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Relationship Id="rId21" Type="http://schemas.openxmlformats.org/officeDocument/2006/relationships/image" Target="../media/image76.png"/><Relationship Id="rId22" Type="http://schemas.openxmlformats.org/officeDocument/2006/relationships/image" Target="../media/image77.png"/><Relationship Id="rId23" Type="http://schemas.openxmlformats.org/officeDocument/2006/relationships/image" Target="../media/image78.png"/><Relationship Id="rId24" Type="http://schemas.openxmlformats.org/officeDocument/2006/relationships/image" Target="../media/image79.png"/><Relationship Id="rId25" Type="http://schemas.openxmlformats.org/officeDocument/2006/relationships/image" Target="../media/image80.png"/><Relationship Id="rId26" Type="http://schemas.openxmlformats.org/officeDocument/2006/relationships/image" Target="../media/image81.png"/><Relationship Id="rId27" Type="http://schemas.openxmlformats.org/officeDocument/2006/relationships/image" Target="../media/image82.png"/><Relationship Id="rId28" Type="http://schemas.openxmlformats.org/officeDocument/2006/relationships/image" Target="../media/image83.png"/><Relationship Id="rId29" Type="http://schemas.openxmlformats.org/officeDocument/2006/relationships/image" Target="../media/image84.png"/><Relationship Id="rId30" Type="http://schemas.openxmlformats.org/officeDocument/2006/relationships/image" Target="../media/image85.png"/><Relationship Id="rId31" Type="http://schemas.openxmlformats.org/officeDocument/2006/relationships/image" Target="../media/image86.png"/><Relationship Id="rId32" Type="http://schemas.openxmlformats.org/officeDocument/2006/relationships/image" Target="../media/image87.png"/><Relationship Id="rId33" Type="http://schemas.openxmlformats.org/officeDocument/2006/relationships/image" Target="../media/image88.png"/><Relationship Id="rId34" Type="http://schemas.openxmlformats.org/officeDocument/2006/relationships/image" Target="../media/image89.png"/><Relationship Id="rId35" Type="http://schemas.openxmlformats.org/officeDocument/2006/relationships/image" Target="../media/image90.png"/><Relationship Id="rId36" Type="http://schemas.openxmlformats.org/officeDocument/2006/relationships/image" Target="../media/image91.png"/><Relationship Id="rId37" Type="http://schemas.openxmlformats.org/officeDocument/2006/relationships/image" Target="../media/image92.png"/><Relationship Id="rId38" Type="http://schemas.openxmlformats.org/officeDocument/2006/relationships/image" Target="../media/image93.png"/><Relationship Id="rId39" Type="http://schemas.openxmlformats.org/officeDocument/2006/relationships/image" Target="../media/image94.png"/><Relationship Id="rId40" Type="http://schemas.openxmlformats.org/officeDocument/2006/relationships/image" Target="../media/image95.png"/><Relationship Id="rId41" Type="http://schemas.openxmlformats.org/officeDocument/2006/relationships/image" Target="../media/image96.png"/><Relationship Id="rId42" Type="http://schemas.openxmlformats.org/officeDocument/2006/relationships/image" Target="../media/image97.png"/><Relationship Id="rId43" Type="http://schemas.openxmlformats.org/officeDocument/2006/relationships/image" Target="../media/image98.png"/><Relationship Id="rId44" Type="http://schemas.openxmlformats.org/officeDocument/2006/relationships/image" Target="../media/image99.png"/><Relationship Id="rId45" Type="http://schemas.openxmlformats.org/officeDocument/2006/relationships/image" Target="../media/image100.png"/><Relationship Id="rId46" Type="http://schemas.openxmlformats.org/officeDocument/2006/relationships/image" Target="../media/image101.png"/><Relationship Id="rId47" Type="http://schemas.openxmlformats.org/officeDocument/2006/relationships/image" Target="../media/image102.png"/><Relationship Id="rId48" Type="http://schemas.openxmlformats.org/officeDocument/2006/relationships/image" Target="../media/image103.png"/><Relationship Id="rId49" Type="http://schemas.openxmlformats.org/officeDocument/2006/relationships/image" Target="../media/image104.png"/><Relationship Id="rId50" Type="http://schemas.openxmlformats.org/officeDocument/2006/relationships/image" Target="../media/image105.png"/><Relationship Id="rId51" Type="http://schemas.openxmlformats.org/officeDocument/2006/relationships/image" Target="../media/image106.png"/><Relationship Id="rId52" Type="http://schemas.openxmlformats.org/officeDocument/2006/relationships/image" Target="../media/image107.png"/><Relationship Id="rId53" Type="http://schemas.openxmlformats.org/officeDocument/2006/relationships/image" Target="../media/image108.png"/><Relationship Id="rId54" Type="http://schemas.openxmlformats.org/officeDocument/2006/relationships/image" Target="../media/image109.png"/><Relationship Id="rId55" Type="http://schemas.openxmlformats.org/officeDocument/2006/relationships/image" Target="../media/image110.png"/><Relationship Id="rId56" Type="http://schemas.openxmlformats.org/officeDocument/2006/relationships/image" Target="../media/image111.png"/><Relationship Id="rId57" Type="http://schemas.openxmlformats.org/officeDocument/2006/relationships/image" Target="../media/image112.png"/><Relationship Id="rId58" Type="http://schemas.openxmlformats.org/officeDocument/2006/relationships/image" Target="../media/image113.png"/><Relationship Id="rId59" Type="http://schemas.openxmlformats.org/officeDocument/2006/relationships/image" Target="../media/image11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12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22" Type="http://schemas.openxmlformats.org/officeDocument/2006/relationships/image" Target="../media/image25.png"/><Relationship Id="rId23" Type="http://schemas.openxmlformats.org/officeDocument/2006/relationships/image" Target="../media/image26.png"/><Relationship Id="rId24" Type="http://schemas.openxmlformats.org/officeDocument/2006/relationships/image" Target="../media/image27.png"/><Relationship Id="rId25" Type="http://schemas.openxmlformats.org/officeDocument/2006/relationships/image" Target="../media/image28.png"/><Relationship Id="rId26" Type="http://schemas.openxmlformats.org/officeDocument/2006/relationships/image" Target="../media/image29.png"/><Relationship Id="rId27" Type="http://schemas.openxmlformats.org/officeDocument/2006/relationships/image" Target="../media/image30.png"/><Relationship Id="rId28" Type="http://schemas.openxmlformats.org/officeDocument/2006/relationships/image" Target="../media/image31.png"/><Relationship Id="rId29" Type="http://schemas.openxmlformats.org/officeDocument/2006/relationships/image" Target="../media/image32.png"/><Relationship Id="rId30" Type="http://schemas.openxmlformats.org/officeDocument/2006/relationships/image" Target="../media/image33.png"/><Relationship Id="rId31" Type="http://schemas.openxmlformats.org/officeDocument/2006/relationships/image" Target="../media/image34.png"/><Relationship Id="rId32" Type="http://schemas.openxmlformats.org/officeDocument/2006/relationships/image" Target="../media/image35.png"/><Relationship Id="rId33" Type="http://schemas.openxmlformats.org/officeDocument/2006/relationships/image" Target="../media/image36.png"/><Relationship Id="rId34" Type="http://schemas.openxmlformats.org/officeDocument/2006/relationships/image" Target="../media/image37.png"/><Relationship Id="rId35" Type="http://schemas.openxmlformats.org/officeDocument/2006/relationships/image" Target="../media/image38.png"/><Relationship Id="rId36" Type="http://schemas.openxmlformats.org/officeDocument/2006/relationships/image" Target="../media/image39.png"/><Relationship Id="rId37" Type="http://schemas.openxmlformats.org/officeDocument/2006/relationships/image" Target="../media/image40.png"/><Relationship Id="rId38" Type="http://schemas.openxmlformats.org/officeDocument/2006/relationships/image" Target="../media/image41.png"/><Relationship Id="rId39" Type="http://schemas.openxmlformats.org/officeDocument/2006/relationships/image" Target="../media/image42.png"/><Relationship Id="rId40" Type="http://schemas.openxmlformats.org/officeDocument/2006/relationships/image" Target="../media/image43.png"/><Relationship Id="rId41" Type="http://schemas.openxmlformats.org/officeDocument/2006/relationships/image" Target="../media/image44.png"/><Relationship Id="rId42" Type="http://schemas.openxmlformats.org/officeDocument/2006/relationships/image" Target="../media/image45.png"/><Relationship Id="rId43" Type="http://schemas.openxmlformats.org/officeDocument/2006/relationships/image" Target="../media/image46.png"/><Relationship Id="rId44" Type="http://schemas.openxmlformats.org/officeDocument/2006/relationships/image" Target="../media/image47.png"/><Relationship Id="rId45" Type="http://schemas.openxmlformats.org/officeDocument/2006/relationships/image" Target="../media/image48.png"/><Relationship Id="rId46" Type="http://schemas.openxmlformats.org/officeDocument/2006/relationships/image" Target="../media/image49.png"/><Relationship Id="rId47" Type="http://schemas.openxmlformats.org/officeDocument/2006/relationships/image" Target="../media/image50.png"/><Relationship Id="rId48" Type="http://schemas.openxmlformats.org/officeDocument/2006/relationships/image" Target="../media/image51.png"/><Relationship Id="rId49" Type="http://schemas.openxmlformats.org/officeDocument/2006/relationships/image" Target="../media/image52.png"/><Relationship Id="rId50" Type="http://schemas.openxmlformats.org/officeDocument/2006/relationships/image" Target="../media/image5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Drawing"/>
          <p:cNvGrpSpPr/>
          <p:nvPr/>
        </p:nvGrpSpPr>
        <p:grpSpPr>
          <a:xfrm>
            <a:off x="610223" y="122850"/>
            <a:ext cx="12059188" cy="9194093"/>
            <a:chOff x="0" y="0"/>
            <a:chExt cx="12059187" cy="9194091"/>
          </a:xfrm>
        </p:grpSpPr>
        <p:sp>
          <p:nvSpPr>
            <p:cNvPr id="119" name="Line"/>
            <p:cNvSpPr/>
            <p:nvPr/>
          </p:nvSpPr>
          <p:spPr>
            <a:xfrm>
              <a:off x="264346" y="206813"/>
              <a:ext cx="329125" cy="438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317" fill="norm" stroke="1" extrusionOk="0">
                  <a:moveTo>
                    <a:pt x="21398" y="2235"/>
                  </a:moveTo>
                  <a:cubicBezTo>
                    <a:pt x="21066" y="1614"/>
                    <a:pt x="20733" y="993"/>
                    <a:pt x="20152" y="559"/>
                  </a:cubicBezTo>
                  <a:cubicBezTo>
                    <a:pt x="19570" y="124"/>
                    <a:pt x="18740" y="-124"/>
                    <a:pt x="17244" y="62"/>
                  </a:cubicBezTo>
                  <a:cubicBezTo>
                    <a:pt x="15749" y="248"/>
                    <a:pt x="13589" y="869"/>
                    <a:pt x="11013" y="2607"/>
                  </a:cubicBezTo>
                  <a:cubicBezTo>
                    <a:pt x="8438" y="4345"/>
                    <a:pt x="5447" y="7200"/>
                    <a:pt x="3453" y="10179"/>
                  </a:cubicBezTo>
                  <a:cubicBezTo>
                    <a:pt x="1460" y="13159"/>
                    <a:pt x="463" y="16262"/>
                    <a:pt x="130" y="18124"/>
                  </a:cubicBezTo>
                  <a:cubicBezTo>
                    <a:pt x="-202" y="19986"/>
                    <a:pt x="130" y="20607"/>
                    <a:pt x="795" y="20979"/>
                  </a:cubicBezTo>
                  <a:cubicBezTo>
                    <a:pt x="1460" y="21352"/>
                    <a:pt x="2456" y="21476"/>
                    <a:pt x="5946" y="21042"/>
                  </a:cubicBezTo>
                  <a:cubicBezTo>
                    <a:pt x="9435" y="20607"/>
                    <a:pt x="15416" y="19614"/>
                    <a:pt x="21398" y="18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609762" y="424039"/>
              <a:ext cx="164899" cy="198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0705" fill="norm" stroke="1" extrusionOk="0">
                  <a:moveTo>
                    <a:pt x="15586" y="4535"/>
                  </a:moveTo>
                  <a:cubicBezTo>
                    <a:pt x="15259" y="3201"/>
                    <a:pt x="14932" y="1868"/>
                    <a:pt x="13950" y="935"/>
                  </a:cubicBezTo>
                  <a:cubicBezTo>
                    <a:pt x="12968" y="1"/>
                    <a:pt x="11332" y="-532"/>
                    <a:pt x="9204" y="801"/>
                  </a:cubicBezTo>
                  <a:cubicBezTo>
                    <a:pt x="7077" y="2135"/>
                    <a:pt x="4459" y="5335"/>
                    <a:pt x="2822" y="8268"/>
                  </a:cubicBezTo>
                  <a:cubicBezTo>
                    <a:pt x="1186" y="11201"/>
                    <a:pt x="532" y="13868"/>
                    <a:pt x="204" y="15868"/>
                  </a:cubicBezTo>
                  <a:cubicBezTo>
                    <a:pt x="-123" y="17868"/>
                    <a:pt x="-123" y="19201"/>
                    <a:pt x="695" y="20001"/>
                  </a:cubicBezTo>
                  <a:cubicBezTo>
                    <a:pt x="1513" y="20801"/>
                    <a:pt x="3150" y="21068"/>
                    <a:pt x="5932" y="20001"/>
                  </a:cubicBezTo>
                  <a:cubicBezTo>
                    <a:pt x="8713" y="18935"/>
                    <a:pt x="12641" y="16535"/>
                    <a:pt x="15586" y="13735"/>
                  </a:cubicBezTo>
                  <a:cubicBezTo>
                    <a:pt x="18532" y="10935"/>
                    <a:pt x="20495" y="7735"/>
                    <a:pt x="20986" y="5335"/>
                  </a:cubicBezTo>
                  <a:cubicBezTo>
                    <a:pt x="21477" y="2935"/>
                    <a:pt x="20495" y="1335"/>
                    <a:pt x="19513" y="1068"/>
                  </a:cubicBezTo>
                  <a:cubicBezTo>
                    <a:pt x="18532" y="801"/>
                    <a:pt x="17550" y="1868"/>
                    <a:pt x="16568" y="2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838809" y="366865"/>
              <a:ext cx="164237" cy="188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004" fill="norm" stroke="1" extrusionOk="0">
                  <a:moveTo>
                    <a:pt x="0" y="6075"/>
                  </a:moveTo>
                  <a:cubicBezTo>
                    <a:pt x="997" y="9485"/>
                    <a:pt x="1994" y="12896"/>
                    <a:pt x="2492" y="15738"/>
                  </a:cubicBezTo>
                  <a:cubicBezTo>
                    <a:pt x="2991" y="18580"/>
                    <a:pt x="2991" y="20854"/>
                    <a:pt x="3323" y="20996"/>
                  </a:cubicBezTo>
                  <a:cubicBezTo>
                    <a:pt x="3655" y="21138"/>
                    <a:pt x="4320" y="19149"/>
                    <a:pt x="5483" y="15880"/>
                  </a:cubicBezTo>
                  <a:cubicBezTo>
                    <a:pt x="6646" y="12612"/>
                    <a:pt x="8308" y="8064"/>
                    <a:pt x="9637" y="5222"/>
                  </a:cubicBezTo>
                  <a:cubicBezTo>
                    <a:pt x="10966" y="2380"/>
                    <a:pt x="11963" y="1243"/>
                    <a:pt x="13292" y="533"/>
                  </a:cubicBezTo>
                  <a:cubicBezTo>
                    <a:pt x="14622" y="-178"/>
                    <a:pt x="16283" y="-462"/>
                    <a:pt x="17778" y="1527"/>
                  </a:cubicBezTo>
                  <a:cubicBezTo>
                    <a:pt x="19274" y="3517"/>
                    <a:pt x="20603" y="7780"/>
                    <a:pt x="21102" y="11333"/>
                  </a:cubicBezTo>
                  <a:cubicBezTo>
                    <a:pt x="21600" y="14885"/>
                    <a:pt x="21268" y="17727"/>
                    <a:pt x="20935" y="20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1145482" y="99158"/>
              <a:ext cx="161005" cy="427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21600" y="3084"/>
                  </a:moveTo>
                  <a:cubicBezTo>
                    <a:pt x="21600" y="2445"/>
                    <a:pt x="21600" y="1806"/>
                    <a:pt x="21086" y="1167"/>
                  </a:cubicBezTo>
                  <a:cubicBezTo>
                    <a:pt x="20571" y="528"/>
                    <a:pt x="19543" y="-111"/>
                    <a:pt x="17314" y="17"/>
                  </a:cubicBezTo>
                  <a:cubicBezTo>
                    <a:pt x="15086" y="145"/>
                    <a:pt x="11657" y="1039"/>
                    <a:pt x="9429" y="3532"/>
                  </a:cubicBezTo>
                  <a:cubicBezTo>
                    <a:pt x="7200" y="6024"/>
                    <a:pt x="6171" y="10114"/>
                    <a:pt x="5829" y="13117"/>
                  </a:cubicBezTo>
                  <a:cubicBezTo>
                    <a:pt x="5486" y="16121"/>
                    <a:pt x="5829" y="18038"/>
                    <a:pt x="6000" y="19316"/>
                  </a:cubicBezTo>
                  <a:cubicBezTo>
                    <a:pt x="6171" y="20594"/>
                    <a:pt x="6171" y="21233"/>
                    <a:pt x="5143" y="21361"/>
                  </a:cubicBezTo>
                  <a:cubicBezTo>
                    <a:pt x="4114" y="21489"/>
                    <a:pt x="2057" y="21106"/>
                    <a:pt x="0" y="20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1099481" y="382175"/>
              <a:ext cx="214673" cy="161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3" fill="norm" stroke="1" extrusionOk="0">
                  <a:moveTo>
                    <a:pt x="0" y="7106"/>
                  </a:moveTo>
                  <a:cubicBezTo>
                    <a:pt x="2057" y="4780"/>
                    <a:pt x="4114" y="2454"/>
                    <a:pt x="6429" y="1125"/>
                  </a:cubicBezTo>
                  <a:cubicBezTo>
                    <a:pt x="8743" y="-205"/>
                    <a:pt x="11314" y="-537"/>
                    <a:pt x="13757" y="1125"/>
                  </a:cubicBezTo>
                  <a:cubicBezTo>
                    <a:pt x="16200" y="2786"/>
                    <a:pt x="18514" y="6441"/>
                    <a:pt x="19800" y="10097"/>
                  </a:cubicBezTo>
                  <a:cubicBezTo>
                    <a:pt x="21086" y="13752"/>
                    <a:pt x="21343" y="17408"/>
                    <a:pt x="21600" y="21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1344820" y="314158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1418485" y="136457"/>
              <a:ext cx="455348" cy="43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09" fill="norm" stroke="1" extrusionOk="0">
                  <a:moveTo>
                    <a:pt x="6658" y="12499"/>
                  </a:moveTo>
                  <a:cubicBezTo>
                    <a:pt x="6175" y="12122"/>
                    <a:pt x="5692" y="11746"/>
                    <a:pt x="4787" y="11871"/>
                  </a:cubicBezTo>
                  <a:cubicBezTo>
                    <a:pt x="3882" y="11997"/>
                    <a:pt x="2555" y="12625"/>
                    <a:pt x="1650" y="14006"/>
                  </a:cubicBezTo>
                  <a:cubicBezTo>
                    <a:pt x="745" y="15388"/>
                    <a:pt x="262" y="17522"/>
                    <a:pt x="81" y="18904"/>
                  </a:cubicBezTo>
                  <a:cubicBezTo>
                    <a:pt x="-100" y="20285"/>
                    <a:pt x="21" y="20913"/>
                    <a:pt x="443" y="21227"/>
                  </a:cubicBezTo>
                  <a:cubicBezTo>
                    <a:pt x="865" y="21541"/>
                    <a:pt x="1589" y="21541"/>
                    <a:pt x="2374" y="20474"/>
                  </a:cubicBezTo>
                  <a:cubicBezTo>
                    <a:pt x="3158" y="19406"/>
                    <a:pt x="4003" y="17271"/>
                    <a:pt x="4666" y="13943"/>
                  </a:cubicBezTo>
                  <a:cubicBezTo>
                    <a:pt x="5330" y="10615"/>
                    <a:pt x="5813" y="6094"/>
                    <a:pt x="6054" y="3457"/>
                  </a:cubicBezTo>
                  <a:cubicBezTo>
                    <a:pt x="6296" y="820"/>
                    <a:pt x="6296" y="67"/>
                    <a:pt x="6054" y="4"/>
                  </a:cubicBezTo>
                  <a:cubicBezTo>
                    <a:pt x="5813" y="-59"/>
                    <a:pt x="5330" y="569"/>
                    <a:pt x="4908" y="2515"/>
                  </a:cubicBezTo>
                  <a:cubicBezTo>
                    <a:pt x="4485" y="4462"/>
                    <a:pt x="4123" y="7727"/>
                    <a:pt x="4485" y="10678"/>
                  </a:cubicBezTo>
                  <a:cubicBezTo>
                    <a:pt x="4847" y="13629"/>
                    <a:pt x="5934" y="16267"/>
                    <a:pt x="6778" y="17711"/>
                  </a:cubicBezTo>
                  <a:cubicBezTo>
                    <a:pt x="7623" y="19155"/>
                    <a:pt x="8226" y="19406"/>
                    <a:pt x="9071" y="19218"/>
                  </a:cubicBezTo>
                  <a:cubicBezTo>
                    <a:pt x="9916" y="19029"/>
                    <a:pt x="11002" y="18401"/>
                    <a:pt x="11665" y="17460"/>
                  </a:cubicBezTo>
                  <a:cubicBezTo>
                    <a:pt x="12329" y="16518"/>
                    <a:pt x="12570" y="15262"/>
                    <a:pt x="12631" y="14257"/>
                  </a:cubicBezTo>
                  <a:cubicBezTo>
                    <a:pt x="12691" y="13253"/>
                    <a:pt x="12570" y="12499"/>
                    <a:pt x="12208" y="12122"/>
                  </a:cubicBezTo>
                  <a:cubicBezTo>
                    <a:pt x="11846" y="11746"/>
                    <a:pt x="11243" y="11746"/>
                    <a:pt x="10579" y="12436"/>
                  </a:cubicBezTo>
                  <a:cubicBezTo>
                    <a:pt x="9916" y="13127"/>
                    <a:pt x="9192" y="14508"/>
                    <a:pt x="8890" y="15827"/>
                  </a:cubicBezTo>
                  <a:cubicBezTo>
                    <a:pt x="8588" y="17146"/>
                    <a:pt x="8709" y="18401"/>
                    <a:pt x="9312" y="19218"/>
                  </a:cubicBezTo>
                  <a:cubicBezTo>
                    <a:pt x="9916" y="20034"/>
                    <a:pt x="11002" y="20411"/>
                    <a:pt x="11967" y="20160"/>
                  </a:cubicBezTo>
                  <a:cubicBezTo>
                    <a:pt x="12932" y="19908"/>
                    <a:pt x="13777" y="19029"/>
                    <a:pt x="14501" y="18150"/>
                  </a:cubicBezTo>
                  <a:cubicBezTo>
                    <a:pt x="15225" y="17271"/>
                    <a:pt x="15828" y="16392"/>
                    <a:pt x="16130" y="16267"/>
                  </a:cubicBezTo>
                  <a:cubicBezTo>
                    <a:pt x="16432" y="16141"/>
                    <a:pt x="16432" y="16769"/>
                    <a:pt x="16311" y="17460"/>
                  </a:cubicBezTo>
                  <a:cubicBezTo>
                    <a:pt x="16191" y="18150"/>
                    <a:pt x="15949" y="18904"/>
                    <a:pt x="15949" y="18967"/>
                  </a:cubicBezTo>
                  <a:cubicBezTo>
                    <a:pt x="15949" y="19029"/>
                    <a:pt x="16191" y="18401"/>
                    <a:pt x="16613" y="17460"/>
                  </a:cubicBezTo>
                  <a:cubicBezTo>
                    <a:pt x="17035" y="16518"/>
                    <a:pt x="17639" y="15262"/>
                    <a:pt x="18242" y="14320"/>
                  </a:cubicBezTo>
                  <a:cubicBezTo>
                    <a:pt x="18845" y="13378"/>
                    <a:pt x="19449" y="12750"/>
                    <a:pt x="19811" y="12813"/>
                  </a:cubicBezTo>
                  <a:cubicBezTo>
                    <a:pt x="20173" y="12876"/>
                    <a:pt x="20293" y="13629"/>
                    <a:pt x="20354" y="14697"/>
                  </a:cubicBezTo>
                  <a:cubicBezTo>
                    <a:pt x="20414" y="15764"/>
                    <a:pt x="20414" y="17146"/>
                    <a:pt x="20595" y="18150"/>
                  </a:cubicBezTo>
                  <a:cubicBezTo>
                    <a:pt x="20776" y="19155"/>
                    <a:pt x="21138" y="19783"/>
                    <a:pt x="21500" y="20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1939319" y="383160"/>
              <a:ext cx="317856" cy="16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0728" fill="norm" stroke="1" extrusionOk="0">
                  <a:moveTo>
                    <a:pt x="3866" y="0"/>
                  </a:moveTo>
                  <a:cubicBezTo>
                    <a:pt x="3002" y="655"/>
                    <a:pt x="2138" y="1309"/>
                    <a:pt x="1447" y="3928"/>
                  </a:cubicBezTo>
                  <a:cubicBezTo>
                    <a:pt x="756" y="6546"/>
                    <a:pt x="238" y="11128"/>
                    <a:pt x="65" y="14237"/>
                  </a:cubicBezTo>
                  <a:cubicBezTo>
                    <a:pt x="-108" y="17346"/>
                    <a:pt x="65" y="18982"/>
                    <a:pt x="583" y="19964"/>
                  </a:cubicBezTo>
                  <a:cubicBezTo>
                    <a:pt x="1102" y="20946"/>
                    <a:pt x="1966" y="21273"/>
                    <a:pt x="3953" y="19146"/>
                  </a:cubicBezTo>
                  <a:cubicBezTo>
                    <a:pt x="5940" y="17018"/>
                    <a:pt x="9050" y="12437"/>
                    <a:pt x="10951" y="8673"/>
                  </a:cubicBezTo>
                  <a:cubicBezTo>
                    <a:pt x="12852" y="4909"/>
                    <a:pt x="13543" y="1964"/>
                    <a:pt x="13457" y="818"/>
                  </a:cubicBezTo>
                  <a:cubicBezTo>
                    <a:pt x="13370" y="-327"/>
                    <a:pt x="12506" y="328"/>
                    <a:pt x="11642" y="2128"/>
                  </a:cubicBezTo>
                  <a:cubicBezTo>
                    <a:pt x="10778" y="3928"/>
                    <a:pt x="9914" y="6873"/>
                    <a:pt x="9396" y="9655"/>
                  </a:cubicBezTo>
                  <a:cubicBezTo>
                    <a:pt x="8878" y="12437"/>
                    <a:pt x="8705" y="15055"/>
                    <a:pt x="10778" y="16691"/>
                  </a:cubicBezTo>
                  <a:cubicBezTo>
                    <a:pt x="12852" y="18328"/>
                    <a:pt x="17172" y="18982"/>
                    <a:pt x="21492" y="196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2814297" y="160822"/>
              <a:ext cx="25558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3168"/>
                    <a:pt x="12960" y="6336"/>
                    <a:pt x="8640" y="9288"/>
                  </a:cubicBezTo>
                  <a:cubicBezTo>
                    <a:pt x="4320" y="12240"/>
                    <a:pt x="0" y="14976"/>
                    <a:pt x="0" y="16992"/>
                  </a:cubicBezTo>
                  <a:cubicBezTo>
                    <a:pt x="0" y="19008"/>
                    <a:pt x="4320" y="20304"/>
                    <a:pt x="86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2908855" y="314149"/>
              <a:ext cx="145671" cy="185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fill="norm" stroke="1" extrusionOk="0">
                  <a:moveTo>
                    <a:pt x="0" y="9633"/>
                  </a:moveTo>
                  <a:cubicBezTo>
                    <a:pt x="379" y="12552"/>
                    <a:pt x="758" y="15471"/>
                    <a:pt x="758" y="17660"/>
                  </a:cubicBezTo>
                  <a:cubicBezTo>
                    <a:pt x="758" y="19850"/>
                    <a:pt x="379" y="21309"/>
                    <a:pt x="189" y="21163"/>
                  </a:cubicBezTo>
                  <a:cubicBezTo>
                    <a:pt x="0" y="21017"/>
                    <a:pt x="0" y="19266"/>
                    <a:pt x="568" y="16347"/>
                  </a:cubicBezTo>
                  <a:cubicBezTo>
                    <a:pt x="1137" y="13428"/>
                    <a:pt x="2274" y="9341"/>
                    <a:pt x="3411" y="6568"/>
                  </a:cubicBezTo>
                  <a:cubicBezTo>
                    <a:pt x="4547" y="3795"/>
                    <a:pt x="5684" y="2336"/>
                    <a:pt x="7200" y="1314"/>
                  </a:cubicBezTo>
                  <a:cubicBezTo>
                    <a:pt x="8716" y="293"/>
                    <a:pt x="10611" y="-291"/>
                    <a:pt x="11937" y="147"/>
                  </a:cubicBezTo>
                  <a:cubicBezTo>
                    <a:pt x="13263" y="585"/>
                    <a:pt x="14021" y="2044"/>
                    <a:pt x="14779" y="4671"/>
                  </a:cubicBezTo>
                  <a:cubicBezTo>
                    <a:pt x="15537" y="7298"/>
                    <a:pt x="16295" y="11093"/>
                    <a:pt x="17432" y="13574"/>
                  </a:cubicBezTo>
                  <a:cubicBezTo>
                    <a:pt x="18568" y="16055"/>
                    <a:pt x="20084" y="17223"/>
                    <a:pt x="21600" y="18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3141416" y="153155"/>
              <a:ext cx="104781" cy="312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8956" y="0"/>
                  </a:moveTo>
                  <a:cubicBezTo>
                    <a:pt x="6322" y="4215"/>
                    <a:pt x="3688" y="8429"/>
                    <a:pt x="2107" y="11590"/>
                  </a:cubicBezTo>
                  <a:cubicBezTo>
                    <a:pt x="527" y="14751"/>
                    <a:pt x="0" y="16859"/>
                    <a:pt x="0" y="18351"/>
                  </a:cubicBezTo>
                  <a:cubicBezTo>
                    <a:pt x="0" y="19844"/>
                    <a:pt x="527" y="20722"/>
                    <a:pt x="2371" y="21161"/>
                  </a:cubicBezTo>
                  <a:cubicBezTo>
                    <a:pt x="4215" y="21600"/>
                    <a:pt x="7376" y="21600"/>
                    <a:pt x="10800" y="20810"/>
                  </a:cubicBezTo>
                  <a:cubicBezTo>
                    <a:pt x="14224" y="20020"/>
                    <a:pt x="17912" y="18439"/>
                    <a:pt x="21600" y="16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3105396" y="321825"/>
              <a:ext cx="171468" cy="1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0601" fill="norm" stroke="1" extrusionOk="0">
                  <a:moveTo>
                    <a:pt x="6065" y="8100"/>
                  </a:moveTo>
                  <a:cubicBezTo>
                    <a:pt x="3206" y="13500"/>
                    <a:pt x="347" y="18900"/>
                    <a:pt x="30" y="20250"/>
                  </a:cubicBezTo>
                  <a:cubicBezTo>
                    <a:pt x="-288" y="21600"/>
                    <a:pt x="1936" y="18900"/>
                    <a:pt x="5906" y="14850"/>
                  </a:cubicBezTo>
                  <a:cubicBezTo>
                    <a:pt x="9877" y="10800"/>
                    <a:pt x="15594" y="5400"/>
                    <a:pt x="213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3280515" y="275916"/>
              <a:ext cx="203354" cy="167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0880" fill="norm" stroke="1" extrusionOk="0">
                  <a:moveTo>
                    <a:pt x="1219" y="6659"/>
                  </a:moveTo>
                  <a:cubicBezTo>
                    <a:pt x="2019" y="7930"/>
                    <a:pt x="2819" y="9200"/>
                    <a:pt x="3752" y="9359"/>
                  </a:cubicBezTo>
                  <a:cubicBezTo>
                    <a:pt x="4686" y="9518"/>
                    <a:pt x="5752" y="8565"/>
                    <a:pt x="6952" y="7453"/>
                  </a:cubicBezTo>
                  <a:cubicBezTo>
                    <a:pt x="8152" y="6342"/>
                    <a:pt x="9486" y="5071"/>
                    <a:pt x="10286" y="3642"/>
                  </a:cubicBezTo>
                  <a:cubicBezTo>
                    <a:pt x="11086" y="2212"/>
                    <a:pt x="11352" y="624"/>
                    <a:pt x="10686" y="147"/>
                  </a:cubicBezTo>
                  <a:cubicBezTo>
                    <a:pt x="10019" y="-329"/>
                    <a:pt x="8419" y="306"/>
                    <a:pt x="6419" y="2689"/>
                  </a:cubicBezTo>
                  <a:cubicBezTo>
                    <a:pt x="4419" y="5071"/>
                    <a:pt x="2019" y="9200"/>
                    <a:pt x="819" y="12059"/>
                  </a:cubicBezTo>
                  <a:cubicBezTo>
                    <a:pt x="-381" y="14918"/>
                    <a:pt x="-381" y="16506"/>
                    <a:pt x="1619" y="18095"/>
                  </a:cubicBezTo>
                  <a:cubicBezTo>
                    <a:pt x="3619" y="19683"/>
                    <a:pt x="7619" y="21271"/>
                    <a:pt x="11219" y="20795"/>
                  </a:cubicBezTo>
                  <a:cubicBezTo>
                    <a:pt x="14819" y="20318"/>
                    <a:pt x="18019" y="17777"/>
                    <a:pt x="21219" y="15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3506869" y="275824"/>
              <a:ext cx="122670" cy="191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fill="norm" stroke="1" extrusionOk="0">
                  <a:moveTo>
                    <a:pt x="0" y="0"/>
                  </a:moveTo>
                  <a:cubicBezTo>
                    <a:pt x="3600" y="4547"/>
                    <a:pt x="7200" y="9095"/>
                    <a:pt x="9000" y="12221"/>
                  </a:cubicBezTo>
                  <a:cubicBezTo>
                    <a:pt x="10800" y="15347"/>
                    <a:pt x="10800" y="17053"/>
                    <a:pt x="10575" y="18616"/>
                  </a:cubicBezTo>
                  <a:cubicBezTo>
                    <a:pt x="10350" y="20179"/>
                    <a:pt x="9900" y="21600"/>
                    <a:pt x="9225" y="21174"/>
                  </a:cubicBezTo>
                  <a:cubicBezTo>
                    <a:pt x="8550" y="20747"/>
                    <a:pt x="7650" y="18474"/>
                    <a:pt x="8100" y="15489"/>
                  </a:cubicBezTo>
                  <a:cubicBezTo>
                    <a:pt x="8550" y="12505"/>
                    <a:pt x="10350" y="8811"/>
                    <a:pt x="12825" y="6253"/>
                  </a:cubicBezTo>
                  <a:cubicBezTo>
                    <a:pt x="15300" y="3695"/>
                    <a:pt x="18450" y="2274"/>
                    <a:pt x="21600" y="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3706207" y="268157"/>
              <a:ext cx="153337" cy="216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0" y="0"/>
                  </a:moveTo>
                  <a:cubicBezTo>
                    <a:pt x="720" y="6353"/>
                    <a:pt x="1440" y="12706"/>
                    <a:pt x="2160" y="16518"/>
                  </a:cubicBezTo>
                  <a:cubicBezTo>
                    <a:pt x="2880" y="20329"/>
                    <a:pt x="3600" y="21600"/>
                    <a:pt x="4500" y="21473"/>
                  </a:cubicBezTo>
                  <a:cubicBezTo>
                    <a:pt x="5400" y="21346"/>
                    <a:pt x="6480" y="19821"/>
                    <a:pt x="9360" y="16136"/>
                  </a:cubicBezTo>
                  <a:cubicBezTo>
                    <a:pt x="12240" y="12452"/>
                    <a:pt x="16920" y="6607"/>
                    <a:pt x="21600" y="7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3838289" y="-1"/>
              <a:ext cx="479717" cy="498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82" fill="norm" stroke="1" extrusionOk="0">
                  <a:moveTo>
                    <a:pt x="5065" y="12555"/>
                  </a:moveTo>
                  <a:cubicBezTo>
                    <a:pt x="4036" y="13217"/>
                    <a:pt x="3008" y="13878"/>
                    <a:pt x="2151" y="14815"/>
                  </a:cubicBezTo>
                  <a:cubicBezTo>
                    <a:pt x="1293" y="15751"/>
                    <a:pt x="608" y="16964"/>
                    <a:pt x="265" y="17955"/>
                  </a:cubicBezTo>
                  <a:cubicBezTo>
                    <a:pt x="-78" y="18947"/>
                    <a:pt x="-78" y="19719"/>
                    <a:pt x="208" y="20049"/>
                  </a:cubicBezTo>
                  <a:cubicBezTo>
                    <a:pt x="493" y="20380"/>
                    <a:pt x="1065" y="20270"/>
                    <a:pt x="1979" y="19553"/>
                  </a:cubicBezTo>
                  <a:cubicBezTo>
                    <a:pt x="2893" y="18837"/>
                    <a:pt x="4151" y="17515"/>
                    <a:pt x="4951" y="16578"/>
                  </a:cubicBezTo>
                  <a:cubicBezTo>
                    <a:pt x="5751" y="15641"/>
                    <a:pt x="6093" y="15090"/>
                    <a:pt x="6265" y="15145"/>
                  </a:cubicBezTo>
                  <a:cubicBezTo>
                    <a:pt x="6436" y="15200"/>
                    <a:pt x="6436" y="15862"/>
                    <a:pt x="6493" y="16468"/>
                  </a:cubicBezTo>
                  <a:cubicBezTo>
                    <a:pt x="6551" y="17074"/>
                    <a:pt x="6665" y="17625"/>
                    <a:pt x="7008" y="17955"/>
                  </a:cubicBezTo>
                  <a:cubicBezTo>
                    <a:pt x="7351" y="18286"/>
                    <a:pt x="7922" y="18396"/>
                    <a:pt x="8436" y="18286"/>
                  </a:cubicBezTo>
                  <a:cubicBezTo>
                    <a:pt x="8951" y="18176"/>
                    <a:pt x="9408" y="17845"/>
                    <a:pt x="10322" y="16523"/>
                  </a:cubicBezTo>
                  <a:cubicBezTo>
                    <a:pt x="11236" y="15200"/>
                    <a:pt x="12608" y="12886"/>
                    <a:pt x="13579" y="10186"/>
                  </a:cubicBezTo>
                  <a:cubicBezTo>
                    <a:pt x="14551" y="7486"/>
                    <a:pt x="15122" y="4400"/>
                    <a:pt x="15408" y="2582"/>
                  </a:cubicBezTo>
                  <a:cubicBezTo>
                    <a:pt x="15693" y="764"/>
                    <a:pt x="15693" y="213"/>
                    <a:pt x="15408" y="47"/>
                  </a:cubicBezTo>
                  <a:cubicBezTo>
                    <a:pt x="15122" y="-118"/>
                    <a:pt x="14551" y="102"/>
                    <a:pt x="13979" y="1480"/>
                  </a:cubicBezTo>
                  <a:cubicBezTo>
                    <a:pt x="13408" y="2858"/>
                    <a:pt x="12836" y="5392"/>
                    <a:pt x="12493" y="8423"/>
                  </a:cubicBezTo>
                  <a:cubicBezTo>
                    <a:pt x="12151" y="11453"/>
                    <a:pt x="12036" y="14980"/>
                    <a:pt x="12265" y="17239"/>
                  </a:cubicBezTo>
                  <a:cubicBezTo>
                    <a:pt x="12493" y="19498"/>
                    <a:pt x="13065" y="20490"/>
                    <a:pt x="13693" y="20986"/>
                  </a:cubicBezTo>
                  <a:cubicBezTo>
                    <a:pt x="14322" y="21482"/>
                    <a:pt x="15008" y="21482"/>
                    <a:pt x="15979" y="20655"/>
                  </a:cubicBezTo>
                  <a:cubicBezTo>
                    <a:pt x="16951" y="19829"/>
                    <a:pt x="18208" y="18176"/>
                    <a:pt x="19179" y="16468"/>
                  </a:cubicBezTo>
                  <a:cubicBezTo>
                    <a:pt x="20151" y="14760"/>
                    <a:pt x="20836" y="12996"/>
                    <a:pt x="21179" y="11839"/>
                  </a:cubicBezTo>
                  <a:cubicBezTo>
                    <a:pt x="21522" y="10682"/>
                    <a:pt x="21522" y="10131"/>
                    <a:pt x="21293" y="10021"/>
                  </a:cubicBezTo>
                  <a:cubicBezTo>
                    <a:pt x="21065" y="9911"/>
                    <a:pt x="20608" y="10241"/>
                    <a:pt x="20322" y="10958"/>
                  </a:cubicBezTo>
                  <a:cubicBezTo>
                    <a:pt x="20036" y="11674"/>
                    <a:pt x="19922" y="12776"/>
                    <a:pt x="20036" y="14594"/>
                  </a:cubicBezTo>
                  <a:cubicBezTo>
                    <a:pt x="20151" y="16413"/>
                    <a:pt x="20493" y="18947"/>
                    <a:pt x="20836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3913211" y="314158"/>
              <a:ext cx="69003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1200"/>
                    <a:pt x="8000" y="2400"/>
                    <a:pt x="11600" y="6000"/>
                  </a:cubicBezTo>
                  <a:cubicBezTo>
                    <a:pt x="15200" y="9600"/>
                    <a:pt x="18400" y="15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355798" y="536497"/>
              <a:ext cx="3795086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" y="20898"/>
                    <a:pt x="931" y="20195"/>
                    <a:pt x="1440" y="19493"/>
                  </a:cubicBezTo>
                  <a:cubicBezTo>
                    <a:pt x="1949" y="18790"/>
                    <a:pt x="2502" y="18088"/>
                    <a:pt x="3084" y="17473"/>
                  </a:cubicBezTo>
                  <a:cubicBezTo>
                    <a:pt x="3665" y="16859"/>
                    <a:pt x="4276" y="16332"/>
                    <a:pt x="4865" y="15717"/>
                  </a:cubicBezTo>
                  <a:cubicBezTo>
                    <a:pt x="5455" y="15102"/>
                    <a:pt x="6022" y="14400"/>
                    <a:pt x="6545" y="13785"/>
                  </a:cubicBezTo>
                  <a:cubicBezTo>
                    <a:pt x="7069" y="13171"/>
                    <a:pt x="7549" y="12644"/>
                    <a:pt x="8051" y="12029"/>
                  </a:cubicBezTo>
                  <a:cubicBezTo>
                    <a:pt x="8553" y="11415"/>
                    <a:pt x="9076" y="10712"/>
                    <a:pt x="9622" y="10010"/>
                  </a:cubicBezTo>
                  <a:cubicBezTo>
                    <a:pt x="10167" y="9307"/>
                    <a:pt x="10735" y="8605"/>
                    <a:pt x="11309" y="7990"/>
                  </a:cubicBezTo>
                  <a:cubicBezTo>
                    <a:pt x="11884" y="7376"/>
                    <a:pt x="12465" y="6849"/>
                    <a:pt x="13033" y="6322"/>
                  </a:cubicBezTo>
                  <a:cubicBezTo>
                    <a:pt x="13600" y="5795"/>
                    <a:pt x="14153" y="5268"/>
                    <a:pt x="14705" y="4829"/>
                  </a:cubicBezTo>
                  <a:cubicBezTo>
                    <a:pt x="15258" y="4390"/>
                    <a:pt x="15811" y="4039"/>
                    <a:pt x="16327" y="3688"/>
                  </a:cubicBezTo>
                  <a:cubicBezTo>
                    <a:pt x="16844" y="3337"/>
                    <a:pt x="17324" y="2985"/>
                    <a:pt x="17905" y="2546"/>
                  </a:cubicBezTo>
                  <a:cubicBezTo>
                    <a:pt x="18487" y="2107"/>
                    <a:pt x="19171" y="1580"/>
                    <a:pt x="19804" y="1141"/>
                  </a:cubicBezTo>
                  <a:cubicBezTo>
                    <a:pt x="20436" y="702"/>
                    <a:pt x="21018" y="35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493801" y="774169"/>
              <a:ext cx="402509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7" y="20432"/>
                    <a:pt x="1015" y="19265"/>
                    <a:pt x="1536" y="18195"/>
                  </a:cubicBezTo>
                  <a:cubicBezTo>
                    <a:pt x="2057" y="17124"/>
                    <a:pt x="2592" y="16151"/>
                    <a:pt x="3134" y="15276"/>
                  </a:cubicBezTo>
                  <a:cubicBezTo>
                    <a:pt x="3675" y="14400"/>
                    <a:pt x="4224" y="13622"/>
                    <a:pt x="4745" y="12843"/>
                  </a:cubicBezTo>
                  <a:cubicBezTo>
                    <a:pt x="5266" y="12065"/>
                    <a:pt x="5760" y="11286"/>
                    <a:pt x="6267" y="10508"/>
                  </a:cubicBezTo>
                  <a:cubicBezTo>
                    <a:pt x="6775" y="9730"/>
                    <a:pt x="7296" y="8951"/>
                    <a:pt x="7845" y="8173"/>
                  </a:cubicBezTo>
                  <a:cubicBezTo>
                    <a:pt x="8393" y="7395"/>
                    <a:pt x="8969" y="6616"/>
                    <a:pt x="9545" y="6032"/>
                  </a:cubicBezTo>
                  <a:cubicBezTo>
                    <a:pt x="10121" y="5449"/>
                    <a:pt x="10697" y="5059"/>
                    <a:pt x="11280" y="4670"/>
                  </a:cubicBezTo>
                  <a:cubicBezTo>
                    <a:pt x="11863" y="4281"/>
                    <a:pt x="12453" y="3892"/>
                    <a:pt x="13042" y="3503"/>
                  </a:cubicBezTo>
                  <a:cubicBezTo>
                    <a:pt x="13632" y="3114"/>
                    <a:pt x="14222" y="2724"/>
                    <a:pt x="14798" y="2432"/>
                  </a:cubicBezTo>
                  <a:cubicBezTo>
                    <a:pt x="15374" y="2141"/>
                    <a:pt x="15936" y="1946"/>
                    <a:pt x="16485" y="1751"/>
                  </a:cubicBezTo>
                  <a:cubicBezTo>
                    <a:pt x="17033" y="1557"/>
                    <a:pt x="17568" y="1362"/>
                    <a:pt x="18151" y="1070"/>
                  </a:cubicBezTo>
                  <a:cubicBezTo>
                    <a:pt x="18734" y="778"/>
                    <a:pt x="19365" y="389"/>
                    <a:pt x="19947" y="195"/>
                  </a:cubicBezTo>
                  <a:cubicBezTo>
                    <a:pt x="20530" y="0"/>
                    <a:pt x="2106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64458" y="1411661"/>
              <a:ext cx="129018" cy="647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562" fill="norm" stroke="1" extrusionOk="0">
                  <a:moveTo>
                    <a:pt x="0" y="7105"/>
                  </a:moveTo>
                  <a:cubicBezTo>
                    <a:pt x="0" y="10422"/>
                    <a:pt x="0" y="13738"/>
                    <a:pt x="208" y="15949"/>
                  </a:cubicBezTo>
                  <a:cubicBezTo>
                    <a:pt x="415" y="18160"/>
                    <a:pt x="831" y="19266"/>
                    <a:pt x="1454" y="20116"/>
                  </a:cubicBezTo>
                  <a:cubicBezTo>
                    <a:pt x="2077" y="20967"/>
                    <a:pt x="2908" y="21562"/>
                    <a:pt x="3323" y="21562"/>
                  </a:cubicBezTo>
                  <a:cubicBezTo>
                    <a:pt x="3738" y="21562"/>
                    <a:pt x="3738" y="20967"/>
                    <a:pt x="3531" y="19053"/>
                  </a:cubicBezTo>
                  <a:cubicBezTo>
                    <a:pt x="3323" y="17140"/>
                    <a:pt x="2908" y="13908"/>
                    <a:pt x="3323" y="10890"/>
                  </a:cubicBezTo>
                  <a:cubicBezTo>
                    <a:pt x="3738" y="7871"/>
                    <a:pt x="4985" y="5064"/>
                    <a:pt x="6023" y="3406"/>
                  </a:cubicBezTo>
                  <a:cubicBezTo>
                    <a:pt x="7062" y="1748"/>
                    <a:pt x="7892" y="1238"/>
                    <a:pt x="9346" y="812"/>
                  </a:cubicBezTo>
                  <a:cubicBezTo>
                    <a:pt x="10800" y="387"/>
                    <a:pt x="12877" y="47"/>
                    <a:pt x="14746" y="5"/>
                  </a:cubicBezTo>
                  <a:cubicBezTo>
                    <a:pt x="16615" y="-38"/>
                    <a:pt x="18277" y="217"/>
                    <a:pt x="19523" y="1110"/>
                  </a:cubicBezTo>
                  <a:cubicBezTo>
                    <a:pt x="20769" y="2003"/>
                    <a:pt x="21600" y="3534"/>
                    <a:pt x="20354" y="4979"/>
                  </a:cubicBezTo>
                  <a:cubicBezTo>
                    <a:pt x="19108" y="6425"/>
                    <a:pt x="15785" y="7786"/>
                    <a:pt x="12462" y="8764"/>
                  </a:cubicBezTo>
                  <a:cubicBezTo>
                    <a:pt x="9138" y="9742"/>
                    <a:pt x="5815" y="10337"/>
                    <a:pt x="2492" y="10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175008" y="1738671"/>
              <a:ext cx="165457" cy="232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165" fill="norm" stroke="1" extrusionOk="0">
                  <a:moveTo>
                    <a:pt x="3463" y="6409"/>
                  </a:moveTo>
                  <a:cubicBezTo>
                    <a:pt x="5075" y="6874"/>
                    <a:pt x="6687" y="7339"/>
                    <a:pt x="7976" y="6990"/>
                  </a:cubicBezTo>
                  <a:cubicBezTo>
                    <a:pt x="9266" y="6642"/>
                    <a:pt x="10233" y="5480"/>
                    <a:pt x="11039" y="4087"/>
                  </a:cubicBezTo>
                  <a:cubicBezTo>
                    <a:pt x="11845" y="2693"/>
                    <a:pt x="12490" y="1068"/>
                    <a:pt x="11845" y="371"/>
                  </a:cubicBezTo>
                  <a:cubicBezTo>
                    <a:pt x="11200" y="-326"/>
                    <a:pt x="9266" y="-94"/>
                    <a:pt x="7171" y="1532"/>
                  </a:cubicBezTo>
                  <a:cubicBezTo>
                    <a:pt x="5075" y="3158"/>
                    <a:pt x="2818" y="6177"/>
                    <a:pt x="1368" y="9313"/>
                  </a:cubicBezTo>
                  <a:cubicBezTo>
                    <a:pt x="-83" y="12448"/>
                    <a:pt x="-728" y="15700"/>
                    <a:pt x="1206" y="17906"/>
                  </a:cubicBezTo>
                  <a:cubicBezTo>
                    <a:pt x="3141" y="20113"/>
                    <a:pt x="7654" y="21274"/>
                    <a:pt x="11362" y="21158"/>
                  </a:cubicBezTo>
                  <a:cubicBezTo>
                    <a:pt x="15069" y="21042"/>
                    <a:pt x="17971" y="19648"/>
                    <a:pt x="20872" y="18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340464" y="1747857"/>
              <a:ext cx="176338" cy="239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2" fill="norm" stroke="1" extrusionOk="0">
                  <a:moveTo>
                    <a:pt x="0" y="3411"/>
                  </a:moveTo>
                  <a:cubicBezTo>
                    <a:pt x="3130" y="5229"/>
                    <a:pt x="6261" y="7048"/>
                    <a:pt x="8609" y="9436"/>
                  </a:cubicBezTo>
                  <a:cubicBezTo>
                    <a:pt x="10957" y="11823"/>
                    <a:pt x="12522" y="14779"/>
                    <a:pt x="13148" y="16939"/>
                  </a:cubicBezTo>
                  <a:cubicBezTo>
                    <a:pt x="13774" y="19099"/>
                    <a:pt x="13461" y="20463"/>
                    <a:pt x="12365" y="21032"/>
                  </a:cubicBezTo>
                  <a:cubicBezTo>
                    <a:pt x="11270" y="21600"/>
                    <a:pt x="9391" y="21373"/>
                    <a:pt x="7983" y="20008"/>
                  </a:cubicBezTo>
                  <a:cubicBezTo>
                    <a:pt x="6574" y="18644"/>
                    <a:pt x="5635" y="16143"/>
                    <a:pt x="6261" y="12846"/>
                  </a:cubicBezTo>
                  <a:cubicBezTo>
                    <a:pt x="6887" y="9549"/>
                    <a:pt x="9078" y="5457"/>
                    <a:pt x="11896" y="3183"/>
                  </a:cubicBezTo>
                  <a:cubicBezTo>
                    <a:pt x="14713" y="909"/>
                    <a:pt x="18157" y="4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572750" y="1748995"/>
              <a:ext cx="197058" cy="206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285" fill="norm" stroke="1" extrusionOk="0">
                  <a:moveTo>
                    <a:pt x="15538" y="1463"/>
                  </a:moveTo>
                  <a:cubicBezTo>
                    <a:pt x="14430" y="673"/>
                    <a:pt x="13322" y="-117"/>
                    <a:pt x="11522" y="15"/>
                  </a:cubicBezTo>
                  <a:cubicBezTo>
                    <a:pt x="9722" y="146"/>
                    <a:pt x="7230" y="1200"/>
                    <a:pt x="4876" y="3703"/>
                  </a:cubicBezTo>
                  <a:cubicBezTo>
                    <a:pt x="2522" y="6205"/>
                    <a:pt x="307" y="10156"/>
                    <a:pt x="30" y="13185"/>
                  </a:cubicBezTo>
                  <a:cubicBezTo>
                    <a:pt x="-247" y="16215"/>
                    <a:pt x="1415" y="18322"/>
                    <a:pt x="4599" y="19639"/>
                  </a:cubicBezTo>
                  <a:cubicBezTo>
                    <a:pt x="7784" y="20956"/>
                    <a:pt x="12491" y="21483"/>
                    <a:pt x="15538" y="21220"/>
                  </a:cubicBezTo>
                  <a:cubicBezTo>
                    <a:pt x="18584" y="20956"/>
                    <a:pt x="19968" y="19903"/>
                    <a:pt x="21353" y="18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830503" y="1788068"/>
              <a:ext cx="153977" cy="178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0957" fill="norm" stroke="1" extrusionOk="0">
                  <a:moveTo>
                    <a:pt x="8586" y="2480"/>
                  </a:moveTo>
                  <a:cubicBezTo>
                    <a:pt x="6816" y="3080"/>
                    <a:pt x="5045" y="3680"/>
                    <a:pt x="4514" y="4730"/>
                  </a:cubicBezTo>
                  <a:cubicBezTo>
                    <a:pt x="3983" y="5780"/>
                    <a:pt x="4691" y="7280"/>
                    <a:pt x="5931" y="7880"/>
                  </a:cubicBezTo>
                  <a:cubicBezTo>
                    <a:pt x="7170" y="8480"/>
                    <a:pt x="8941" y="8180"/>
                    <a:pt x="10357" y="7430"/>
                  </a:cubicBezTo>
                  <a:cubicBezTo>
                    <a:pt x="11773" y="6680"/>
                    <a:pt x="12836" y="5480"/>
                    <a:pt x="13544" y="4130"/>
                  </a:cubicBezTo>
                  <a:cubicBezTo>
                    <a:pt x="14252" y="2780"/>
                    <a:pt x="14606" y="1280"/>
                    <a:pt x="13898" y="530"/>
                  </a:cubicBezTo>
                  <a:cubicBezTo>
                    <a:pt x="13190" y="-220"/>
                    <a:pt x="11419" y="-220"/>
                    <a:pt x="9118" y="830"/>
                  </a:cubicBezTo>
                  <a:cubicBezTo>
                    <a:pt x="6816" y="1880"/>
                    <a:pt x="3983" y="3980"/>
                    <a:pt x="2213" y="7280"/>
                  </a:cubicBezTo>
                  <a:cubicBezTo>
                    <a:pt x="442" y="10580"/>
                    <a:pt x="-266" y="15080"/>
                    <a:pt x="88" y="17780"/>
                  </a:cubicBezTo>
                  <a:cubicBezTo>
                    <a:pt x="442" y="20480"/>
                    <a:pt x="1859" y="21380"/>
                    <a:pt x="5577" y="20780"/>
                  </a:cubicBezTo>
                  <a:cubicBezTo>
                    <a:pt x="9295" y="20180"/>
                    <a:pt x="15314" y="18080"/>
                    <a:pt x="21334" y="15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977456" y="1734584"/>
              <a:ext cx="113720" cy="217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084" fill="norm" stroke="1" extrusionOk="0">
                  <a:moveTo>
                    <a:pt x="5639" y="8738"/>
                  </a:moveTo>
                  <a:cubicBezTo>
                    <a:pt x="4199" y="11221"/>
                    <a:pt x="2759" y="13703"/>
                    <a:pt x="1799" y="16062"/>
                  </a:cubicBezTo>
                  <a:cubicBezTo>
                    <a:pt x="839" y="18421"/>
                    <a:pt x="359" y="20655"/>
                    <a:pt x="119" y="21028"/>
                  </a:cubicBezTo>
                  <a:cubicBezTo>
                    <a:pt x="-121" y="21400"/>
                    <a:pt x="-121" y="19910"/>
                    <a:pt x="1319" y="16931"/>
                  </a:cubicBezTo>
                  <a:cubicBezTo>
                    <a:pt x="2759" y="13952"/>
                    <a:pt x="5639" y="9483"/>
                    <a:pt x="7799" y="6628"/>
                  </a:cubicBezTo>
                  <a:cubicBezTo>
                    <a:pt x="9959" y="3772"/>
                    <a:pt x="11399" y="2531"/>
                    <a:pt x="13079" y="1538"/>
                  </a:cubicBezTo>
                  <a:cubicBezTo>
                    <a:pt x="14759" y="545"/>
                    <a:pt x="16679" y="-200"/>
                    <a:pt x="18119" y="48"/>
                  </a:cubicBezTo>
                  <a:cubicBezTo>
                    <a:pt x="19559" y="297"/>
                    <a:pt x="20519" y="1538"/>
                    <a:pt x="20999" y="4269"/>
                  </a:cubicBezTo>
                  <a:cubicBezTo>
                    <a:pt x="21479" y="7000"/>
                    <a:pt x="21479" y="11221"/>
                    <a:pt x="20999" y="14200"/>
                  </a:cubicBezTo>
                  <a:cubicBezTo>
                    <a:pt x="20519" y="17179"/>
                    <a:pt x="19559" y="18917"/>
                    <a:pt x="19319" y="19786"/>
                  </a:cubicBezTo>
                  <a:cubicBezTo>
                    <a:pt x="19079" y="20655"/>
                    <a:pt x="19559" y="20655"/>
                    <a:pt x="20039" y="20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1191488" y="1510185"/>
              <a:ext cx="68998" cy="39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424" fill="norm" stroke="1" extrusionOk="0">
                  <a:moveTo>
                    <a:pt x="9256" y="0"/>
                  </a:moveTo>
                  <a:cubicBezTo>
                    <a:pt x="5398" y="5090"/>
                    <a:pt x="1541" y="10181"/>
                    <a:pt x="384" y="13689"/>
                  </a:cubicBezTo>
                  <a:cubicBezTo>
                    <a:pt x="-773" y="17197"/>
                    <a:pt x="770" y="19124"/>
                    <a:pt x="3856" y="20224"/>
                  </a:cubicBezTo>
                  <a:cubicBezTo>
                    <a:pt x="6941" y="21325"/>
                    <a:pt x="11570" y="21600"/>
                    <a:pt x="14656" y="21325"/>
                  </a:cubicBezTo>
                  <a:cubicBezTo>
                    <a:pt x="17741" y="21050"/>
                    <a:pt x="19284" y="20224"/>
                    <a:pt x="20827" y="19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1168483" y="1540853"/>
              <a:ext cx="196783" cy="336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fill="norm" stroke="1" extrusionOk="0">
                  <a:moveTo>
                    <a:pt x="0" y="14727"/>
                  </a:moveTo>
                  <a:cubicBezTo>
                    <a:pt x="2805" y="14564"/>
                    <a:pt x="5610" y="14400"/>
                    <a:pt x="8416" y="14236"/>
                  </a:cubicBezTo>
                  <a:cubicBezTo>
                    <a:pt x="11221" y="14073"/>
                    <a:pt x="14026" y="13909"/>
                    <a:pt x="15849" y="14236"/>
                  </a:cubicBezTo>
                  <a:cubicBezTo>
                    <a:pt x="17673" y="14564"/>
                    <a:pt x="18514" y="15382"/>
                    <a:pt x="18935" y="16200"/>
                  </a:cubicBezTo>
                  <a:cubicBezTo>
                    <a:pt x="19356" y="17018"/>
                    <a:pt x="19356" y="17836"/>
                    <a:pt x="19216" y="18982"/>
                  </a:cubicBezTo>
                  <a:cubicBezTo>
                    <a:pt x="19075" y="20127"/>
                    <a:pt x="18795" y="21600"/>
                    <a:pt x="19075" y="21518"/>
                  </a:cubicBezTo>
                  <a:cubicBezTo>
                    <a:pt x="19356" y="21436"/>
                    <a:pt x="20197" y="19800"/>
                    <a:pt x="20758" y="16364"/>
                  </a:cubicBezTo>
                  <a:cubicBezTo>
                    <a:pt x="21319" y="12927"/>
                    <a:pt x="21600" y="7691"/>
                    <a:pt x="21600" y="4664"/>
                  </a:cubicBezTo>
                  <a:cubicBezTo>
                    <a:pt x="21600" y="1636"/>
                    <a:pt x="21319" y="818"/>
                    <a:pt x="210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1491448" y="1441184"/>
              <a:ext cx="306042" cy="54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600" fill="norm" stroke="1" extrusionOk="0">
                  <a:moveTo>
                    <a:pt x="1540" y="0"/>
                  </a:moveTo>
                  <a:cubicBezTo>
                    <a:pt x="1004" y="3752"/>
                    <a:pt x="469" y="7504"/>
                    <a:pt x="201" y="10293"/>
                  </a:cubicBezTo>
                  <a:cubicBezTo>
                    <a:pt x="-67" y="13082"/>
                    <a:pt x="-67" y="14907"/>
                    <a:pt x="201" y="16023"/>
                  </a:cubicBezTo>
                  <a:cubicBezTo>
                    <a:pt x="469" y="17138"/>
                    <a:pt x="1004" y="17544"/>
                    <a:pt x="1718" y="17696"/>
                  </a:cubicBezTo>
                  <a:cubicBezTo>
                    <a:pt x="2432" y="17848"/>
                    <a:pt x="3325" y="17746"/>
                    <a:pt x="4485" y="16885"/>
                  </a:cubicBezTo>
                  <a:cubicBezTo>
                    <a:pt x="5645" y="16023"/>
                    <a:pt x="7073" y="14400"/>
                    <a:pt x="7698" y="13335"/>
                  </a:cubicBezTo>
                  <a:cubicBezTo>
                    <a:pt x="8323" y="12270"/>
                    <a:pt x="8145" y="11763"/>
                    <a:pt x="7609" y="11611"/>
                  </a:cubicBezTo>
                  <a:cubicBezTo>
                    <a:pt x="7073" y="11459"/>
                    <a:pt x="6181" y="11662"/>
                    <a:pt x="5735" y="12118"/>
                  </a:cubicBezTo>
                  <a:cubicBezTo>
                    <a:pt x="5288" y="12575"/>
                    <a:pt x="5288" y="13285"/>
                    <a:pt x="5288" y="13893"/>
                  </a:cubicBezTo>
                  <a:cubicBezTo>
                    <a:pt x="5288" y="14501"/>
                    <a:pt x="5288" y="15008"/>
                    <a:pt x="5735" y="15465"/>
                  </a:cubicBezTo>
                  <a:cubicBezTo>
                    <a:pt x="6181" y="15921"/>
                    <a:pt x="7073" y="16327"/>
                    <a:pt x="8502" y="16479"/>
                  </a:cubicBezTo>
                  <a:cubicBezTo>
                    <a:pt x="9930" y="16631"/>
                    <a:pt x="11893" y="16530"/>
                    <a:pt x="13857" y="15769"/>
                  </a:cubicBezTo>
                  <a:cubicBezTo>
                    <a:pt x="15821" y="15008"/>
                    <a:pt x="17784" y="13589"/>
                    <a:pt x="18855" y="12321"/>
                  </a:cubicBezTo>
                  <a:cubicBezTo>
                    <a:pt x="19926" y="11054"/>
                    <a:pt x="20105" y="9938"/>
                    <a:pt x="19926" y="9177"/>
                  </a:cubicBezTo>
                  <a:cubicBezTo>
                    <a:pt x="19748" y="8417"/>
                    <a:pt x="19212" y="8011"/>
                    <a:pt x="18498" y="7859"/>
                  </a:cubicBezTo>
                  <a:cubicBezTo>
                    <a:pt x="17784" y="7707"/>
                    <a:pt x="16892" y="7808"/>
                    <a:pt x="16267" y="8214"/>
                  </a:cubicBezTo>
                  <a:cubicBezTo>
                    <a:pt x="15642" y="8620"/>
                    <a:pt x="15285" y="9330"/>
                    <a:pt x="15910" y="10496"/>
                  </a:cubicBezTo>
                  <a:cubicBezTo>
                    <a:pt x="16535" y="11662"/>
                    <a:pt x="18141" y="13285"/>
                    <a:pt x="19391" y="14806"/>
                  </a:cubicBezTo>
                  <a:cubicBezTo>
                    <a:pt x="20640" y="16327"/>
                    <a:pt x="21533" y="17746"/>
                    <a:pt x="21354" y="18862"/>
                  </a:cubicBezTo>
                  <a:cubicBezTo>
                    <a:pt x="21176" y="19977"/>
                    <a:pt x="19926" y="20789"/>
                    <a:pt x="186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309797" y="2092865"/>
              <a:ext cx="131103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89" y="21600"/>
                    <a:pt x="2779" y="21600"/>
                    <a:pt x="4168" y="20057"/>
                  </a:cubicBezTo>
                  <a:cubicBezTo>
                    <a:pt x="5558" y="18514"/>
                    <a:pt x="6947" y="15429"/>
                    <a:pt x="8421" y="13371"/>
                  </a:cubicBezTo>
                  <a:cubicBezTo>
                    <a:pt x="9895" y="11314"/>
                    <a:pt x="11453" y="10286"/>
                    <a:pt x="13011" y="9257"/>
                  </a:cubicBezTo>
                  <a:cubicBezTo>
                    <a:pt x="14568" y="8229"/>
                    <a:pt x="16126" y="7200"/>
                    <a:pt x="17558" y="5657"/>
                  </a:cubicBezTo>
                  <a:cubicBezTo>
                    <a:pt x="18989" y="4114"/>
                    <a:pt x="20295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1973501" y="1701856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1973501" y="1924195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2318509" y="1476567"/>
              <a:ext cx="339897" cy="95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13581"/>
                  </a:moveTo>
                  <a:cubicBezTo>
                    <a:pt x="2111" y="12599"/>
                    <a:pt x="4223" y="11617"/>
                    <a:pt x="5847" y="10347"/>
                  </a:cubicBezTo>
                  <a:cubicBezTo>
                    <a:pt x="7471" y="9076"/>
                    <a:pt x="8608" y="7517"/>
                    <a:pt x="9420" y="5957"/>
                  </a:cubicBezTo>
                  <a:cubicBezTo>
                    <a:pt x="10232" y="4398"/>
                    <a:pt x="10719" y="2839"/>
                    <a:pt x="10962" y="1915"/>
                  </a:cubicBezTo>
                  <a:cubicBezTo>
                    <a:pt x="11206" y="991"/>
                    <a:pt x="11206" y="702"/>
                    <a:pt x="10962" y="442"/>
                  </a:cubicBezTo>
                  <a:cubicBezTo>
                    <a:pt x="10719" y="182"/>
                    <a:pt x="10232" y="-49"/>
                    <a:pt x="9582" y="9"/>
                  </a:cubicBezTo>
                  <a:cubicBezTo>
                    <a:pt x="8932" y="67"/>
                    <a:pt x="8120" y="413"/>
                    <a:pt x="7146" y="1250"/>
                  </a:cubicBezTo>
                  <a:cubicBezTo>
                    <a:pt x="6171" y="2088"/>
                    <a:pt x="5035" y="3416"/>
                    <a:pt x="4385" y="5004"/>
                  </a:cubicBezTo>
                  <a:cubicBezTo>
                    <a:pt x="3735" y="6593"/>
                    <a:pt x="3573" y="8441"/>
                    <a:pt x="3979" y="9740"/>
                  </a:cubicBezTo>
                  <a:cubicBezTo>
                    <a:pt x="4385" y="11040"/>
                    <a:pt x="5359" y="11791"/>
                    <a:pt x="6253" y="12195"/>
                  </a:cubicBezTo>
                  <a:cubicBezTo>
                    <a:pt x="7146" y="12599"/>
                    <a:pt x="7958" y="12657"/>
                    <a:pt x="9014" y="12455"/>
                  </a:cubicBezTo>
                  <a:cubicBezTo>
                    <a:pt x="10069" y="12253"/>
                    <a:pt x="11368" y="11791"/>
                    <a:pt x="12749" y="11155"/>
                  </a:cubicBezTo>
                  <a:cubicBezTo>
                    <a:pt x="14129" y="10520"/>
                    <a:pt x="15591" y="9711"/>
                    <a:pt x="16403" y="9163"/>
                  </a:cubicBezTo>
                  <a:cubicBezTo>
                    <a:pt x="17215" y="8614"/>
                    <a:pt x="17377" y="8325"/>
                    <a:pt x="17377" y="8354"/>
                  </a:cubicBezTo>
                  <a:cubicBezTo>
                    <a:pt x="17377" y="8383"/>
                    <a:pt x="17215" y="8730"/>
                    <a:pt x="17377" y="9625"/>
                  </a:cubicBezTo>
                  <a:cubicBezTo>
                    <a:pt x="17540" y="10520"/>
                    <a:pt x="18027" y="11964"/>
                    <a:pt x="18677" y="13350"/>
                  </a:cubicBezTo>
                  <a:cubicBezTo>
                    <a:pt x="19326" y="14736"/>
                    <a:pt x="20138" y="16064"/>
                    <a:pt x="20707" y="17104"/>
                  </a:cubicBezTo>
                  <a:cubicBezTo>
                    <a:pt x="21275" y="18144"/>
                    <a:pt x="21600" y="18894"/>
                    <a:pt x="21600" y="19530"/>
                  </a:cubicBezTo>
                  <a:cubicBezTo>
                    <a:pt x="21600" y="20165"/>
                    <a:pt x="21275" y="20685"/>
                    <a:pt x="20707" y="21002"/>
                  </a:cubicBezTo>
                  <a:cubicBezTo>
                    <a:pt x="20138" y="21320"/>
                    <a:pt x="19326" y="21435"/>
                    <a:pt x="18514" y="21493"/>
                  </a:cubicBezTo>
                  <a:cubicBezTo>
                    <a:pt x="17702" y="21551"/>
                    <a:pt x="16890" y="21551"/>
                    <a:pt x="16159" y="21435"/>
                  </a:cubicBezTo>
                  <a:cubicBezTo>
                    <a:pt x="15429" y="21320"/>
                    <a:pt x="14779" y="21089"/>
                    <a:pt x="14211" y="20483"/>
                  </a:cubicBezTo>
                  <a:cubicBezTo>
                    <a:pt x="13642" y="19876"/>
                    <a:pt x="13155" y="18894"/>
                    <a:pt x="12668" y="179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2682903" y="1855193"/>
              <a:ext cx="1894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1440"/>
                    <a:pt x="3818" y="2880"/>
                    <a:pt x="1118" y="6480"/>
                  </a:cubicBezTo>
                  <a:cubicBezTo>
                    <a:pt x="-1582" y="10080"/>
                    <a:pt x="1118" y="1584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2686517" y="1740191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2763185" y="1816859"/>
              <a:ext cx="99670" cy="144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0"/>
                  </a:moveTo>
                  <a:cubicBezTo>
                    <a:pt x="3323" y="5684"/>
                    <a:pt x="6646" y="11368"/>
                    <a:pt x="9415" y="15347"/>
                  </a:cubicBezTo>
                  <a:cubicBezTo>
                    <a:pt x="12185" y="19326"/>
                    <a:pt x="14400" y="21600"/>
                    <a:pt x="15785" y="21411"/>
                  </a:cubicBezTo>
                  <a:cubicBezTo>
                    <a:pt x="17169" y="21221"/>
                    <a:pt x="17723" y="18568"/>
                    <a:pt x="18554" y="16295"/>
                  </a:cubicBezTo>
                  <a:cubicBezTo>
                    <a:pt x="19385" y="14021"/>
                    <a:pt x="20492" y="12126"/>
                    <a:pt x="21600" y="10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2933696" y="1760636"/>
              <a:ext cx="266500" cy="229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0855" fill="norm" stroke="1" extrusionOk="0">
                  <a:moveTo>
                    <a:pt x="1086" y="7897"/>
                  </a:moveTo>
                  <a:cubicBezTo>
                    <a:pt x="1909" y="8594"/>
                    <a:pt x="2732" y="9290"/>
                    <a:pt x="3349" y="9058"/>
                  </a:cubicBezTo>
                  <a:cubicBezTo>
                    <a:pt x="3966" y="8826"/>
                    <a:pt x="4378" y="7665"/>
                    <a:pt x="4686" y="6503"/>
                  </a:cubicBezTo>
                  <a:cubicBezTo>
                    <a:pt x="4995" y="5342"/>
                    <a:pt x="5201" y="4181"/>
                    <a:pt x="4789" y="3948"/>
                  </a:cubicBezTo>
                  <a:cubicBezTo>
                    <a:pt x="4378" y="3716"/>
                    <a:pt x="3349" y="4413"/>
                    <a:pt x="2423" y="6619"/>
                  </a:cubicBezTo>
                  <a:cubicBezTo>
                    <a:pt x="1498" y="8826"/>
                    <a:pt x="675" y="12542"/>
                    <a:pt x="263" y="14981"/>
                  </a:cubicBezTo>
                  <a:cubicBezTo>
                    <a:pt x="-148" y="17419"/>
                    <a:pt x="-148" y="18581"/>
                    <a:pt x="778" y="19626"/>
                  </a:cubicBezTo>
                  <a:cubicBezTo>
                    <a:pt x="1703" y="20671"/>
                    <a:pt x="3555" y="21600"/>
                    <a:pt x="5509" y="19974"/>
                  </a:cubicBezTo>
                  <a:cubicBezTo>
                    <a:pt x="7463" y="18348"/>
                    <a:pt x="9521" y="14168"/>
                    <a:pt x="10755" y="10800"/>
                  </a:cubicBezTo>
                  <a:cubicBezTo>
                    <a:pt x="11989" y="7432"/>
                    <a:pt x="12401" y="4877"/>
                    <a:pt x="12709" y="3019"/>
                  </a:cubicBezTo>
                  <a:cubicBezTo>
                    <a:pt x="13018" y="1161"/>
                    <a:pt x="13223" y="0"/>
                    <a:pt x="13326" y="0"/>
                  </a:cubicBezTo>
                  <a:cubicBezTo>
                    <a:pt x="13429" y="0"/>
                    <a:pt x="13429" y="1161"/>
                    <a:pt x="13429" y="3368"/>
                  </a:cubicBezTo>
                  <a:cubicBezTo>
                    <a:pt x="13429" y="5574"/>
                    <a:pt x="13429" y="8826"/>
                    <a:pt x="13429" y="11032"/>
                  </a:cubicBezTo>
                  <a:cubicBezTo>
                    <a:pt x="13429" y="13239"/>
                    <a:pt x="13429" y="14400"/>
                    <a:pt x="13326" y="14284"/>
                  </a:cubicBezTo>
                  <a:cubicBezTo>
                    <a:pt x="13223" y="14168"/>
                    <a:pt x="13018" y="12774"/>
                    <a:pt x="13121" y="10916"/>
                  </a:cubicBezTo>
                  <a:cubicBezTo>
                    <a:pt x="13223" y="9058"/>
                    <a:pt x="13635" y="6735"/>
                    <a:pt x="14149" y="4994"/>
                  </a:cubicBezTo>
                  <a:cubicBezTo>
                    <a:pt x="14663" y="3252"/>
                    <a:pt x="15281" y="2090"/>
                    <a:pt x="16103" y="1277"/>
                  </a:cubicBezTo>
                  <a:cubicBezTo>
                    <a:pt x="16926" y="465"/>
                    <a:pt x="17955" y="0"/>
                    <a:pt x="18881" y="929"/>
                  </a:cubicBezTo>
                  <a:cubicBezTo>
                    <a:pt x="19806" y="1858"/>
                    <a:pt x="20629" y="4181"/>
                    <a:pt x="21041" y="6968"/>
                  </a:cubicBezTo>
                  <a:cubicBezTo>
                    <a:pt x="21452" y="9755"/>
                    <a:pt x="21452" y="13006"/>
                    <a:pt x="21452" y="16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2847521" y="1801525"/>
              <a:ext cx="23001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3728473" y="1681685"/>
              <a:ext cx="101770" cy="302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0" h="21278" fill="norm" stroke="1" extrusionOk="0">
                  <a:moveTo>
                    <a:pt x="20205" y="3581"/>
                  </a:moveTo>
                  <a:cubicBezTo>
                    <a:pt x="20205" y="2681"/>
                    <a:pt x="20205" y="1781"/>
                    <a:pt x="19176" y="1061"/>
                  </a:cubicBezTo>
                  <a:cubicBezTo>
                    <a:pt x="18148" y="341"/>
                    <a:pt x="16090" y="-199"/>
                    <a:pt x="12748" y="71"/>
                  </a:cubicBezTo>
                  <a:cubicBezTo>
                    <a:pt x="9405" y="341"/>
                    <a:pt x="4776" y="1421"/>
                    <a:pt x="2205" y="2411"/>
                  </a:cubicBezTo>
                  <a:cubicBezTo>
                    <a:pt x="-367" y="3401"/>
                    <a:pt x="-881" y="4301"/>
                    <a:pt x="1690" y="5831"/>
                  </a:cubicBezTo>
                  <a:cubicBezTo>
                    <a:pt x="4262" y="7361"/>
                    <a:pt x="9919" y="9521"/>
                    <a:pt x="14033" y="11771"/>
                  </a:cubicBezTo>
                  <a:cubicBezTo>
                    <a:pt x="18148" y="14021"/>
                    <a:pt x="20719" y="16361"/>
                    <a:pt x="20462" y="17981"/>
                  </a:cubicBezTo>
                  <a:cubicBezTo>
                    <a:pt x="20205" y="19601"/>
                    <a:pt x="17119" y="20501"/>
                    <a:pt x="14290" y="20951"/>
                  </a:cubicBezTo>
                  <a:cubicBezTo>
                    <a:pt x="11462" y="21401"/>
                    <a:pt x="8890" y="21401"/>
                    <a:pt x="8119" y="20861"/>
                  </a:cubicBezTo>
                  <a:cubicBezTo>
                    <a:pt x="7348" y="20321"/>
                    <a:pt x="8376" y="19241"/>
                    <a:pt x="9405" y="18521"/>
                  </a:cubicBezTo>
                  <a:cubicBezTo>
                    <a:pt x="10433" y="17801"/>
                    <a:pt x="11462" y="17441"/>
                    <a:pt x="12490" y="17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3929762" y="1797583"/>
              <a:ext cx="72623" cy="155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0" h="20910" fill="norm" stroke="1" extrusionOk="0">
                  <a:moveTo>
                    <a:pt x="3977" y="2586"/>
                  </a:moveTo>
                  <a:cubicBezTo>
                    <a:pt x="6137" y="1214"/>
                    <a:pt x="8297" y="-157"/>
                    <a:pt x="8657" y="14"/>
                  </a:cubicBezTo>
                  <a:cubicBezTo>
                    <a:pt x="9017" y="186"/>
                    <a:pt x="7577" y="1900"/>
                    <a:pt x="5777" y="4472"/>
                  </a:cubicBezTo>
                  <a:cubicBezTo>
                    <a:pt x="3977" y="7043"/>
                    <a:pt x="1817" y="10472"/>
                    <a:pt x="737" y="13214"/>
                  </a:cubicBezTo>
                  <a:cubicBezTo>
                    <a:pt x="-343" y="15957"/>
                    <a:pt x="-343" y="18014"/>
                    <a:pt x="1457" y="19386"/>
                  </a:cubicBezTo>
                  <a:cubicBezTo>
                    <a:pt x="3257" y="20757"/>
                    <a:pt x="6857" y="21443"/>
                    <a:pt x="10817" y="20414"/>
                  </a:cubicBezTo>
                  <a:cubicBezTo>
                    <a:pt x="14777" y="19386"/>
                    <a:pt x="19097" y="16643"/>
                    <a:pt x="20177" y="13043"/>
                  </a:cubicBezTo>
                  <a:cubicBezTo>
                    <a:pt x="21257" y="9443"/>
                    <a:pt x="19097" y="4986"/>
                    <a:pt x="16217" y="2586"/>
                  </a:cubicBezTo>
                  <a:cubicBezTo>
                    <a:pt x="13337" y="186"/>
                    <a:pt x="9737" y="-157"/>
                    <a:pt x="7937" y="529"/>
                  </a:cubicBezTo>
                  <a:cubicBezTo>
                    <a:pt x="6137" y="1214"/>
                    <a:pt x="6137" y="2929"/>
                    <a:pt x="6137" y="46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4104882" y="1762338"/>
              <a:ext cx="444678" cy="179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fill="norm" stroke="1" extrusionOk="0">
                  <a:moveTo>
                    <a:pt x="0" y="4537"/>
                  </a:moveTo>
                  <a:cubicBezTo>
                    <a:pt x="621" y="4537"/>
                    <a:pt x="1241" y="4537"/>
                    <a:pt x="1552" y="5277"/>
                  </a:cubicBezTo>
                  <a:cubicBezTo>
                    <a:pt x="1862" y="6017"/>
                    <a:pt x="1862" y="7496"/>
                    <a:pt x="1862" y="9123"/>
                  </a:cubicBezTo>
                  <a:cubicBezTo>
                    <a:pt x="1862" y="10751"/>
                    <a:pt x="1862" y="12526"/>
                    <a:pt x="1738" y="14597"/>
                  </a:cubicBezTo>
                  <a:cubicBezTo>
                    <a:pt x="1614" y="16669"/>
                    <a:pt x="1366" y="19036"/>
                    <a:pt x="1241" y="19332"/>
                  </a:cubicBezTo>
                  <a:cubicBezTo>
                    <a:pt x="1117" y="19628"/>
                    <a:pt x="1117" y="17852"/>
                    <a:pt x="1366" y="15485"/>
                  </a:cubicBezTo>
                  <a:cubicBezTo>
                    <a:pt x="1614" y="13118"/>
                    <a:pt x="2110" y="10159"/>
                    <a:pt x="2545" y="8088"/>
                  </a:cubicBezTo>
                  <a:cubicBezTo>
                    <a:pt x="2979" y="6017"/>
                    <a:pt x="3352" y="4833"/>
                    <a:pt x="3786" y="4685"/>
                  </a:cubicBezTo>
                  <a:cubicBezTo>
                    <a:pt x="4221" y="4537"/>
                    <a:pt x="4717" y="5425"/>
                    <a:pt x="5028" y="6608"/>
                  </a:cubicBezTo>
                  <a:cubicBezTo>
                    <a:pt x="5338" y="7792"/>
                    <a:pt x="5462" y="9271"/>
                    <a:pt x="5524" y="11343"/>
                  </a:cubicBezTo>
                  <a:cubicBezTo>
                    <a:pt x="5586" y="13414"/>
                    <a:pt x="5586" y="16077"/>
                    <a:pt x="5586" y="16669"/>
                  </a:cubicBezTo>
                  <a:cubicBezTo>
                    <a:pt x="5586" y="17260"/>
                    <a:pt x="5586" y="15781"/>
                    <a:pt x="5897" y="13710"/>
                  </a:cubicBezTo>
                  <a:cubicBezTo>
                    <a:pt x="6207" y="11638"/>
                    <a:pt x="6828" y="8975"/>
                    <a:pt x="7448" y="7348"/>
                  </a:cubicBezTo>
                  <a:cubicBezTo>
                    <a:pt x="8069" y="5721"/>
                    <a:pt x="8690" y="5129"/>
                    <a:pt x="9186" y="5573"/>
                  </a:cubicBezTo>
                  <a:cubicBezTo>
                    <a:pt x="9683" y="6017"/>
                    <a:pt x="10055" y="7496"/>
                    <a:pt x="10303" y="8975"/>
                  </a:cubicBezTo>
                  <a:cubicBezTo>
                    <a:pt x="10552" y="10455"/>
                    <a:pt x="10676" y="11934"/>
                    <a:pt x="10862" y="13414"/>
                  </a:cubicBezTo>
                  <a:cubicBezTo>
                    <a:pt x="11048" y="14893"/>
                    <a:pt x="11297" y="16373"/>
                    <a:pt x="11731" y="17408"/>
                  </a:cubicBezTo>
                  <a:cubicBezTo>
                    <a:pt x="12166" y="18444"/>
                    <a:pt x="12786" y="19036"/>
                    <a:pt x="13345" y="18740"/>
                  </a:cubicBezTo>
                  <a:cubicBezTo>
                    <a:pt x="13903" y="18444"/>
                    <a:pt x="14400" y="17260"/>
                    <a:pt x="15083" y="15337"/>
                  </a:cubicBezTo>
                  <a:cubicBezTo>
                    <a:pt x="15766" y="13414"/>
                    <a:pt x="16634" y="10751"/>
                    <a:pt x="17255" y="7940"/>
                  </a:cubicBezTo>
                  <a:cubicBezTo>
                    <a:pt x="17876" y="5129"/>
                    <a:pt x="18248" y="2170"/>
                    <a:pt x="18124" y="839"/>
                  </a:cubicBezTo>
                  <a:cubicBezTo>
                    <a:pt x="18000" y="-493"/>
                    <a:pt x="17379" y="-197"/>
                    <a:pt x="16697" y="1430"/>
                  </a:cubicBezTo>
                  <a:cubicBezTo>
                    <a:pt x="16014" y="3058"/>
                    <a:pt x="15269" y="6017"/>
                    <a:pt x="14897" y="8236"/>
                  </a:cubicBezTo>
                  <a:cubicBezTo>
                    <a:pt x="14524" y="10455"/>
                    <a:pt x="14524" y="11934"/>
                    <a:pt x="15331" y="14006"/>
                  </a:cubicBezTo>
                  <a:cubicBezTo>
                    <a:pt x="16138" y="16077"/>
                    <a:pt x="17752" y="18740"/>
                    <a:pt x="18931" y="19923"/>
                  </a:cubicBezTo>
                  <a:cubicBezTo>
                    <a:pt x="20110" y="21107"/>
                    <a:pt x="20855" y="20811"/>
                    <a:pt x="21600" y="20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5003733" y="1419675"/>
              <a:ext cx="787855" cy="506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303" fill="norm" stroke="1" extrusionOk="0">
                  <a:moveTo>
                    <a:pt x="4773" y="14767"/>
                  </a:moveTo>
                  <a:cubicBezTo>
                    <a:pt x="4564" y="14230"/>
                    <a:pt x="4354" y="13693"/>
                    <a:pt x="4074" y="13424"/>
                  </a:cubicBezTo>
                  <a:cubicBezTo>
                    <a:pt x="3795" y="13155"/>
                    <a:pt x="3445" y="13155"/>
                    <a:pt x="2746" y="14015"/>
                  </a:cubicBezTo>
                  <a:cubicBezTo>
                    <a:pt x="2047" y="14875"/>
                    <a:pt x="999" y="16594"/>
                    <a:pt x="474" y="17830"/>
                  </a:cubicBezTo>
                  <a:cubicBezTo>
                    <a:pt x="-50" y="19066"/>
                    <a:pt x="-50" y="19818"/>
                    <a:pt x="55" y="20409"/>
                  </a:cubicBezTo>
                  <a:cubicBezTo>
                    <a:pt x="160" y="21000"/>
                    <a:pt x="369" y="21430"/>
                    <a:pt x="824" y="21269"/>
                  </a:cubicBezTo>
                  <a:cubicBezTo>
                    <a:pt x="1278" y="21108"/>
                    <a:pt x="1977" y="20355"/>
                    <a:pt x="2781" y="18314"/>
                  </a:cubicBezTo>
                  <a:cubicBezTo>
                    <a:pt x="3585" y="16272"/>
                    <a:pt x="4494" y="12940"/>
                    <a:pt x="4983" y="10254"/>
                  </a:cubicBezTo>
                  <a:cubicBezTo>
                    <a:pt x="5472" y="7567"/>
                    <a:pt x="5542" y="5526"/>
                    <a:pt x="5507" y="4182"/>
                  </a:cubicBezTo>
                  <a:cubicBezTo>
                    <a:pt x="5472" y="2839"/>
                    <a:pt x="5333" y="2194"/>
                    <a:pt x="5088" y="1818"/>
                  </a:cubicBezTo>
                  <a:cubicBezTo>
                    <a:pt x="4843" y="1442"/>
                    <a:pt x="4494" y="1334"/>
                    <a:pt x="4249" y="1711"/>
                  </a:cubicBezTo>
                  <a:cubicBezTo>
                    <a:pt x="4004" y="2087"/>
                    <a:pt x="3865" y="2946"/>
                    <a:pt x="3760" y="4827"/>
                  </a:cubicBezTo>
                  <a:cubicBezTo>
                    <a:pt x="3655" y="6708"/>
                    <a:pt x="3585" y="9609"/>
                    <a:pt x="3865" y="11866"/>
                  </a:cubicBezTo>
                  <a:cubicBezTo>
                    <a:pt x="4144" y="14123"/>
                    <a:pt x="4773" y="15734"/>
                    <a:pt x="5542" y="16702"/>
                  </a:cubicBezTo>
                  <a:cubicBezTo>
                    <a:pt x="6311" y="17669"/>
                    <a:pt x="7220" y="17991"/>
                    <a:pt x="7849" y="18045"/>
                  </a:cubicBezTo>
                  <a:cubicBezTo>
                    <a:pt x="8478" y="18099"/>
                    <a:pt x="8828" y="17884"/>
                    <a:pt x="9072" y="17508"/>
                  </a:cubicBezTo>
                  <a:cubicBezTo>
                    <a:pt x="9317" y="17131"/>
                    <a:pt x="9457" y="16594"/>
                    <a:pt x="9422" y="16111"/>
                  </a:cubicBezTo>
                  <a:cubicBezTo>
                    <a:pt x="9387" y="15627"/>
                    <a:pt x="9177" y="15197"/>
                    <a:pt x="8863" y="15143"/>
                  </a:cubicBezTo>
                  <a:cubicBezTo>
                    <a:pt x="8548" y="15090"/>
                    <a:pt x="8129" y="15412"/>
                    <a:pt x="7849" y="15896"/>
                  </a:cubicBezTo>
                  <a:cubicBezTo>
                    <a:pt x="7569" y="16379"/>
                    <a:pt x="7430" y="17024"/>
                    <a:pt x="7534" y="17400"/>
                  </a:cubicBezTo>
                  <a:cubicBezTo>
                    <a:pt x="7639" y="17776"/>
                    <a:pt x="7989" y="17884"/>
                    <a:pt x="8373" y="17776"/>
                  </a:cubicBezTo>
                  <a:cubicBezTo>
                    <a:pt x="8758" y="17669"/>
                    <a:pt x="9177" y="17346"/>
                    <a:pt x="9562" y="17131"/>
                  </a:cubicBezTo>
                  <a:cubicBezTo>
                    <a:pt x="9946" y="16917"/>
                    <a:pt x="10296" y="16809"/>
                    <a:pt x="10575" y="16970"/>
                  </a:cubicBezTo>
                  <a:cubicBezTo>
                    <a:pt x="10855" y="17131"/>
                    <a:pt x="11065" y="17561"/>
                    <a:pt x="11344" y="17669"/>
                  </a:cubicBezTo>
                  <a:cubicBezTo>
                    <a:pt x="11624" y="17776"/>
                    <a:pt x="11973" y="17561"/>
                    <a:pt x="12498" y="16326"/>
                  </a:cubicBezTo>
                  <a:cubicBezTo>
                    <a:pt x="13022" y="15090"/>
                    <a:pt x="13721" y="12833"/>
                    <a:pt x="14280" y="10308"/>
                  </a:cubicBezTo>
                  <a:cubicBezTo>
                    <a:pt x="14839" y="7782"/>
                    <a:pt x="15259" y="4988"/>
                    <a:pt x="15468" y="3108"/>
                  </a:cubicBezTo>
                  <a:cubicBezTo>
                    <a:pt x="15678" y="1227"/>
                    <a:pt x="15678" y="260"/>
                    <a:pt x="15573" y="45"/>
                  </a:cubicBezTo>
                  <a:cubicBezTo>
                    <a:pt x="15468" y="-170"/>
                    <a:pt x="15259" y="367"/>
                    <a:pt x="15014" y="2140"/>
                  </a:cubicBezTo>
                  <a:cubicBezTo>
                    <a:pt x="14769" y="3914"/>
                    <a:pt x="14490" y="6923"/>
                    <a:pt x="14490" y="9555"/>
                  </a:cubicBezTo>
                  <a:cubicBezTo>
                    <a:pt x="14490" y="12188"/>
                    <a:pt x="14769" y="14445"/>
                    <a:pt x="15014" y="15788"/>
                  </a:cubicBezTo>
                  <a:cubicBezTo>
                    <a:pt x="15259" y="17131"/>
                    <a:pt x="15468" y="17561"/>
                    <a:pt x="15748" y="17776"/>
                  </a:cubicBezTo>
                  <a:cubicBezTo>
                    <a:pt x="16028" y="17991"/>
                    <a:pt x="16377" y="17991"/>
                    <a:pt x="16692" y="17669"/>
                  </a:cubicBezTo>
                  <a:cubicBezTo>
                    <a:pt x="17006" y="17346"/>
                    <a:pt x="17286" y="16702"/>
                    <a:pt x="17496" y="16057"/>
                  </a:cubicBezTo>
                  <a:cubicBezTo>
                    <a:pt x="17705" y="15412"/>
                    <a:pt x="17845" y="14767"/>
                    <a:pt x="17950" y="14176"/>
                  </a:cubicBezTo>
                  <a:cubicBezTo>
                    <a:pt x="18055" y="13585"/>
                    <a:pt x="18125" y="13048"/>
                    <a:pt x="18020" y="12940"/>
                  </a:cubicBezTo>
                  <a:cubicBezTo>
                    <a:pt x="17915" y="12833"/>
                    <a:pt x="17635" y="13155"/>
                    <a:pt x="17531" y="13639"/>
                  </a:cubicBezTo>
                  <a:cubicBezTo>
                    <a:pt x="17426" y="14123"/>
                    <a:pt x="17496" y="14767"/>
                    <a:pt x="17705" y="15090"/>
                  </a:cubicBezTo>
                  <a:cubicBezTo>
                    <a:pt x="17915" y="15412"/>
                    <a:pt x="18265" y="15412"/>
                    <a:pt x="18579" y="15197"/>
                  </a:cubicBezTo>
                  <a:cubicBezTo>
                    <a:pt x="18894" y="14982"/>
                    <a:pt x="19173" y="14552"/>
                    <a:pt x="19663" y="14284"/>
                  </a:cubicBezTo>
                  <a:cubicBezTo>
                    <a:pt x="20152" y="14015"/>
                    <a:pt x="20851" y="13908"/>
                    <a:pt x="21550" y="13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5484914" y="1548520"/>
              <a:ext cx="25300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6416610" y="1429577"/>
              <a:ext cx="189722" cy="439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453" fill="norm" stroke="1" extrusionOk="0">
                  <a:moveTo>
                    <a:pt x="6292" y="3938"/>
                  </a:moveTo>
                  <a:cubicBezTo>
                    <a:pt x="5451" y="5936"/>
                    <a:pt x="4609" y="7934"/>
                    <a:pt x="4189" y="9994"/>
                  </a:cubicBezTo>
                  <a:cubicBezTo>
                    <a:pt x="3768" y="12054"/>
                    <a:pt x="3768" y="14177"/>
                    <a:pt x="3768" y="15862"/>
                  </a:cubicBezTo>
                  <a:cubicBezTo>
                    <a:pt x="3768" y="17548"/>
                    <a:pt x="3768" y="18796"/>
                    <a:pt x="3768" y="19046"/>
                  </a:cubicBezTo>
                  <a:cubicBezTo>
                    <a:pt x="3768" y="19296"/>
                    <a:pt x="3768" y="18546"/>
                    <a:pt x="4048" y="16174"/>
                  </a:cubicBezTo>
                  <a:cubicBezTo>
                    <a:pt x="4329" y="13802"/>
                    <a:pt x="4890" y="9807"/>
                    <a:pt x="5872" y="6997"/>
                  </a:cubicBezTo>
                  <a:cubicBezTo>
                    <a:pt x="6854" y="4188"/>
                    <a:pt x="8256" y="2565"/>
                    <a:pt x="9518" y="1504"/>
                  </a:cubicBezTo>
                  <a:cubicBezTo>
                    <a:pt x="10781" y="442"/>
                    <a:pt x="11903" y="-57"/>
                    <a:pt x="13025" y="5"/>
                  </a:cubicBezTo>
                  <a:cubicBezTo>
                    <a:pt x="14147" y="68"/>
                    <a:pt x="15269" y="692"/>
                    <a:pt x="16812" y="2627"/>
                  </a:cubicBezTo>
                  <a:cubicBezTo>
                    <a:pt x="18355" y="4563"/>
                    <a:pt x="20318" y="7809"/>
                    <a:pt x="20739" y="10618"/>
                  </a:cubicBezTo>
                  <a:cubicBezTo>
                    <a:pt x="21160" y="13427"/>
                    <a:pt x="20038" y="15800"/>
                    <a:pt x="17233" y="17548"/>
                  </a:cubicBezTo>
                  <a:cubicBezTo>
                    <a:pt x="14428" y="19296"/>
                    <a:pt x="9939" y="20419"/>
                    <a:pt x="6573" y="20981"/>
                  </a:cubicBezTo>
                  <a:cubicBezTo>
                    <a:pt x="3207" y="21543"/>
                    <a:pt x="963" y="21543"/>
                    <a:pt x="261" y="21293"/>
                  </a:cubicBezTo>
                  <a:cubicBezTo>
                    <a:pt x="-440" y="21044"/>
                    <a:pt x="402" y="20544"/>
                    <a:pt x="1243" y="20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6742275" y="1993196"/>
              <a:ext cx="4600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7254114" y="1375951"/>
              <a:ext cx="607521" cy="476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43" fill="norm" stroke="1" extrusionOk="0">
                  <a:moveTo>
                    <a:pt x="5758" y="1554"/>
                  </a:moveTo>
                  <a:cubicBezTo>
                    <a:pt x="5578" y="749"/>
                    <a:pt x="5397" y="-55"/>
                    <a:pt x="5171" y="2"/>
                  </a:cubicBezTo>
                  <a:cubicBezTo>
                    <a:pt x="4945" y="60"/>
                    <a:pt x="4674" y="979"/>
                    <a:pt x="4358" y="3334"/>
                  </a:cubicBezTo>
                  <a:cubicBezTo>
                    <a:pt x="4041" y="5690"/>
                    <a:pt x="3680" y="9481"/>
                    <a:pt x="3499" y="12411"/>
                  </a:cubicBezTo>
                  <a:cubicBezTo>
                    <a:pt x="3318" y="15341"/>
                    <a:pt x="3318" y="17409"/>
                    <a:pt x="3409" y="18902"/>
                  </a:cubicBezTo>
                  <a:cubicBezTo>
                    <a:pt x="3499" y="20396"/>
                    <a:pt x="3680" y="21315"/>
                    <a:pt x="3815" y="21430"/>
                  </a:cubicBezTo>
                  <a:cubicBezTo>
                    <a:pt x="3951" y="21545"/>
                    <a:pt x="4041" y="20856"/>
                    <a:pt x="3635" y="19649"/>
                  </a:cubicBezTo>
                  <a:cubicBezTo>
                    <a:pt x="3228" y="18443"/>
                    <a:pt x="2324" y="16719"/>
                    <a:pt x="1646" y="15685"/>
                  </a:cubicBezTo>
                  <a:cubicBezTo>
                    <a:pt x="969" y="14651"/>
                    <a:pt x="517" y="14307"/>
                    <a:pt x="246" y="13847"/>
                  </a:cubicBezTo>
                  <a:cubicBezTo>
                    <a:pt x="-26" y="13388"/>
                    <a:pt x="-116" y="12813"/>
                    <a:pt x="200" y="12124"/>
                  </a:cubicBezTo>
                  <a:cubicBezTo>
                    <a:pt x="517" y="11434"/>
                    <a:pt x="1240" y="10630"/>
                    <a:pt x="2550" y="9366"/>
                  </a:cubicBezTo>
                  <a:cubicBezTo>
                    <a:pt x="3861" y="8102"/>
                    <a:pt x="5758" y="6379"/>
                    <a:pt x="6979" y="5288"/>
                  </a:cubicBezTo>
                  <a:cubicBezTo>
                    <a:pt x="8199" y="4196"/>
                    <a:pt x="8741" y="3736"/>
                    <a:pt x="9012" y="3794"/>
                  </a:cubicBezTo>
                  <a:cubicBezTo>
                    <a:pt x="9283" y="3851"/>
                    <a:pt x="9283" y="4426"/>
                    <a:pt x="9193" y="6379"/>
                  </a:cubicBezTo>
                  <a:cubicBezTo>
                    <a:pt x="9102" y="8332"/>
                    <a:pt x="8922" y="11664"/>
                    <a:pt x="8786" y="13962"/>
                  </a:cubicBezTo>
                  <a:cubicBezTo>
                    <a:pt x="8651" y="16260"/>
                    <a:pt x="8560" y="17524"/>
                    <a:pt x="8470" y="18443"/>
                  </a:cubicBezTo>
                  <a:cubicBezTo>
                    <a:pt x="8379" y="19362"/>
                    <a:pt x="8289" y="19936"/>
                    <a:pt x="8334" y="19822"/>
                  </a:cubicBezTo>
                  <a:cubicBezTo>
                    <a:pt x="8379" y="19707"/>
                    <a:pt x="8560" y="18902"/>
                    <a:pt x="8831" y="18328"/>
                  </a:cubicBezTo>
                  <a:cubicBezTo>
                    <a:pt x="9102" y="17754"/>
                    <a:pt x="9464" y="17409"/>
                    <a:pt x="9780" y="17466"/>
                  </a:cubicBezTo>
                  <a:cubicBezTo>
                    <a:pt x="10097" y="17524"/>
                    <a:pt x="10368" y="17983"/>
                    <a:pt x="10684" y="18385"/>
                  </a:cubicBezTo>
                  <a:cubicBezTo>
                    <a:pt x="11000" y="18788"/>
                    <a:pt x="11362" y="19132"/>
                    <a:pt x="11994" y="19075"/>
                  </a:cubicBezTo>
                  <a:cubicBezTo>
                    <a:pt x="12627" y="19017"/>
                    <a:pt x="13531" y="18558"/>
                    <a:pt x="14163" y="18156"/>
                  </a:cubicBezTo>
                  <a:cubicBezTo>
                    <a:pt x="14796" y="17754"/>
                    <a:pt x="15158" y="17409"/>
                    <a:pt x="15564" y="16834"/>
                  </a:cubicBezTo>
                  <a:cubicBezTo>
                    <a:pt x="15971" y="16260"/>
                    <a:pt x="16423" y="15456"/>
                    <a:pt x="16378" y="15283"/>
                  </a:cubicBezTo>
                  <a:cubicBezTo>
                    <a:pt x="16333" y="15111"/>
                    <a:pt x="15790" y="15571"/>
                    <a:pt x="15429" y="16145"/>
                  </a:cubicBezTo>
                  <a:cubicBezTo>
                    <a:pt x="15067" y="16719"/>
                    <a:pt x="14887" y="17409"/>
                    <a:pt x="14932" y="17983"/>
                  </a:cubicBezTo>
                  <a:cubicBezTo>
                    <a:pt x="14977" y="18558"/>
                    <a:pt x="15248" y="19017"/>
                    <a:pt x="16378" y="19362"/>
                  </a:cubicBezTo>
                  <a:cubicBezTo>
                    <a:pt x="17507" y="19707"/>
                    <a:pt x="19496" y="19936"/>
                    <a:pt x="21484" y="20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8493815" y="1433517"/>
              <a:ext cx="27168" cy="391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1477" fill="norm" stroke="1" extrusionOk="0">
                  <a:moveTo>
                    <a:pt x="20874" y="0"/>
                  </a:moveTo>
                  <a:cubicBezTo>
                    <a:pt x="18910" y="3927"/>
                    <a:pt x="16947" y="7855"/>
                    <a:pt x="14001" y="11221"/>
                  </a:cubicBezTo>
                  <a:cubicBezTo>
                    <a:pt x="11056" y="14587"/>
                    <a:pt x="7129" y="17392"/>
                    <a:pt x="4183" y="19145"/>
                  </a:cubicBezTo>
                  <a:cubicBezTo>
                    <a:pt x="1238" y="20899"/>
                    <a:pt x="-726" y="21600"/>
                    <a:pt x="256" y="21460"/>
                  </a:cubicBezTo>
                  <a:cubicBezTo>
                    <a:pt x="1238" y="21319"/>
                    <a:pt x="5165" y="20338"/>
                    <a:pt x="9092" y="19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8492068" y="1600484"/>
              <a:ext cx="113250" cy="178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194" fill="norm" stroke="1" extrusionOk="0">
                  <a:moveTo>
                    <a:pt x="18391" y="202"/>
                  </a:moveTo>
                  <a:cubicBezTo>
                    <a:pt x="15991" y="-102"/>
                    <a:pt x="13591" y="-406"/>
                    <a:pt x="10471" y="2028"/>
                  </a:cubicBezTo>
                  <a:cubicBezTo>
                    <a:pt x="7351" y="4462"/>
                    <a:pt x="3511" y="9633"/>
                    <a:pt x="1591" y="12980"/>
                  </a:cubicBezTo>
                  <a:cubicBezTo>
                    <a:pt x="-329" y="16326"/>
                    <a:pt x="-329" y="17848"/>
                    <a:pt x="631" y="19064"/>
                  </a:cubicBezTo>
                  <a:cubicBezTo>
                    <a:pt x="1591" y="20281"/>
                    <a:pt x="3511" y="21194"/>
                    <a:pt x="7111" y="21194"/>
                  </a:cubicBezTo>
                  <a:cubicBezTo>
                    <a:pt x="10711" y="21194"/>
                    <a:pt x="15991" y="20281"/>
                    <a:pt x="21271" y="19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8681655" y="1208623"/>
              <a:ext cx="253337" cy="29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fill="norm" stroke="1" extrusionOk="0">
                  <a:moveTo>
                    <a:pt x="6508" y="1315"/>
                  </a:moveTo>
                  <a:cubicBezTo>
                    <a:pt x="5212" y="3193"/>
                    <a:pt x="3916" y="5071"/>
                    <a:pt x="3052" y="7889"/>
                  </a:cubicBezTo>
                  <a:cubicBezTo>
                    <a:pt x="2188" y="10706"/>
                    <a:pt x="1756" y="14463"/>
                    <a:pt x="1972" y="16904"/>
                  </a:cubicBezTo>
                  <a:cubicBezTo>
                    <a:pt x="2188" y="19346"/>
                    <a:pt x="3052" y="20473"/>
                    <a:pt x="3484" y="20473"/>
                  </a:cubicBezTo>
                  <a:cubicBezTo>
                    <a:pt x="3916" y="20473"/>
                    <a:pt x="3916" y="19346"/>
                    <a:pt x="3592" y="18407"/>
                  </a:cubicBezTo>
                  <a:cubicBezTo>
                    <a:pt x="3268" y="17468"/>
                    <a:pt x="2620" y="16717"/>
                    <a:pt x="1756" y="15965"/>
                  </a:cubicBezTo>
                  <a:cubicBezTo>
                    <a:pt x="892" y="15214"/>
                    <a:pt x="-188" y="14463"/>
                    <a:pt x="28" y="13523"/>
                  </a:cubicBezTo>
                  <a:cubicBezTo>
                    <a:pt x="244" y="12584"/>
                    <a:pt x="1756" y="11457"/>
                    <a:pt x="4240" y="9485"/>
                  </a:cubicBezTo>
                  <a:cubicBezTo>
                    <a:pt x="6724" y="7513"/>
                    <a:pt x="10180" y="4696"/>
                    <a:pt x="12232" y="2817"/>
                  </a:cubicBezTo>
                  <a:cubicBezTo>
                    <a:pt x="14284" y="939"/>
                    <a:pt x="14932" y="0"/>
                    <a:pt x="15256" y="0"/>
                  </a:cubicBezTo>
                  <a:cubicBezTo>
                    <a:pt x="15580" y="0"/>
                    <a:pt x="15580" y="939"/>
                    <a:pt x="15148" y="3569"/>
                  </a:cubicBezTo>
                  <a:cubicBezTo>
                    <a:pt x="14716" y="6198"/>
                    <a:pt x="13852" y="10518"/>
                    <a:pt x="13420" y="13148"/>
                  </a:cubicBezTo>
                  <a:cubicBezTo>
                    <a:pt x="12988" y="15777"/>
                    <a:pt x="12988" y="16717"/>
                    <a:pt x="13420" y="16904"/>
                  </a:cubicBezTo>
                  <a:cubicBezTo>
                    <a:pt x="13852" y="17092"/>
                    <a:pt x="14716" y="16529"/>
                    <a:pt x="15472" y="15871"/>
                  </a:cubicBezTo>
                  <a:cubicBezTo>
                    <a:pt x="16228" y="15214"/>
                    <a:pt x="16876" y="14463"/>
                    <a:pt x="17740" y="13805"/>
                  </a:cubicBezTo>
                  <a:cubicBezTo>
                    <a:pt x="18604" y="13148"/>
                    <a:pt x="19684" y="12584"/>
                    <a:pt x="20332" y="12866"/>
                  </a:cubicBezTo>
                  <a:cubicBezTo>
                    <a:pt x="20980" y="13148"/>
                    <a:pt x="21196" y="14275"/>
                    <a:pt x="21304" y="15871"/>
                  </a:cubicBezTo>
                  <a:cubicBezTo>
                    <a:pt x="21412" y="17468"/>
                    <a:pt x="21412" y="19534"/>
                    <a:pt x="214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9242383" y="1632829"/>
              <a:ext cx="132278" cy="531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498" fill="norm" stroke="1" extrusionOk="0">
                  <a:moveTo>
                    <a:pt x="12112" y="5272"/>
                  </a:moveTo>
                  <a:cubicBezTo>
                    <a:pt x="10889" y="8269"/>
                    <a:pt x="9666" y="11266"/>
                    <a:pt x="8240" y="13798"/>
                  </a:cubicBezTo>
                  <a:cubicBezTo>
                    <a:pt x="6813" y="16331"/>
                    <a:pt x="5183" y="18398"/>
                    <a:pt x="3961" y="19689"/>
                  </a:cubicBezTo>
                  <a:cubicBezTo>
                    <a:pt x="2738" y="20981"/>
                    <a:pt x="1923" y="21498"/>
                    <a:pt x="1311" y="21498"/>
                  </a:cubicBezTo>
                  <a:cubicBezTo>
                    <a:pt x="700" y="21498"/>
                    <a:pt x="293" y="20981"/>
                    <a:pt x="89" y="19224"/>
                  </a:cubicBezTo>
                  <a:cubicBezTo>
                    <a:pt x="-115" y="17467"/>
                    <a:pt x="-115" y="14470"/>
                    <a:pt x="1719" y="11318"/>
                  </a:cubicBezTo>
                  <a:cubicBezTo>
                    <a:pt x="3553" y="8166"/>
                    <a:pt x="7221" y="4859"/>
                    <a:pt x="9666" y="2998"/>
                  </a:cubicBezTo>
                  <a:cubicBezTo>
                    <a:pt x="12111" y="1138"/>
                    <a:pt x="13334" y="725"/>
                    <a:pt x="14964" y="415"/>
                  </a:cubicBezTo>
                  <a:cubicBezTo>
                    <a:pt x="16594" y="105"/>
                    <a:pt x="18632" y="-102"/>
                    <a:pt x="19855" y="53"/>
                  </a:cubicBezTo>
                  <a:cubicBezTo>
                    <a:pt x="21077" y="208"/>
                    <a:pt x="21485" y="725"/>
                    <a:pt x="20670" y="2068"/>
                  </a:cubicBezTo>
                  <a:cubicBezTo>
                    <a:pt x="19855" y="3412"/>
                    <a:pt x="17817" y="5582"/>
                    <a:pt x="15983" y="6874"/>
                  </a:cubicBezTo>
                  <a:cubicBezTo>
                    <a:pt x="14149" y="8166"/>
                    <a:pt x="12519" y="8579"/>
                    <a:pt x="10889" y="8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9379668" y="1668242"/>
              <a:ext cx="138004" cy="132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3" fill="norm" stroke="1" extrusionOk="0">
                  <a:moveTo>
                    <a:pt x="0" y="16061"/>
                  </a:moveTo>
                  <a:cubicBezTo>
                    <a:pt x="4000" y="14461"/>
                    <a:pt x="8000" y="12861"/>
                    <a:pt x="10800" y="11061"/>
                  </a:cubicBezTo>
                  <a:cubicBezTo>
                    <a:pt x="13600" y="9261"/>
                    <a:pt x="15200" y="7261"/>
                    <a:pt x="16000" y="5061"/>
                  </a:cubicBezTo>
                  <a:cubicBezTo>
                    <a:pt x="16800" y="2861"/>
                    <a:pt x="16800" y="461"/>
                    <a:pt x="16000" y="61"/>
                  </a:cubicBezTo>
                  <a:cubicBezTo>
                    <a:pt x="15200" y="-339"/>
                    <a:pt x="13600" y="1261"/>
                    <a:pt x="12200" y="3661"/>
                  </a:cubicBezTo>
                  <a:cubicBezTo>
                    <a:pt x="10800" y="6061"/>
                    <a:pt x="9600" y="9261"/>
                    <a:pt x="9200" y="12461"/>
                  </a:cubicBezTo>
                  <a:cubicBezTo>
                    <a:pt x="8800" y="15661"/>
                    <a:pt x="9200" y="18861"/>
                    <a:pt x="11400" y="20061"/>
                  </a:cubicBezTo>
                  <a:cubicBezTo>
                    <a:pt x="13600" y="21261"/>
                    <a:pt x="17600" y="20461"/>
                    <a:pt x="21600" y="196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9540672" y="1648189"/>
              <a:ext cx="168671" cy="121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10800"/>
                  </a:moveTo>
                  <a:cubicBezTo>
                    <a:pt x="982" y="9000"/>
                    <a:pt x="1964" y="7200"/>
                    <a:pt x="3273" y="6750"/>
                  </a:cubicBezTo>
                  <a:cubicBezTo>
                    <a:pt x="4582" y="6300"/>
                    <a:pt x="6218" y="7200"/>
                    <a:pt x="7527" y="8775"/>
                  </a:cubicBezTo>
                  <a:cubicBezTo>
                    <a:pt x="8836" y="10350"/>
                    <a:pt x="9818" y="12600"/>
                    <a:pt x="10636" y="15300"/>
                  </a:cubicBezTo>
                  <a:cubicBezTo>
                    <a:pt x="11455" y="18000"/>
                    <a:pt x="12109" y="21150"/>
                    <a:pt x="12109" y="21375"/>
                  </a:cubicBezTo>
                  <a:cubicBezTo>
                    <a:pt x="12109" y="21600"/>
                    <a:pt x="11455" y="18900"/>
                    <a:pt x="12109" y="15300"/>
                  </a:cubicBezTo>
                  <a:cubicBezTo>
                    <a:pt x="12764" y="11700"/>
                    <a:pt x="14727" y="7200"/>
                    <a:pt x="16527" y="4500"/>
                  </a:cubicBezTo>
                  <a:cubicBezTo>
                    <a:pt x="18327" y="1800"/>
                    <a:pt x="19964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9756220" y="1653196"/>
              <a:ext cx="331354" cy="142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074" fill="norm" stroke="1" extrusionOk="0">
                  <a:moveTo>
                    <a:pt x="2934" y="4941"/>
                  </a:moveTo>
                  <a:cubicBezTo>
                    <a:pt x="3100" y="3047"/>
                    <a:pt x="3266" y="1152"/>
                    <a:pt x="2934" y="394"/>
                  </a:cubicBezTo>
                  <a:cubicBezTo>
                    <a:pt x="2601" y="-364"/>
                    <a:pt x="1771" y="15"/>
                    <a:pt x="1189" y="1152"/>
                  </a:cubicBezTo>
                  <a:cubicBezTo>
                    <a:pt x="608" y="2289"/>
                    <a:pt x="275" y="4183"/>
                    <a:pt x="109" y="7215"/>
                  </a:cubicBezTo>
                  <a:cubicBezTo>
                    <a:pt x="-57" y="10247"/>
                    <a:pt x="-57" y="14415"/>
                    <a:pt x="275" y="17068"/>
                  </a:cubicBezTo>
                  <a:cubicBezTo>
                    <a:pt x="608" y="19720"/>
                    <a:pt x="1272" y="20857"/>
                    <a:pt x="2518" y="21047"/>
                  </a:cubicBezTo>
                  <a:cubicBezTo>
                    <a:pt x="3765" y="21236"/>
                    <a:pt x="5592" y="20478"/>
                    <a:pt x="7337" y="17636"/>
                  </a:cubicBezTo>
                  <a:cubicBezTo>
                    <a:pt x="9081" y="14794"/>
                    <a:pt x="10743" y="9868"/>
                    <a:pt x="11574" y="6457"/>
                  </a:cubicBezTo>
                  <a:cubicBezTo>
                    <a:pt x="12405" y="3047"/>
                    <a:pt x="12405" y="1152"/>
                    <a:pt x="11906" y="962"/>
                  </a:cubicBezTo>
                  <a:cubicBezTo>
                    <a:pt x="11408" y="773"/>
                    <a:pt x="10411" y="2289"/>
                    <a:pt x="9746" y="3994"/>
                  </a:cubicBezTo>
                  <a:cubicBezTo>
                    <a:pt x="9081" y="5699"/>
                    <a:pt x="8749" y="7594"/>
                    <a:pt x="8583" y="9489"/>
                  </a:cubicBezTo>
                  <a:cubicBezTo>
                    <a:pt x="8417" y="11383"/>
                    <a:pt x="8417" y="13278"/>
                    <a:pt x="8749" y="14794"/>
                  </a:cubicBezTo>
                  <a:cubicBezTo>
                    <a:pt x="9081" y="16310"/>
                    <a:pt x="9746" y="17447"/>
                    <a:pt x="10826" y="16878"/>
                  </a:cubicBezTo>
                  <a:cubicBezTo>
                    <a:pt x="11906" y="16310"/>
                    <a:pt x="13401" y="14036"/>
                    <a:pt x="14481" y="11573"/>
                  </a:cubicBezTo>
                  <a:cubicBezTo>
                    <a:pt x="15561" y="9110"/>
                    <a:pt x="16226" y="6457"/>
                    <a:pt x="16309" y="6268"/>
                  </a:cubicBezTo>
                  <a:cubicBezTo>
                    <a:pt x="16392" y="6078"/>
                    <a:pt x="15894" y="8352"/>
                    <a:pt x="15561" y="10436"/>
                  </a:cubicBezTo>
                  <a:cubicBezTo>
                    <a:pt x="15229" y="12520"/>
                    <a:pt x="15063" y="14415"/>
                    <a:pt x="15312" y="14794"/>
                  </a:cubicBezTo>
                  <a:cubicBezTo>
                    <a:pt x="15561" y="15173"/>
                    <a:pt x="16226" y="14036"/>
                    <a:pt x="16891" y="12710"/>
                  </a:cubicBezTo>
                  <a:cubicBezTo>
                    <a:pt x="17555" y="11383"/>
                    <a:pt x="18220" y="9868"/>
                    <a:pt x="18885" y="8541"/>
                  </a:cubicBezTo>
                  <a:cubicBezTo>
                    <a:pt x="19549" y="7215"/>
                    <a:pt x="20214" y="6078"/>
                    <a:pt x="20712" y="6457"/>
                  </a:cubicBezTo>
                  <a:cubicBezTo>
                    <a:pt x="21211" y="6836"/>
                    <a:pt x="21543" y="8731"/>
                    <a:pt x="21543" y="11194"/>
                  </a:cubicBezTo>
                  <a:cubicBezTo>
                    <a:pt x="21543" y="13657"/>
                    <a:pt x="21211" y="16689"/>
                    <a:pt x="20878" y="19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10151463" y="1387516"/>
              <a:ext cx="171227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994" y="0"/>
                  </a:moveTo>
                  <a:cubicBezTo>
                    <a:pt x="7415" y="4086"/>
                    <a:pt x="4836" y="8173"/>
                    <a:pt x="3385" y="11311"/>
                  </a:cubicBezTo>
                  <a:cubicBezTo>
                    <a:pt x="1934" y="14449"/>
                    <a:pt x="1612" y="16638"/>
                    <a:pt x="1451" y="18097"/>
                  </a:cubicBezTo>
                  <a:cubicBezTo>
                    <a:pt x="1290" y="19557"/>
                    <a:pt x="1290" y="20286"/>
                    <a:pt x="2096" y="20505"/>
                  </a:cubicBezTo>
                  <a:cubicBezTo>
                    <a:pt x="2902" y="20724"/>
                    <a:pt x="4513" y="20432"/>
                    <a:pt x="5319" y="19922"/>
                  </a:cubicBezTo>
                  <a:cubicBezTo>
                    <a:pt x="6125" y="19411"/>
                    <a:pt x="6125" y="18681"/>
                    <a:pt x="5642" y="17732"/>
                  </a:cubicBezTo>
                  <a:cubicBezTo>
                    <a:pt x="5158" y="16784"/>
                    <a:pt x="4191" y="15616"/>
                    <a:pt x="2901" y="14886"/>
                  </a:cubicBezTo>
                  <a:cubicBezTo>
                    <a:pt x="1612" y="14157"/>
                    <a:pt x="0" y="13865"/>
                    <a:pt x="0" y="13719"/>
                  </a:cubicBezTo>
                  <a:cubicBezTo>
                    <a:pt x="0" y="13573"/>
                    <a:pt x="1612" y="13573"/>
                    <a:pt x="3224" y="13719"/>
                  </a:cubicBezTo>
                  <a:cubicBezTo>
                    <a:pt x="4836" y="13865"/>
                    <a:pt x="6448" y="14157"/>
                    <a:pt x="7898" y="14522"/>
                  </a:cubicBezTo>
                  <a:cubicBezTo>
                    <a:pt x="9349" y="14886"/>
                    <a:pt x="10639" y="15324"/>
                    <a:pt x="11606" y="16273"/>
                  </a:cubicBezTo>
                  <a:cubicBezTo>
                    <a:pt x="12573" y="17222"/>
                    <a:pt x="13218" y="18681"/>
                    <a:pt x="13379" y="19776"/>
                  </a:cubicBezTo>
                  <a:cubicBezTo>
                    <a:pt x="13540" y="20870"/>
                    <a:pt x="13218" y="21600"/>
                    <a:pt x="12896" y="21600"/>
                  </a:cubicBezTo>
                  <a:cubicBezTo>
                    <a:pt x="12573" y="21600"/>
                    <a:pt x="12251" y="20870"/>
                    <a:pt x="13218" y="18827"/>
                  </a:cubicBezTo>
                  <a:cubicBezTo>
                    <a:pt x="14185" y="16784"/>
                    <a:pt x="16442" y="13427"/>
                    <a:pt x="18054" y="11457"/>
                  </a:cubicBezTo>
                  <a:cubicBezTo>
                    <a:pt x="19666" y="9486"/>
                    <a:pt x="20633" y="8903"/>
                    <a:pt x="21600" y="8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10345689" y="1425850"/>
              <a:ext cx="184006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00" y="0"/>
                  </a:moveTo>
                  <a:cubicBezTo>
                    <a:pt x="4200" y="4582"/>
                    <a:pt x="2100" y="9164"/>
                    <a:pt x="1050" y="12273"/>
                  </a:cubicBezTo>
                  <a:cubicBezTo>
                    <a:pt x="0" y="15382"/>
                    <a:pt x="0" y="17018"/>
                    <a:pt x="0" y="18245"/>
                  </a:cubicBezTo>
                  <a:cubicBezTo>
                    <a:pt x="0" y="19473"/>
                    <a:pt x="0" y="20291"/>
                    <a:pt x="750" y="20782"/>
                  </a:cubicBezTo>
                  <a:cubicBezTo>
                    <a:pt x="1500" y="21273"/>
                    <a:pt x="3000" y="21436"/>
                    <a:pt x="4950" y="20864"/>
                  </a:cubicBezTo>
                  <a:cubicBezTo>
                    <a:pt x="6900" y="20291"/>
                    <a:pt x="9300" y="18982"/>
                    <a:pt x="11250" y="17673"/>
                  </a:cubicBezTo>
                  <a:cubicBezTo>
                    <a:pt x="13200" y="16364"/>
                    <a:pt x="14700" y="15055"/>
                    <a:pt x="15600" y="13991"/>
                  </a:cubicBezTo>
                  <a:cubicBezTo>
                    <a:pt x="16500" y="12927"/>
                    <a:pt x="16800" y="12109"/>
                    <a:pt x="15750" y="12191"/>
                  </a:cubicBezTo>
                  <a:cubicBezTo>
                    <a:pt x="14700" y="12273"/>
                    <a:pt x="12300" y="13255"/>
                    <a:pt x="10950" y="14155"/>
                  </a:cubicBezTo>
                  <a:cubicBezTo>
                    <a:pt x="9600" y="15055"/>
                    <a:pt x="9300" y="15873"/>
                    <a:pt x="9150" y="16773"/>
                  </a:cubicBezTo>
                  <a:cubicBezTo>
                    <a:pt x="9000" y="17673"/>
                    <a:pt x="9000" y="18655"/>
                    <a:pt x="11100" y="19473"/>
                  </a:cubicBezTo>
                  <a:cubicBezTo>
                    <a:pt x="13200" y="20291"/>
                    <a:pt x="17400" y="209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8505648" y="1916528"/>
              <a:ext cx="1794041" cy="57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0" fill="norm" stroke="1" extrusionOk="0">
                  <a:moveTo>
                    <a:pt x="0" y="19722"/>
                  </a:moveTo>
                  <a:cubicBezTo>
                    <a:pt x="708" y="20661"/>
                    <a:pt x="1415" y="21600"/>
                    <a:pt x="2354" y="20661"/>
                  </a:cubicBezTo>
                  <a:cubicBezTo>
                    <a:pt x="3292" y="19722"/>
                    <a:pt x="4462" y="16904"/>
                    <a:pt x="5585" y="14557"/>
                  </a:cubicBezTo>
                  <a:cubicBezTo>
                    <a:pt x="6708" y="12209"/>
                    <a:pt x="7785" y="10330"/>
                    <a:pt x="8954" y="8922"/>
                  </a:cubicBezTo>
                  <a:cubicBezTo>
                    <a:pt x="10123" y="7513"/>
                    <a:pt x="11385" y="6574"/>
                    <a:pt x="12585" y="5635"/>
                  </a:cubicBezTo>
                  <a:cubicBezTo>
                    <a:pt x="13785" y="4696"/>
                    <a:pt x="14923" y="3756"/>
                    <a:pt x="16123" y="3287"/>
                  </a:cubicBezTo>
                  <a:cubicBezTo>
                    <a:pt x="17323" y="2817"/>
                    <a:pt x="18585" y="2817"/>
                    <a:pt x="19508" y="2348"/>
                  </a:cubicBezTo>
                  <a:cubicBezTo>
                    <a:pt x="20431" y="1878"/>
                    <a:pt x="21015" y="93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10371900" y="697500"/>
              <a:ext cx="150128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600" fill="norm" stroke="1" extrusionOk="0">
                  <a:moveTo>
                    <a:pt x="21148" y="0"/>
                  </a:moveTo>
                  <a:cubicBezTo>
                    <a:pt x="18268" y="0"/>
                    <a:pt x="15388" y="0"/>
                    <a:pt x="13228" y="327"/>
                  </a:cubicBezTo>
                  <a:cubicBezTo>
                    <a:pt x="11068" y="655"/>
                    <a:pt x="9628" y="1309"/>
                    <a:pt x="7468" y="3764"/>
                  </a:cubicBezTo>
                  <a:cubicBezTo>
                    <a:pt x="5308" y="6218"/>
                    <a:pt x="2428" y="10473"/>
                    <a:pt x="988" y="13582"/>
                  </a:cubicBezTo>
                  <a:cubicBezTo>
                    <a:pt x="-452" y="16691"/>
                    <a:pt x="-452" y="18655"/>
                    <a:pt x="1888" y="19800"/>
                  </a:cubicBezTo>
                  <a:cubicBezTo>
                    <a:pt x="4228" y="20945"/>
                    <a:pt x="8908" y="21273"/>
                    <a:pt x="135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10591029" y="766502"/>
              <a:ext cx="7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10582728" y="751168"/>
              <a:ext cx="146305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21320" y="0"/>
                  </a:moveTo>
                  <a:cubicBezTo>
                    <a:pt x="17968" y="1200"/>
                    <a:pt x="14617" y="2400"/>
                    <a:pt x="11265" y="3900"/>
                  </a:cubicBezTo>
                  <a:cubicBezTo>
                    <a:pt x="7913" y="5400"/>
                    <a:pt x="4561" y="7200"/>
                    <a:pt x="2513" y="8850"/>
                  </a:cubicBezTo>
                  <a:cubicBezTo>
                    <a:pt x="465" y="10500"/>
                    <a:pt x="-280" y="12000"/>
                    <a:pt x="92" y="13200"/>
                  </a:cubicBezTo>
                  <a:cubicBezTo>
                    <a:pt x="465" y="14400"/>
                    <a:pt x="1955" y="15300"/>
                    <a:pt x="4375" y="16650"/>
                  </a:cubicBezTo>
                  <a:cubicBezTo>
                    <a:pt x="6796" y="18000"/>
                    <a:pt x="10148" y="19800"/>
                    <a:pt x="134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10815801" y="797169"/>
              <a:ext cx="127903" cy="1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600" fill="norm" stroke="1" extrusionOk="0">
                  <a:moveTo>
                    <a:pt x="18656" y="0"/>
                  </a:moveTo>
                  <a:cubicBezTo>
                    <a:pt x="16538" y="0"/>
                    <a:pt x="14420" y="0"/>
                    <a:pt x="11244" y="2469"/>
                  </a:cubicBezTo>
                  <a:cubicBezTo>
                    <a:pt x="8068" y="4937"/>
                    <a:pt x="3832" y="9874"/>
                    <a:pt x="1715" y="13269"/>
                  </a:cubicBezTo>
                  <a:cubicBezTo>
                    <a:pt x="-403" y="16663"/>
                    <a:pt x="-403" y="18514"/>
                    <a:pt x="868" y="19749"/>
                  </a:cubicBezTo>
                  <a:cubicBezTo>
                    <a:pt x="2138" y="20983"/>
                    <a:pt x="4679" y="21600"/>
                    <a:pt x="8279" y="21600"/>
                  </a:cubicBezTo>
                  <a:cubicBezTo>
                    <a:pt x="11879" y="21600"/>
                    <a:pt x="16538" y="20983"/>
                    <a:pt x="21197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10828701" y="889171"/>
              <a:ext cx="15333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11127707" y="720501"/>
              <a:ext cx="130338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47" y="2234"/>
                    <a:pt x="8894" y="4469"/>
                    <a:pt x="5082" y="7448"/>
                  </a:cubicBezTo>
                  <a:cubicBezTo>
                    <a:pt x="1271" y="10428"/>
                    <a:pt x="0" y="14152"/>
                    <a:pt x="0" y="16510"/>
                  </a:cubicBezTo>
                  <a:cubicBezTo>
                    <a:pt x="0" y="18869"/>
                    <a:pt x="1271" y="19862"/>
                    <a:pt x="3388" y="20483"/>
                  </a:cubicBezTo>
                  <a:cubicBezTo>
                    <a:pt x="5506" y="21103"/>
                    <a:pt x="8471" y="21352"/>
                    <a:pt x="114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11258818" y="834824"/>
              <a:ext cx="91229" cy="98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0760" fill="norm" stroke="1" extrusionOk="0">
                  <a:moveTo>
                    <a:pt x="14218" y="1764"/>
                  </a:moveTo>
                  <a:cubicBezTo>
                    <a:pt x="11218" y="684"/>
                    <a:pt x="8218" y="-396"/>
                    <a:pt x="5818" y="144"/>
                  </a:cubicBezTo>
                  <a:cubicBezTo>
                    <a:pt x="3418" y="684"/>
                    <a:pt x="1618" y="2844"/>
                    <a:pt x="718" y="5274"/>
                  </a:cubicBezTo>
                  <a:cubicBezTo>
                    <a:pt x="-182" y="7704"/>
                    <a:pt x="-182" y="10404"/>
                    <a:pt x="418" y="13104"/>
                  </a:cubicBezTo>
                  <a:cubicBezTo>
                    <a:pt x="1018" y="15804"/>
                    <a:pt x="2218" y="18504"/>
                    <a:pt x="4618" y="19854"/>
                  </a:cubicBezTo>
                  <a:cubicBezTo>
                    <a:pt x="7018" y="21204"/>
                    <a:pt x="10618" y="21204"/>
                    <a:pt x="13618" y="18774"/>
                  </a:cubicBezTo>
                  <a:cubicBezTo>
                    <a:pt x="16618" y="16344"/>
                    <a:pt x="19018" y="11484"/>
                    <a:pt x="21418" y="6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11350046" y="919839"/>
              <a:ext cx="38335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11534050" y="804836"/>
              <a:ext cx="2300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11623013" y="835504"/>
              <a:ext cx="79708" cy="72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134" fill="norm" stroke="1" extrusionOk="0">
                  <a:moveTo>
                    <a:pt x="10928" y="2234"/>
                  </a:moveTo>
                  <a:cubicBezTo>
                    <a:pt x="7553" y="2979"/>
                    <a:pt x="4178" y="3724"/>
                    <a:pt x="2153" y="5959"/>
                  </a:cubicBezTo>
                  <a:cubicBezTo>
                    <a:pt x="128" y="8193"/>
                    <a:pt x="-547" y="11917"/>
                    <a:pt x="465" y="14897"/>
                  </a:cubicBezTo>
                  <a:cubicBezTo>
                    <a:pt x="1478" y="17876"/>
                    <a:pt x="4178" y="20110"/>
                    <a:pt x="7215" y="20855"/>
                  </a:cubicBezTo>
                  <a:cubicBezTo>
                    <a:pt x="10253" y="21600"/>
                    <a:pt x="13628" y="20855"/>
                    <a:pt x="15653" y="18621"/>
                  </a:cubicBezTo>
                  <a:cubicBezTo>
                    <a:pt x="17678" y="16386"/>
                    <a:pt x="18353" y="12662"/>
                    <a:pt x="17678" y="9310"/>
                  </a:cubicBezTo>
                  <a:cubicBezTo>
                    <a:pt x="17003" y="5959"/>
                    <a:pt x="14978" y="2979"/>
                    <a:pt x="15315" y="1490"/>
                  </a:cubicBezTo>
                  <a:cubicBezTo>
                    <a:pt x="15653" y="0"/>
                    <a:pt x="18353" y="0"/>
                    <a:pt x="210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11764055" y="820170"/>
              <a:ext cx="72944" cy="102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190" fill="norm" stroke="1" extrusionOk="0">
                  <a:moveTo>
                    <a:pt x="13407" y="3161"/>
                  </a:moveTo>
                  <a:cubicBezTo>
                    <a:pt x="10428" y="5268"/>
                    <a:pt x="7448" y="7376"/>
                    <a:pt x="4841" y="9483"/>
                  </a:cubicBezTo>
                  <a:cubicBezTo>
                    <a:pt x="2234" y="11590"/>
                    <a:pt x="0" y="13698"/>
                    <a:pt x="0" y="15805"/>
                  </a:cubicBezTo>
                  <a:cubicBezTo>
                    <a:pt x="0" y="17912"/>
                    <a:pt x="2234" y="20020"/>
                    <a:pt x="5214" y="20810"/>
                  </a:cubicBezTo>
                  <a:cubicBezTo>
                    <a:pt x="8193" y="21600"/>
                    <a:pt x="11917" y="21073"/>
                    <a:pt x="15269" y="20020"/>
                  </a:cubicBezTo>
                  <a:cubicBezTo>
                    <a:pt x="18621" y="18966"/>
                    <a:pt x="21600" y="17385"/>
                    <a:pt x="21228" y="13961"/>
                  </a:cubicBezTo>
                  <a:cubicBezTo>
                    <a:pt x="20855" y="10537"/>
                    <a:pt x="17131" y="5268"/>
                    <a:pt x="134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11886725" y="766502"/>
              <a:ext cx="67162" cy="210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409" fill="norm" stroke="1" extrusionOk="0">
                  <a:moveTo>
                    <a:pt x="0" y="0"/>
                  </a:moveTo>
                  <a:cubicBezTo>
                    <a:pt x="7200" y="1822"/>
                    <a:pt x="14400" y="3643"/>
                    <a:pt x="18000" y="6766"/>
                  </a:cubicBezTo>
                  <a:cubicBezTo>
                    <a:pt x="21600" y="9889"/>
                    <a:pt x="21600" y="14313"/>
                    <a:pt x="20000" y="17046"/>
                  </a:cubicBezTo>
                  <a:cubicBezTo>
                    <a:pt x="18400" y="19778"/>
                    <a:pt x="15200" y="20819"/>
                    <a:pt x="11600" y="21210"/>
                  </a:cubicBezTo>
                  <a:cubicBezTo>
                    <a:pt x="8000" y="21600"/>
                    <a:pt x="4000" y="21340"/>
                    <a:pt x="0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11948059" y="720501"/>
              <a:ext cx="111129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8" h="21600" fill="norm" stroke="1" extrusionOk="0">
                  <a:moveTo>
                    <a:pt x="7043" y="0"/>
                  </a:moveTo>
                  <a:cubicBezTo>
                    <a:pt x="11270" y="1440"/>
                    <a:pt x="15496" y="2880"/>
                    <a:pt x="18078" y="4950"/>
                  </a:cubicBezTo>
                  <a:cubicBezTo>
                    <a:pt x="20661" y="7020"/>
                    <a:pt x="21600" y="9720"/>
                    <a:pt x="18313" y="12600"/>
                  </a:cubicBezTo>
                  <a:cubicBezTo>
                    <a:pt x="15026" y="15480"/>
                    <a:pt x="7513" y="185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10994816" y="1568658"/>
              <a:ext cx="339897" cy="668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7958" y="6991"/>
                  </a:moveTo>
                  <a:cubicBezTo>
                    <a:pt x="7308" y="6745"/>
                    <a:pt x="6659" y="6498"/>
                    <a:pt x="5441" y="6950"/>
                  </a:cubicBezTo>
                  <a:cubicBezTo>
                    <a:pt x="4223" y="7402"/>
                    <a:pt x="2436" y="8552"/>
                    <a:pt x="1380" y="9578"/>
                  </a:cubicBezTo>
                  <a:cubicBezTo>
                    <a:pt x="325" y="10605"/>
                    <a:pt x="0" y="11508"/>
                    <a:pt x="0" y="12165"/>
                  </a:cubicBezTo>
                  <a:cubicBezTo>
                    <a:pt x="0" y="12822"/>
                    <a:pt x="325" y="13233"/>
                    <a:pt x="974" y="13438"/>
                  </a:cubicBezTo>
                  <a:cubicBezTo>
                    <a:pt x="1624" y="13644"/>
                    <a:pt x="2599" y="13644"/>
                    <a:pt x="3573" y="12822"/>
                  </a:cubicBezTo>
                  <a:cubicBezTo>
                    <a:pt x="4547" y="12001"/>
                    <a:pt x="5522" y="10358"/>
                    <a:pt x="6090" y="8675"/>
                  </a:cubicBezTo>
                  <a:cubicBezTo>
                    <a:pt x="6659" y="6991"/>
                    <a:pt x="6821" y="5266"/>
                    <a:pt x="8039" y="3911"/>
                  </a:cubicBezTo>
                  <a:cubicBezTo>
                    <a:pt x="9257" y="2556"/>
                    <a:pt x="11531" y="1571"/>
                    <a:pt x="13074" y="996"/>
                  </a:cubicBezTo>
                  <a:cubicBezTo>
                    <a:pt x="14617" y="421"/>
                    <a:pt x="15429" y="257"/>
                    <a:pt x="16241" y="133"/>
                  </a:cubicBezTo>
                  <a:cubicBezTo>
                    <a:pt x="17053" y="10"/>
                    <a:pt x="17865" y="-72"/>
                    <a:pt x="18108" y="92"/>
                  </a:cubicBezTo>
                  <a:cubicBezTo>
                    <a:pt x="18352" y="257"/>
                    <a:pt x="18027" y="667"/>
                    <a:pt x="16809" y="1899"/>
                  </a:cubicBezTo>
                  <a:cubicBezTo>
                    <a:pt x="15591" y="3131"/>
                    <a:pt x="13480" y="5184"/>
                    <a:pt x="11206" y="7566"/>
                  </a:cubicBezTo>
                  <a:cubicBezTo>
                    <a:pt x="8932" y="9948"/>
                    <a:pt x="6496" y="12658"/>
                    <a:pt x="5035" y="14876"/>
                  </a:cubicBezTo>
                  <a:cubicBezTo>
                    <a:pt x="3573" y="17093"/>
                    <a:pt x="3086" y="18818"/>
                    <a:pt x="3167" y="19844"/>
                  </a:cubicBezTo>
                  <a:cubicBezTo>
                    <a:pt x="3248" y="20871"/>
                    <a:pt x="3898" y="21199"/>
                    <a:pt x="4629" y="21364"/>
                  </a:cubicBezTo>
                  <a:cubicBezTo>
                    <a:pt x="5359" y="21528"/>
                    <a:pt x="6171" y="21528"/>
                    <a:pt x="7146" y="21158"/>
                  </a:cubicBezTo>
                  <a:cubicBezTo>
                    <a:pt x="8120" y="20789"/>
                    <a:pt x="9257" y="20050"/>
                    <a:pt x="10069" y="19187"/>
                  </a:cubicBezTo>
                  <a:cubicBezTo>
                    <a:pt x="10881" y="18325"/>
                    <a:pt x="11368" y="17339"/>
                    <a:pt x="11368" y="16518"/>
                  </a:cubicBezTo>
                  <a:cubicBezTo>
                    <a:pt x="11368" y="15697"/>
                    <a:pt x="10881" y="15040"/>
                    <a:pt x="11044" y="14629"/>
                  </a:cubicBezTo>
                  <a:cubicBezTo>
                    <a:pt x="11206" y="14218"/>
                    <a:pt x="12018" y="14054"/>
                    <a:pt x="13886" y="13685"/>
                  </a:cubicBezTo>
                  <a:cubicBezTo>
                    <a:pt x="15753" y="13315"/>
                    <a:pt x="18677" y="12740"/>
                    <a:pt x="21600" y="12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11710387" y="1609854"/>
              <a:ext cx="38335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840"/>
                    <a:pt x="7200" y="7680"/>
                    <a:pt x="3600" y="11280"/>
                  </a:cubicBezTo>
                  <a:cubicBezTo>
                    <a:pt x="0" y="14880"/>
                    <a:pt x="0" y="182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11641385" y="1545801"/>
              <a:ext cx="244742" cy="447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364" fill="norm" stroke="1" extrusionOk="0">
                  <a:moveTo>
                    <a:pt x="6612" y="5256"/>
                  </a:moveTo>
                  <a:cubicBezTo>
                    <a:pt x="7935" y="3425"/>
                    <a:pt x="9257" y="1595"/>
                    <a:pt x="10690" y="679"/>
                  </a:cubicBezTo>
                  <a:cubicBezTo>
                    <a:pt x="12122" y="-236"/>
                    <a:pt x="13665" y="-236"/>
                    <a:pt x="15649" y="740"/>
                  </a:cubicBezTo>
                  <a:cubicBezTo>
                    <a:pt x="17633" y="1717"/>
                    <a:pt x="20057" y="3669"/>
                    <a:pt x="20829" y="6232"/>
                  </a:cubicBezTo>
                  <a:cubicBezTo>
                    <a:pt x="21600" y="8795"/>
                    <a:pt x="20718" y="11967"/>
                    <a:pt x="18845" y="14469"/>
                  </a:cubicBezTo>
                  <a:cubicBezTo>
                    <a:pt x="16971" y="16971"/>
                    <a:pt x="14106" y="18801"/>
                    <a:pt x="10800" y="19839"/>
                  </a:cubicBezTo>
                  <a:cubicBezTo>
                    <a:pt x="7494" y="20876"/>
                    <a:pt x="3747" y="21120"/>
                    <a:pt x="0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2142171" y="2695990"/>
              <a:ext cx="23002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224"/>
                  </a:moveTo>
                  <a:cubicBezTo>
                    <a:pt x="4800" y="1612"/>
                    <a:pt x="9600" y="0"/>
                    <a:pt x="13200" y="0"/>
                  </a:cubicBezTo>
                  <a:cubicBezTo>
                    <a:pt x="16800" y="0"/>
                    <a:pt x="19200" y="1612"/>
                    <a:pt x="20400" y="5481"/>
                  </a:cubicBezTo>
                  <a:cubicBezTo>
                    <a:pt x="21600" y="9349"/>
                    <a:pt x="21600" y="154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2203506" y="2607745"/>
              <a:ext cx="76669" cy="52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720" y="12302"/>
                    <a:pt x="1440" y="4448"/>
                    <a:pt x="5040" y="1502"/>
                  </a:cubicBezTo>
                  <a:cubicBezTo>
                    <a:pt x="8640" y="-1443"/>
                    <a:pt x="1512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2249507" y="2607644"/>
              <a:ext cx="139805" cy="32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526" fill="norm" stroke="1" extrusionOk="0">
                  <a:moveTo>
                    <a:pt x="18514" y="1983"/>
                  </a:moveTo>
                  <a:cubicBezTo>
                    <a:pt x="19671" y="1297"/>
                    <a:pt x="20829" y="612"/>
                    <a:pt x="20443" y="269"/>
                  </a:cubicBezTo>
                  <a:cubicBezTo>
                    <a:pt x="20057" y="-74"/>
                    <a:pt x="18129" y="-74"/>
                    <a:pt x="16393" y="183"/>
                  </a:cubicBezTo>
                  <a:cubicBezTo>
                    <a:pt x="14657" y="440"/>
                    <a:pt x="13114" y="955"/>
                    <a:pt x="11764" y="2069"/>
                  </a:cubicBezTo>
                  <a:cubicBezTo>
                    <a:pt x="10414" y="3183"/>
                    <a:pt x="9257" y="4897"/>
                    <a:pt x="10029" y="6355"/>
                  </a:cubicBezTo>
                  <a:cubicBezTo>
                    <a:pt x="10800" y="7812"/>
                    <a:pt x="13500" y="9012"/>
                    <a:pt x="16200" y="10212"/>
                  </a:cubicBezTo>
                  <a:cubicBezTo>
                    <a:pt x="18900" y="11412"/>
                    <a:pt x="21600" y="12612"/>
                    <a:pt x="21021" y="14069"/>
                  </a:cubicBezTo>
                  <a:cubicBezTo>
                    <a:pt x="20443" y="15526"/>
                    <a:pt x="16586" y="17240"/>
                    <a:pt x="12536" y="18526"/>
                  </a:cubicBezTo>
                  <a:cubicBezTo>
                    <a:pt x="8486" y="19812"/>
                    <a:pt x="4243" y="20669"/>
                    <a:pt x="0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3053152" y="2453207"/>
              <a:ext cx="476718" cy="41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540" fill="norm" stroke="1" extrusionOk="0">
                  <a:moveTo>
                    <a:pt x="4887" y="0"/>
                  </a:moveTo>
                  <a:cubicBezTo>
                    <a:pt x="4313" y="263"/>
                    <a:pt x="3738" y="527"/>
                    <a:pt x="3279" y="1646"/>
                  </a:cubicBezTo>
                  <a:cubicBezTo>
                    <a:pt x="2819" y="2766"/>
                    <a:pt x="2475" y="4741"/>
                    <a:pt x="2130" y="7573"/>
                  </a:cubicBezTo>
                  <a:cubicBezTo>
                    <a:pt x="1785" y="10405"/>
                    <a:pt x="1441" y="14093"/>
                    <a:pt x="1268" y="16332"/>
                  </a:cubicBezTo>
                  <a:cubicBezTo>
                    <a:pt x="1096" y="18571"/>
                    <a:pt x="1096" y="19361"/>
                    <a:pt x="1096" y="20085"/>
                  </a:cubicBezTo>
                  <a:cubicBezTo>
                    <a:pt x="1096" y="20810"/>
                    <a:pt x="1096" y="21468"/>
                    <a:pt x="1268" y="21534"/>
                  </a:cubicBezTo>
                  <a:cubicBezTo>
                    <a:pt x="1441" y="21600"/>
                    <a:pt x="1785" y="21073"/>
                    <a:pt x="1555" y="20480"/>
                  </a:cubicBezTo>
                  <a:cubicBezTo>
                    <a:pt x="1326" y="19888"/>
                    <a:pt x="521" y="19229"/>
                    <a:pt x="177" y="18044"/>
                  </a:cubicBezTo>
                  <a:cubicBezTo>
                    <a:pt x="-168" y="16859"/>
                    <a:pt x="-53" y="15146"/>
                    <a:pt x="923" y="12907"/>
                  </a:cubicBezTo>
                  <a:cubicBezTo>
                    <a:pt x="1900" y="10668"/>
                    <a:pt x="3738" y="7902"/>
                    <a:pt x="4887" y="6322"/>
                  </a:cubicBezTo>
                  <a:cubicBezTo>
                    <a:pt x="6036" y="4741"/>
                    <a:pt x="6496" y="4346"/>
                    <a:pt x="7013" y="3951"/>
                  </a:cubicBezTo>
                  <a:cubicBezTo>
                    <a:pt x="7530" y="3556"/>
                    <a:pt x="8104" y="3161"/>
                    <a:pt x="8449" y="3359"/>
                  </a:cubicBezTo>
                  <a:cubicBezTo>
                    <a:pt x="8794" y="3556"/>
                    <a:pt x="8909" y="4346"/>
                    <a:pt x="8794" y="6783"/>
                  </a:cubicBezTo>
                  <a:cubicBezTo>
                    <a:pt x="8679" y="9220"/>
                    <a:pt x="8334" y="13302"/>
                    <a:pt x="8162" y="15805"/>
                  </a:cubicBezTo>
                  <a:cubicBezTo>
                    <a:pt x="7989" y="18307"/>
                    <a:pt x="7989" y="19229"/>
                    <a:pt x="7932" y="20020"/>
                  </a:cubicBezTo>
                  <a:cubicBezTo>
                    <a:pt x="7875" y="20810"/>
                    <a:pt x="7760" y="21468"/>
                    <a:pt x="7760" y="21205"/>
                  </a:cubicBezTo>
                  <a:cubicBezTo>
                    <a:pt x="7760" y="20941"/>
                    <a:pt x="7875" y="19756"/>
                    <a:pt x="8047" y="18834"/>
                  </a:cubicBezTo>
                  <a:cubicBezTo>
                    <a:pt x="8219" y="17912"/>
                    <a:pt x="8449" y="17254"/>
                    <a:pt x="8679" y="16595"/>
                  </a:cubicBezTo>
                  <a:cubicBezTo>
                    <a:pt x="8909" y="15937"/>
                    <a:pt x="9138" y="15278"/>
                    <a:pt x="9483" y="15146"/>
                  </a:cubicBezTo>
                  <a:cubicBezTo>
                    <a:pt x="9828" y="15015"/>
                    <a:pt x="10287" y="15410"/>
                    <a:pt x="10575" y="15937"/>
                  </a:cubicBezTo>
                  <a:cubicBezTo>
                    <a:pt x="10862" y="16463"/>
                    <a:pt x="10977" y="17122"/>
                    <a:pt x="11264" y="17846"/>
                  </a:cubicBezTo>
                  <a:cubicBezTo>
                    <a:pt x="11551" y="18571"/>
                    <a:pt x="12011" y="19361"/>
                    <a:pt x="12528" y="19756"/>
                  </a:cubicBezTo>
                  <a:cubicBezTo>
                    <a:pt x="13045" y="20151"/>
                    <a:pt x="13619" y="20151"/>
                    <a:pt x="14136" y="19888"/>
                  </a:cubicBezTo>
                  <a:cubicBezTo>
                    <a:pt x="14653" y="19624"/>
                    <a:pt x="15113" y="19098"/>
                    <a:pt x="15515" y="18571"/>
                  </a:cubicBezTo>
                  <a:cubicBezTo>
                    <a:pt x="15917" y="18044"/>
                    <a:pt x="16262" y="17517"/>
                    <a:pt x="16606" y="16924"/>
                  </a:cubicBezTo>
                  <a:cubicBezTo>
                    <a:pt x="16951" y="16332"/>
                    <a:pt x="17296" y="15673"/>
                    <a:pt x="17181" y="15476"/>
                  </a:cubicBezTo>
                  <a:cubicBezTo>
                    <a:pt x="17066" y="15278"/>
                    <a:pt x="16492" y="15541"/>
                    <a:pt x="16089" y="16002"/>
                  </a:cubicBezTo>
                  <a:cubicBezTo>
                    <a:pt x="15687" y="16463"/>
                    <a:pt x="15458" y="17122"/>
                    <a:pt x="15343" y="17846"/>
                  </a:cubicBezTo>
                  <a:cubicBezTo>
                    <a:pt x="15228" y="18571"/>
                    <a:pt x="15228" y="19361"/>
                    <a:pt x="15515" y="19822"/>
                  </a:cubicBezTo>
                  <a:cubicBezTo>
                    <a:pt x="15802" y="20283"/>
                    <a:pt x="16377" y="20415"/>
                    <a:pt x="17411" y="20283"/>
                  </a:cubicBezTo>
                  <a:cubicBezTo>
                    <a:pt x="18445" y="20151"/>
                    <a:pt x="19938" y="19756"/>
                    <a:pt x="21432" y="19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3974546" y="2618838"/>
              <a:ext cx="153338" cy="276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fill="norm" stroke="1" extrusionOk="0">
                  <a:moveTo>
                    <a:pt x="21600" y="2001"/>
                  </a:moveTo>
                  <a:cubicBezTo>
                    <a:pt x="20520" y="1216"/>
                    <a:pt x="19440" y="430"/>
                    <a:pt x="16920" y="136"/>
                  </a:cubicBezTo>
                  <a:cubicBezTo>
                    <a:pt x="14400" y="-159"/>
                    <a:pt x="10440" y="37"/>
                    <a:pt x="7560" y="626"/>
                  </a:cubicBezTo>
                  <a:cubicBezTo>
                    <a:pt x="4680" y="1216"/>
                    <a:pt x="2880" y="2197"/>
                    <a:pt x="2520" y="3572"/>
                  </a:cubicBezTo>
                  <a:cubicBezTo>
                    <a:pt x="2160" y="4946"/>
                    <a:pt x="3240" y="6714"/>
                    <a:pt x="6120" y="8776"/>
                  </a:cubicBezTo>
                  <a:cubicBezTo>
                    <a:pt x="9000" y="10837"/>
                    <a:pt x="13680" y="13194"/>
                    <a:pt x="16020" y="14961"/>
                  </a:cubicBezTo>
                  <a:cubicBezTo>
                    <a:pt x="18360" y="16728"/>
                    <a:pt x="18360" y="17906"/>
                    <a:pt x="16380" y="18986"/>
                  </a:cubicBezTo>
                  <a:cubicBezTo>
                    <a:pt x="14400" y="20066"/>
                    <a:pt x="10440" y="21048"/>
                    <a:pt x="7380" y="21245"/>
                  </a:cubicBezTo>
                  <a:cubicBezTo>
                    <a:pt x="4320" y="21441"/>
                    <a:pt x="2160" y="20852"/>
                    <a:pt x="0" y="20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4152283" y="2690869"/>
              <a:ext cx="220940" cy="207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113" fill="norm" stroke="1" extrusionOk="0">
                  <a:moveTo>
                    <a:pt x="2098" y="782"/>
                  </a:moveTo>
                  <a:cubicBezTo>
                    <a:pt x="2098" y="6247"/>
                    <a:pt x="2098" y="11712"/>
                    <a:pt x="1726" y="15355"/>
                  </a:cubicBezTo>
                  <a:cubicBezTo>
                    <a:pt x="1354" y="18999"/>
                    <a:pt x="609" y="20821"/>
                    <a:pt x="236" y="21081"/>
                  </a:cubicBezTo>
                  <a:cubicBezTo>
                    <a:pt x="-136" y="21341"/>
                    <a:pt x="-136" y="20040"/>
                    <a:pt x="733" y="17047"/>
                  </a:cubicBezTo>
                  <a:cubicBezTo>
                    <a:pt x="1602" y="14054"/>
                    <a:pt x="3340" y="9370"/>
                    <a:pt x="4581" y="6377"/>
                  </a:cubicBezTo>
                  <a:cubicBezTo>
                    <a:pt x="5823" y="3384"/>
                    <a:pt x="6567" y="2083"/>
                    <a:pt x="7561" y="1172"/>
                  </a:cubicBezTo>
                  <a:cubicBezTo>
                    <a:pt x="8554" y="261"/>
                    <a:pt x="9795" y="-259"/>
                    <a:pt x="10540" y="131"/>
                  </a:cubicBezTo>
                  <a:cubicBezTo>
                    <a:pt x="11285" y="522"/>
                    <a:pt x="11533" y="1823"/>
                    <a:pt x="11657" y="3124"/>
                  </a:cubicBezTo>
                  <a:cubicBezTo>
                    <a:pt x="11781" y="4425"/>
                    <a:pt x="11781" y="5727"/>
                    <a:pt x="11781" y="7028"/>
                  </a:cubicBezTo>
                  <a:cubicBezTo>
                    <a:pt x="11781" y="8329"/>
                    <a:pt x="11781" y="9630"/>
                    <a:pt x="11905" y="9630"/>
                  </a:cubicBezTo>
                  <a:cubicBezTo>
                    <a:pt x="12030" y="9630"/>
                    <a:pt x="12278" y="8329"/>
                    <a:pt x="12774" y="7158"/>
                  </a:cubicBezTo>
                  <a:cubicBezTo>
                    <a:pt x="13271" y="5987"/>
                    <a:pt x="14016" y="4946"/>
                    <a:pt x="15009" y="4035"/>
                  </a:cubicBezTo>
                  <a:cubicBezTo>
                    <a:pt x="16002" y="3124"/>
                    <a:pt x="17243" y="2343"/>
                    <a:pt x="18112" y="2734"/>
                  </a:cubicBezTo>
                  <a:cubicBezTo>
                    <a:pt x="18981" y="3124"/>
                    <a:pt x="19478" y="4686"/>
                    <a:pt x="19974" y="7418"/>
                  </a:cubicBezTo>
                  <a:cubicBezTo>
                    <a:pt x="20471" y="10151"/>
                    <a:pt x="20967" y="14054"/>
                    <a:pt x="21464" y="17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4408517" y="2445229"/>
              <a:ext cx="701373" cy="443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417" fill="norm" stroke="1" extrusionOk="0">
                  <a:moveTo>
                    <a:pt x="2207" y="15567"/>
                  </a:moveTo>
                  <a:cubicBezTo>
                    <a:pt x="2285" y="14950"/>
                    <a:pt x="2363" y="14333"/>
                    <a:pt x="2402" y="13654"/>
                  </a:cubicBezTo>
                  <a:cubicBezTo>
                    <a:pt x="2441" y="12975"/>
                    <a:pt x="2441" y="12235"/>
                    <a:pt x="2246" y="11988"/>
                  </a:cubicBezTo>
                  <a:cubicBezTo>
                    <a:pt x="2050" y="11741"/>
                    <a:pt x="1659" y="11988"/>
                    <a:pt x="1267" y="12790"/>
                  </a:cubicBezTo>
                  <a:cubicBezTo>
                    <a:pt x="876" y="13593"/>
                    <a:pt x="485" y="14950"/>
                    <a:pt x="250" y="15999"/>
                  </a:cubicBezTo>
                  <a:cubicBezTo>
                    <a:pt x="15" y="17049"/>
                    <a:pt x="-63" y="17789"/>
                    <a:pt x="54" y="18345"/>
                  </a:cubicBezTo>
                  <a:cubicBezTo>
                    <a:pt x="172" y="18900"/>
                    <a:pt x="485" y="19270"/>
                    <a:pt x="759" y="19209"/>
                  </a:cubicBezTo>
                  <a:cubicBezTo>
                    <a:pt x="1033" y="19147"/>
                    <a:pt x="1267" y="18653"/>
                    <a:pt x="1502" y="18159"/>
                  </a:cubicBezTo>
                  <a:cubicBezTo>
                    <a:pt x="1737" y="17666"/>
                    <a:pt x="1972" y="17172"/>
                    <a:pt x="2207" y="16617"/>
                  </a:cubicBezTo>
                  <a:cubicBezTo>
                    <a:pt x="2441" y="16061"/>
                    <a:pt x="2676" y="15444"/>
                    <a:pt x="2794" y="15444"/>
                  </a:cubicBezTo>
                  <a:cubicBezTo>
                    <a:pt x="2911" y="15444"/>
                    <a:pt x="2911" y="16061"/>
                    <a:pt x="2950" y="16678"/>
                  </a:cubicBezTo>
                  <a:cubicBezTo>
                    <a:pt x="2989" y="17295"/>
                    <a:pt x="3067" y="17913"/>
                    <a:pt x="3341" y="18159"/>
                  </a:cubicBezTo>
                  <a:cubicBezTo>
                    <a:pt x="3615" y="18406"/>
                    <a:pt x="4085" y="18283"/>
                    <a:pt x="4711" y="17357"/>
                  </a:cubicBezTo>
                  <a:cubicBezTo>
                    <a:pt x="5337" y="16431"/>
                    <a:pt x="6120" y="14703"/>
                    <a:pt x="6824" y="12358"/>
                  </a:cubicBezTo>
                  <a:cubicBezTo>
                    <a:pt x="7528" y="10013"/>
                    <a:pt x="8154" y="7051"/>
                    <a:pt x="8507" y="5261"/>
                  </a:cubicBezTo>
                  <a:cubicBezTo>
                    <a:pt x="8859" y="3471"/>
                    <a:pt x="8937" y="2854"/>
                    <a:pt x="9015" y="2114"/>
                  </a:cubicBezTo>
                  <a:cubicBezTo>
                    <a:pt x="9094" y="1373"/>
                    <a:pt x="9172" y="509"/>
                    <a:pt x="9094" y="447"/>
                  </a:cubicBezTo>
                  <a:cubicBezTo>
                    <a:pt x="9015" y="386"/>
                    <a:pt x="8780" y="1126"/>
                    <a:pt x="8507" y="3471"/>
                  </a:cubicBezTo>
                  <a:cubicBezTo>
                    <a:pt x="8233" y="5817"/>
                    <a:pt x="7920" y="9766"/>
                    <a:pt x="7802" y="12605"/>
                  </a:cubicBezTo>
                  <a:cubicBezTo>
                    <a:pt x="7685" y="15444"/>
                    <a:pt x="7763" y="17172"/>
                    <a:pt x="7920" y="18345"/>
                  </a:cubicBezTo>
                  <a:cubicBezTo>
                    <a:pt x="8076" y="19517"/>
                    <a:pt x="8311" y="20134"/>
                    <a:pt x="8624" y="20443"/>
                  </a:cubicBezTo>
                  <a:cubicBezTo>
                    <a:pt x="8937" y="20751"/>
                    <a:pt x="9328" y="20751"/>
                    <a:pt x="9954" y="19764"/>
                  </a:cubicBezTo>
                  <a:cubicBezTo>
                    <a:pt x="10580" y="18777"/>
                    <a:pt x="11441" y="16802"/>
                    <a:pt x="12107" y="14025"/>
                  </a:cubicBezTo>
                  <a:cubicBezTo>
                    <a:pt x="12772" y="11247"/>
                    <a:pt x="13241" y="7668"/>
                    <a:pt x="13515" y="5508"/>
                  </a:cubicBezTo>
                  <a:cubicBezTo>
                    <a:pt x="13789" y="3348"/>
                    <a:pt x="13867" y="2607"/>
                    <a:pt x="13907" y="1805"/>
                  </a:cubicBezTo>
                  <a:cubicBezTo>
                    <a:pt x="13946" y="1003"/>
                    <a:pt x="13946" y="139"/>
                    <a:pt x="13867" y="15"/>
                  </a:cubicBezTo>
                  <a:cubicBezTo>
                    <a:pt x="13789" y="-108"/>
                    <a:pt x="13633" y="509"/>
                    <a:pt x="13359" y="2669"/>
                  </a:cubicBezTo>
                  <a:cubicBezTo>
                    <a:pt x="13085" y="4829"/>
                    <a:pt x="12694" y="8532"/>
                    <a:pt x="12459" y="11186"/>
                  </a:cubicBezTo>
                  <a:cubicBezTo>
                    <a:pt x="12224" y="13839"/>
                    <a:pt x="12146" y="15444"/>
                    <a:pt x="12185" y="16555"/>
                  </a:cubicBezTo>
                  <a:cubicBezTo>
                    <a:pt x="12224" y="17666"/>
                    <a:pt x="12380" y="18283"/>
                    <a:pt x="12654" y="18653"/>
                  </a:cubicBezTo>
                  <a:cubicBezTo>
                    <a:pt x="12928" y="19023"/>
                    <a:pt x="13320" y="19147"/>
                    <a:pt x="13828" y="18468"/>
                  </a:cubicBezTo>
                  <a:cubicBezTo>
                    <a:pt x="14337" y="17789"/>
                    <a:pt x="14963" y="16308"/>
                    <a:pt x="15433" y="15135"/>
                  </a:cubicBezTo>
                  <a:cubicBezTo>
                    <a:pt x="15902" y="13963"/>
                    <a:pt x="16215" y="13099"/>
                    <a:pt x="16372" y="12358"/>
                  </a:cubicBezTo>
                  <a:cubicBezTo>
                    <a:pt x="16528" y="11618"/>
                    <a:pt x="16528" y="11001"/>
                    <a:pt x="16333" y="10877"/>
                  </a:cubicBezTo>
                  <a:cubicBezTo>
                    <a:pt x="16137" y="10754"/>
                    <a:pt x="15746" y="11124"/>
                    <a:pt x="15433" y="11988"/>
                  </a:cubicBezTo>
                  <a:cubicBezTo>
                    <a:pt x="15120" y="12852"/>
                    <a:pt x="14885" y="14210"/>
                    <a:pt x="14767" y="15321"/>
                  </a:cubicBezTo>
                  <a:cubicBezTo>
                    <a:pt x="14650" y="16431"/>
                    <a:pt x="14650" y="17295"/>
                    <a:pt x="14885" y="17789"/>
                  </a:cubicBezTo>
                  <a:cubicBezTo>
                    <a:pt x="15120" y="18283"/>
                    <a:pt x="15589" y="18406"/>
                    <a:pt x="16215" y="18283"/>
                  </a:cubicBezTo>
                  <a:cubicBezTo>
                    <a:pt x="16841" y="18159"/>
                    <a:pt x="17624" y="17789"/>
                    <a:pt x="18367" y="16802"/>
                  </a:cubicBezTo>
                  <a:cubicBezTo>
                    <a:pt x="19111" y="15814"/>
                    <a:pt x="19815" y="14210"/>
                    <a:pt x="20167" y="13099"/>
                  </a:cubicBezTo>
                  <a:cubicBezTo>
                    <a:pt x="20520" y="11988"/>
                    <a:pt x="20520" y="11371"/>
                    <a:pt x="20363" y="10877"/>
                  </a:cubicBezTo>
                  <a:cubicBezTo>
                    <a:pt x="20207" y="10383"/>
                    <a:pt x="19894" y="10013"/>
                    <a:pt x="19698" y="10137"/>
                  </a:cubicBezTo>
                  <a:cubicBezTo>
                    <a:pt x="19502" y="10260"/>
                    <a:pt x="19424" y="10877"/>
                    <a:pt x="19620" y="11741"/>
                  </a:cubicBezTo>
                  <a:cubicBezTo>
                    <a:pt x="19815" y="12605"/>
                    <a:pt x="20285" y="13716"/>
                    <a:pt x="20676" y="15012"/>
                  </a:cubicBezTo>
                  <a:cubicBezTo>
                    <a:pt x="21067" y="16308"/>
                    <a:pt x="21380" y="17789"/>
                    <a:pt x="21459" y="18900"/>
                  </a:cubicBezTo>
                  <a:cubicBezTo>
                    <a:pt x="21537" y="20011"/>
                    <a:pt x="21380" y="20751"/>
                    <a:pt x="21067" y="21122"/>
                  </a:cubicBezTo>
                  <a:cubicBezTo>
                    <a:pt x="20754" y="21492"/>
                    <a:pt x="20285" y="21492"/>
                    <a:pt x="19933" y="21245"/>
                  </a:cubicBezTo>
                  <a:cubicBezTo>
                    <a:pt x="19580" y="20998"/>
                    <a:pt x="19346" y="20505"/>
                    <a:pt x="19111" y="20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5194674" y="2445540"/>
              <a:ext cx="75569" cy="428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543" fill="norm" stroke="1" extrusionOk="0">
                  <a:moveTo>
                    <a:pt x="21290" y="0"/>
                  </a:moveTo>
                  <a:cubicBezTo>
                    <a:pt x="16250" y="3086"/>
                    <a:pt x="11210" y="6171"/>
                    <a:pt x="7610" y="9257"/>
                  </a:cubicBezTo>
                  <a:cubicBezTo>
                    <a:pt x="4010" y="12343"/>
                    <a:pt x="1850" y="15429"/>
                    <a:pt x="770" y="17357"/>
                  </a:cubicBezTo>
                  <a:cubicBezTo>
                    <a:pt x="-310" y="19286"/>
                    <a:pt x="-310" y="20057"/>
                    <a:pt x="1130" y="20636"/>
                  </a:cubicBezTo>
                  <a:cubicBezTo>
                    <a:pt x="2570" y="21214"/>
                    <a:pt x="5450" y="21600"/>
                    <a:pt x="8690" y="21536"/>
                  </a:cubicBezTo>
                  <a:cubicBezTo>
                    <a:pt x="11930" y="21471"/>
                    <a:pt x="15530" y="20957"/>
                    <a:pt x="19130" y="20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5135638" y="2644878"/>
              <a:ext cx="17293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1600" fill="norm" stroke="1" extrusionOk="0">
                  <a:moveTo>
                    <a:pt x="2367" y="21600"/>
                  </a:moveTo>
                  <a:cubicBezTo>
                    <a:pt x="824" y="21600"/>
                    <a:pt x="-719" y="21600"/>
                    <a:pt x="361" y="19543"/>
                  </a:cubicBezTo>
                  <a:cubicBezTo>
                    <a:pt x="1441" y="17486"/>
                    <a:pt x="5144" y="13371"/>
                    <a:pt x="9001" y="9771"/>
                  </a:cubicBezTo>
                  <a:cubicBezTo>
                    <a:pt x="12858" y="6171"/>
                    <a:pt x="16870" y="3086"/>
                    <a:pt x="208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5780488" y="2375175"/>
              <a:ext cx="972011" cy="50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446" fill="norm" stroke="1" extrusionOk="0">
                  <a:moveTo>
                    <a:pt x="1437" y="14385"/>
                  </a:moveTo>
                  <a:cubicBezTo>
                    <a:pt x="1154" y="14494"/>
                    <a:pt x="870" y="14602"/>
                    <a:pt x="615" y="14928"/>
                  </a:cubicBezTo>
                  <a:cubicBezTo>
                    <a:pt x="360" y="15254"/>
                    <a:pt x="133" y="15796"/>
                    <a:pt x="190" y="16013"/>
                  </a:cubicBezTo>
                  <a:cubicBezTo>
                    <a:pt x="246" y="16230"/>
                    <a:pt x="587" y="16122"/>
                    <a:pt x="1012" y="15525"/>
                  </a:cubicBezTo>
                  <a:cubicBezTo>
                    <a:pt x="1437" y="14928"/>
                    <a:pt x="1947" y="13842"/>
                    <a:pt x="2231" y="13028"/>
                  </a:cubicBezTo>
                  <a:cubicBezTo>
                    <a:pt x="2514" y="12214"/>
                    <a:pt x="2571" y="11672"/>
                    <a:pt x="2457" y="11509"/>
                  </a:cubicBezTo>
                  <a:cubicBezTo>
                    <a:pt x="2344" y="11346"/>
                    <a:pt x="2061" y="11563"/>
                    <a:pt x="1635" y="12486"/>
                  </a:cubicBezTo>
                  <a:cubicBezTo>
                    <a:pt x="1210" y="13408"/>
                    <a:pt x="643" y="15036"/>
                    <a:pt x="332" y="16447"/>
                  </a:cubicBezTo>
                  <a:cubicBezTo>
                    <a:pt x="20" y="17859"/>
                    <a:pt x="-37" y="19053"/>
                    <a:pt x="20" y="19867"/>
                  </a:cubicBezTo>
                  <a:cubicBezTo>
                    <a:pt x="76" y="20681"/>
                    <a:pt x="246" y="21115"/>
                    <a:pt x="530" y="21332"/>
                  </a:cubicBezTo>
                  <a:cubicBezTo>
                    <a:pt x="813" y="21549"/>
                    <a:pt x="1210" y="21549"/>
                    <a:pt x="2089" y="20464"/>
                  </a:cubicBezTo>
                  <a:cubicBezTo>
                    <a:pt x="2968" y="19378"/>
                    <a:pt x="4328" y="17207"/>
                    <a:pt x="5406" y="14602"/>
                  </a:cubicBezTo>
                  <a:cubicBezTo>
                    <a:pt x="6483" y="11997"/>
                    <a:pt x="7276" y="8958"/>
                    <a:pt x="7758" y="6679"/>
                  </a:cubicBezTo>
                  <a:cubicBezTo>
                    <a:pt x="8240" y="4399"/>
                    <a:pt x="8410" y="2880"/>
                    <a:pt x="8495" y="1794"/>
                  </a:cubicBezTo>
                  <a:cubicBezTo>
                    <a:pt x="8580" y="709"/>
                    <a:pt x="8580" y="58"/>
                    <a:pt x="8439" y="3"/>
                  </a:cubicBezTo>
                  <a:cubicBezTo>
                    <a:pt x="8297" y="-51"/>
                    <a:pt x="8013" y="492"/>
                    <a:pt x="7645" y="2391"/>
                  </a:cubicBezTo>
                  <a:cubicBezTo>
                    <a:pt x="7276" y="4291"/>
                    <a:pt x="6823" y="7547"/>
                    <a:pt x="6653" y="10261"/>
                  </a:cubicBezTo>
                  <a:cubicBezTo>
                    <a:pt x="6483" y="12974"/>
                    <a:pt x="6596" y="15145"/>
                    <a:pt x="6766" y="16447"/>
                  </a:cubicBezTo>
                  <a:cubicBezTo>
                    <a:pt x="6936" y="17750"/>
                    <a:pt x="7163" y="18184"/>
                    <a:pt x="7418" y="18401"/>
                  </a:cubicBezTo>
                  <a:cubicBezTo>
                    <a:pt x="7673" y="18618"/>
                    <a:pt x="7957" y="18618"/>
                    <a:pt x="8212" y="18456"/>
                  </a:cubicBezTo>
                  <a:cubicBezTo>
                    <a:pt x="8467" y="18293"/>
                    <a:pt x="8694" y="17967"/>
                    <a:pt x="8892" y="17044"/>
                  </a:cubicBezTo>
                  <a:cubicBezTo>
                    <a:pt x="9091" y="16122"/>
                    <a:pt x="9261" y="14602"/>
                    <a:pt x="9261" y="13625"/>
                  </a:cubicBezTo>
                  <a:cubicBezTo>
                    <a:pt x="9261" y="12648"/>
                    <a:pt x="9091" y="12214"/>
                    <a:pt x="8864" y="11997"/>
                  </a:cubicBezTo>
                  <a:cubicBezTo>
                    <a:pt x="8637" y="11780"/>
                    <a:pt x="8354" y="11780"/>
                    <a:pt x="8098" y="12052"/>
                  </a:cubicBezTo>
                  <a:cubicBezTo>
                    <a:pt x="7843" y="12323"/>
                    <a:pt x="7617" y="12866"/>
                    <a:pt x="7446" y="13842"/>
                  </a:cubicBezTo>
                  <a:cubicBezTo>
                    <a:pt x="7276" y="14819"/>
                    <a:pt x="7163" y="16230"/>
                    <a:pt x="7163" y="17207"/>
                  </a:cubicBezTo>
                  <a:cubicBezTo>
                    <a:pt x="7163" y="18184"/>
                    <a:pt x="7276" y="18727"/>
                    <a:pt x="7645" y="18998"/>
                  </a:cubicBezTo>
                  <a:cubicBezTo>
                    <a:pt x="8013" y="19270"/>
                    <a:pt x="8637" y="19270"/>
                    <a:pt x="9261" y="18618"/>
                  </a:cubicBezTo>
                  <a:cubicBezTo>
                    <a:pt x="9884" y="17967"/>
                    <a:pt x="10508" y="16665"/>
                    <a:pt x="10961" y="15688"/>
                  </a:cubicBezTo>
                  <a:cubicBezTo>
                    <a:pt x="11415" y="14711"/>
                    <a:pt x="11698" y="14060"/>
                    <a:pt x="11755" y="14277"/>
                  </a:cubicBezTo>
                  <a:cubicBezTo>
                    <a:pt x="11812" y="14494"/>
                    <a:pt x="11642" y="15579"/>
                    <a:pt x="11528" y="16393"/>
                  </a:cubicBezTo>
                  <a:cubicBezTo>
                    <a:pt x="11415" y="17207"/>
                    <a:pt x="11358" y="17750"/>
                    <a:pt x="11387" y="17750"/>
                  </a:cubicBezTo>
                  <a:cubicBezTo>
                    <a:pt x="11415" y="17750"/>
                    <a:pt x="11528" y="17207"/>
                    <a:pt x="11755" y="16339"/>
                  </a:cubicBezTo>
                  <a:cubicBezTo>
                    <a:pt x="11982" y="15471"/>
                    <a:pt x="12322" y="14277"/>
                    <a:pt x="12662" y="13408"/>
                  </a:cubicBezTo>
                  <a:cubicBezTo>
                    <a:pt x="13002" y="12540"/>
                    <a:pt x="13343" y="11997"/>
                    <a:pt x="13541" y="11997"/>
                  </a:cubicBezTo>
                  <a:cubicBezTo>
                    <a:pt x="13739" y="11997"/>
                    <a:pt x="13796" y="12540"/>
                    <a:pt x="13824" y="13300"/>
                  </a:cubicBezTo>
                  <a:cubicBezTo>
                    <a:pt x="13853" y="14060"/>
                    <a:pt x="13853" y="15036"/>
                    <a:pt x="13881" y="15254"/>
                  </a:cubicBezTo>
                  <a:cubicBezTo>
                    <a:pt x="13909" y="15471"/>
                    <a:pt x="13966" y="14928"/>
                    <a:pt x="14108" y="14439"/>
                  </a:cubicBezTo>
                  <a:cubicBezTo>
                    <a:pt x="14250" y="13951"/>
                    <a:pt x="14476" y="13517"/>
                    <a:pt x="14732" y="13354"/>
                  </a:cubicBezTo>
                  <a:cubicBezTo>
                    <a:pt x="14987" y="13191"/>
                    <a:pt x="15270" y="13300"/>
                    <a:pt x="15469" y="13625"/>
                  </a:cubicBezTo>
                  <a:cubicBezTo>
                    <a:pt x="15667" y="13951"/>
                    <a:pt x="15780" y="14494"/>
                    <a:pt x="15865" y="15036"/>
                  </a:cubicBezTo>
                  <a:cubicBezTo>
                    <a:pt x="15950" y="15579"/>
                    <a:pt x="16007" y="16122"/>
                    <a:pt x="16149" y="16556"/>
                  </a:cubicBezTo>
                  <a:cubicBezTo>
                    <a:pt x="16291" y="16990"/>
                    <a:pt x="16517" y="17316"/>
                    <a:pt x="16772" y="17316"/>
                  </a:cubicBezTo>
                  <a:cubicBezTo>
                    <a:pt x="17028" y="17316"/>
                    <a:pt x="17311" y="16990"/>
                    <a:pt x="17538" y="16556"/>
                  </a:cubicBezTo>
                  <a:cubicBezTo>
                    <a:pt x="17765" y="16122"/>
                    <a:pt x="17935" y="15579"/>
                    <a:pt x="18076" y="14982"/>
                  </a:cubicBezTo>
                  <a:cubicBezTo>
                    <a:pt x="18218" y="14385"/>
                    <a:pt x="18332" y="13734"/>
                    <a:pt x="18246" y="13300"/>
                  </a:cubicBezTo>
                  <a:cubicBezTo>
                    <a:pt x="18161" y="12866"/>
                    <a:pt x="17878" y="12649"/>
                    <a:pt x="17594" y="12811"/>
                  </a:cubicBezTo>
                  <a:cubicBezTo>
                    <a:pt x="17311" y="12974"/>
                    <a:pt x="17028" y="13517"/>
                    <a:pt x="16829" y="14060"/>
                  </a:cubicBezTo>
                  <a:cubicBezTo>
                    <a:pt x="16631" y="14602"/>
                    <a:pt x="16517" y="15145"/>
                    <a:pt x="16461" y="15688"/>
                  </a:cubicBezTo>
                  <a:cubicBezTo>
                    <a:pt x="16404" y="16230"/>
                    <a:pt x="16404" y="16773"/>
                    <a:pt x="16489" y="17262"/>
                  </a:cubicBezTo>
                  <a:cubicBezTo>
                    <a:pt x="16574" y="17750"/>
                    <a:pt x="16744" y="18184"/>
                    <a:pt x="16971" y="18401"/>
                  </a:cubicBezTo>
                  <a:cubicBezTo>
                    <a:pt x="17198" y="18618"/>
                    <a:pt x="17481" y="18618"/>
                    <a:pt x="17878" y="18293"/>
                  </a:cubicBezTo>
                  <a:cubicBezTo>
                    <a:pt x="18275" y="17967"/>
                    <a:pt x="18785" y="17316"/>
                    <a:pt x="19097" y="16719"/>
                  </a:cubicBezTo>
                  <a:cubicBezTo>
                    <a:pt x="19409" y="16122"/>
                    <a:pt x="19522" y="15579"/>
                    <a:pt x="19437" y="15742"/>
                  </a:cubicBezTo>
                  <a:cubicBezTo>
                    <a:pt x="19352" y="15905"/>
                    <a:pt x="19069" y="16773"/>
                    <a:pt x="18983" y="16936"/>
                  </a:cubicBezTo>
                  <a:cubicBezTo>
                    <a:pt x="18898" y="17099"/>
                    <a:pt x="19012" y="16556"/>
                    <a:pt x="19324" y="15579"/>
                  </a:cubicBezTo>
                  <a:cubicBezTo>
                    <a:pt x="19635" y="14602"/>
                    <a:pt x="20146" y="13191"/>
                    <a:pt x="20514" y="12323"/>
                  </a:cubicBezTo>
                  <a:cubicBezTo>
                    <a:pt x="20883" y="11455"/>
                    <a:pt x="21109" y="11129"/>
                    <a:pt x="21280" y="11237"/>
                  </a:cubicBezTo>
                  <a:cubicBezTo>
                    <a:pt x="21450" y="11346"/>
                    <a:pt x="21563" y="11889"/>
                    <a:pt x="21563" y="13137"/>
                  </a:cubicBezTo>
                  <a:cubicBezTo>
                    <a:pt x="21563" y="14385"/>
                    <a:pt x="21450" y="16339"/>
                    <a:pt x="21336" y="18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6835875" y="2368872"/>
              <a:ext cx="75071" cy="423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410" fill="norm" stroke="1" extrusionOk="0">
                  <a:moveTo>
                    <a:pt x="21150" y="0"/>
                  </a:moveTo>
                  <a:cubicBezTo>
                    <a:pt x="17550" y="2846"/>
                    <a:pt x="13950" y="5691"/>
                    <a:pt x="10350" y="8860"/>
                  </a:cubicBezTo>
                  <a:cubicBezTo>
                    <a:pt x="6750" y="12029"/>
                    <a:pt x="3150" y="15521"/>
                    <a:pt x="1350" y="17784"/>
                  </a:cubicBezTo>
                  <a:cubicBezTo>
                    <a:pt x="-450" y="20048"/>
                    <a:pt x="-450" y="21083"/>
                    <a:pt x="1350" y="21341"/>
                  </a:cubicBezTo>
                  <a:cubicBezTo>
                    <a:pt x="3150" y="21600"/>
                    <a:pt x="6750" y="21083"/>
                    <a:pt x="10350" y="20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6834277" y="2598877"/>
              <a:ext cx="9200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7324955" y="2598877"/>
              <a:ext cx="245340" cy="20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0"/>
                  </a:moveTo>
                  <a:cubicBezTo>
                    <a:pt x="2925" y="1067"/>
                    <a:pt x="5850" y="2133"/>
                    <a:pt x="7762" y="4000"/>
                  </a:cubicBezTo>
                  <a:cubicBezTo>
                    <a:pt x="9675" y="5867"/>
                    <a:pt x="10575" y="8533"/>
                    <a:pt x="10575" y="11200"/>
                  </a:cubicBezTo>
                  <a:cubicBezTo>
                    <a:pt x="10575" y="13867"/>
                    <a:pt x="9675" y="16533"/>
                    <a:pt x="8775" y="18267"/>
                  </a:cubicBezTo>
                  <a:cubicBezTo>
                    <a:pt x="7875" y="20000"/>
                    <a:pt x="6975" y="20800"/>
                    <a:pt x="5962" y="21200"/>
                  </a:cubicBezTo>
                  <a:cubicBezTo>
                    <a:pt x="4950" y="21600"/>
                    <a:pt x="3825" y="21600"/>
                    <a:pt x="3262" y="20667"/>
                  </a:cubicBezTo>
                  <a:cubicBezTo>
                    <a:pt x="2700" y="19733"/>
                    <a:pt x="2700" y="17867"/>
                    <a:pt x="4275" y="15200"/>
                  </a:cubicBezTo>
                  <a:cubicBezTo>
                    <a:pt x="5850" y="12533"/>
                    <a:pt x="9000" y="9067"/>
                    <a:pt x="11363" y="6800"/>
                  </a:cubicBezTo>
                  <a:cubicBezTo>
                    <a:pt x="13725" y="4533"/>
                    <a:pt x="15300" y="3467"/>
                    <a:pt x="16537" y="2533"/>
                  </a:cubicBezTo>
                  <a:cubicBezTo>
                    <a:pt x="17775" y="1600"/>
                    <a:pt x="18675" y="800"/>
                    <a:pt x="18900" y="1467"/>
                  </a:cubicBezTo>
                  <a:cubicBezTo>
                    <a:pt x="19125" y="2133"/>
                    <a:pt x="18675" y="4267"/>
                    <a:pt x="18113" y="6800"/>
                  </a:cubicBezTo>
                  <a:cubicBezTo>
                    <a:pt x="17550" y="9333"/>
                    <a:pt x="16875" y="12267"/>
                    <a:pt x="16650" y="14400"/>
                  </a:cubicBezTo>
                  <a:cubicBezTo>
                    <a:pt x="16425" y="16533"/>
                    <a:pt x="16650" y="17867"/>
                    <a:pt x="17550" y="18400"/>
                  </a:cubicBezTo>
                  <a:cubicBezTo>
                    <a:pt x="18450" y="18933"/>
                    <a:pt x="20025" y="18667"/>
                    <a:pt x="21600" y="18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7805754" y="2555971"/>
              <a:ext cx="178550" cy="241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008" fill="norm" stroke="1" extrusionOk="0">
                  <a:moveTo>
                    <a:pt x="21255" y="399"/>
                  </a:moveTo>
                  <a:cubicBezTo>
                    <a:pt x="19430" y="-47"/>
                    <a:pt x="17604" y="-492"/>
                    <a:pt x="14106" y="1289"/>
                  </a:cubicBezTo>
                  <a:cubicBezTo>
                    <a:pt x="10607" y="3071"/>
                    <a:pt x="5435" y="7079"/>
                    <a:pt x="2697" y="10531"/>
                  </a:cubicBezTo>
                  <a:cubicBezTo>
                    <a:pt x="-41" y="13982"/>
                    <a:pt x="-345" y="16877"/>
                    <a:pt x="263" y="18659"/>
                  </a:cubicBezTo>
                  <a:cubicBezTo>
                    <a:pt x="872" y="20440"/>
                    <a:pt x="2393" y="21108"/>
                    <a:pt x="5739" y="20997"/>
                  </a:cubicBezTo>
                  <a:cubicBezTo>
                    <a:pt x="9086" y="20885"/>
                    <a:pt x="14258" y="19995"/>
                    <a:pt x="19430" y="19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7853967" y="2675545"/>
              <a:ext cx="22233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8143829" y="2502786"/>
              <a:ext cx="197047" cy="34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381" fill="norm" stroke="1" extrusionOk="0">
                  <a:moveTo>
                    <a:pt x="5145" y="2598"/>
                  </a:moveTo>
                  <a:cubicBezTo>
                    <a:pt x="4037" y="6198"/>
                    <a:pt x="2929" y="9798"/>
                    <a:pt x="2375" y="12068"/>
                  </a:cubicBezTo>
                  <a:cubicBezTo>
                    <a:pt x="1821" y="14338"/>
                    <a:pt x="1821" y="15277"/>
                    <a:pt x="1683" y="16216"/>
                  </a:cubicBezTo>
                  <a:cubicBezTo>
                    <a:pt x="1545" y="17155"/>
                    <a:pt x="1268" y="18094"/>
                    <a:pt x="852" y="18016"/>
                  </a:cubicBezTo>
                  <a:cubicBezTo>
                    <a:pt x="437" y="17938"/>
                    <a:pt x="-117" y="16842"/>
                    <a:pt x="21" y="14103"/>
                  </a:cubicBezTo>
                  <a:cubicBezTo>
                    <a:pt x="160" y="11364"/>
                    <a:pt x="991" y="6981"/>
                    <a:pt x="2514" y="4242"/>
                  </a:cubicBezTo>
                  <a:cubicBezTo>
                    <a:pt x="4037" y="1503"/>
                    <a:pt x="6252" y="407"/>
                    <a:pt x="8745" y="94"/>
                  </a:cubicBezTo>
                  <a:cubicBezTo>
                    <a:pt x="11237" y="-219"/>
                    <a:pt x="14006" y="251"/>
                    <a:pt x="16498" y="1503"/>
                  </a:cubicBezTo>
                  <a:cubicBezTo>
                    <a:pt x="18991" y="2755"/>
                    <a:pt x="21206" y="4790"/>
                    <a:pt x="21345" y="7451"/>
                  </a:cubicBezTo>
                  <a:cubicBezTo>
                    <a:pt x="21483" y="10111"/>
                    <a:pt x="19545" y="13398"/>
                    <a:pt x="16637" y="15824"/>
                  </a:cubicBezTo>
                  <a:cubicBezTo>
                    <a:pt x="13729" y="18251"/>
                    <a:pt x="9852" y="19816"/>
                    <a:pt x="5975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4173884" y="2928551"/>
              <a:ext cx="266806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5" y="20509"/>
                    <a:pt x="1490" y="19418"/>
                    <a:pt x="2203" y="18436"/>
                  </a:cubicBezTo>
                  <a:cubicBezTo>
                    <a:pt x="2917" y="17455"/>
                    <a:pt x="3600" y="16582"/>
                    <a:pt x="4283" y="15709"/>
                  </a:cubicBezTo>
                  <a:cubicBezTo>
                    <a:pt x="4966" y="14836"/>
                    <a:pt x="5648" y="13964"/>
                    <a:pt x="6372" y="13091"/>
                  </a:cubicBezTo>
                  <a:cubicBezTo>
                    <a:pt x="7097" y="12218"/>
                    <a:pt x="7862" y="11345"/>
                    <a:pt x="8783" y="10364"/>
                  </a:cubicBezTo>
                  <a:cubicBezTo>
                    <a:pt x="9703" y="9382"/>
                    <a:pt x="10779" y="8291"/>
                    <a:pt x="11752" y="7418"/>
                  </a:cubicBezTo>
                  <a:cubicBezTo>
                    <a:pt x="12724" y="6545"/>
                    <a:pt x="13593" y="5891"/>
                    <a:pt x="14441" y="5236"/>
                  </a:cubicBezTo>
                  <a:cubicBezTo>
                    <a:pt x="15290" y="4582"/>
                    <a:pt x="16117" y="3927"/>
                    <a:pt x="16893" y="3382"/>
                  </a:cubicBezTo>
                  <a:cubicBezTo>
                    <a:pt x="17669" y="2836"/>
                    <a:pt x="18393" y="2400"/>
                    <a:pt x="19169" y="1855"/>
                  </a:cubicBezTo>
                  <a:cubicBezTo>
                    <a:pt x="19945" y="1309"/>
                    <a:pt x="20772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4526558" y="3028220"/>
              <a:ext cx="2338387" cy="29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44" y="20463"/>
                    <a:pt x="1889" y="19326"/>
                    <a:pt x="2762" y="18474"/>
                  </a:cubicBezTo>
                  <a:cubicBezTo>
                    <a:pt x="3635" y="17621"/>
                    <a:pt x="4438" y="17053"/>
                    <a:pt x="5217" y="16295"/>
                  </a:cubicBezTo>
                  <a:cubicBezTo>
                    <a:pt x="5996" y="15537"/>
                    <a:pt x="6751" y="14589"/>
                    <a:pt x="7530" y="13737"/>
                  </a:cubicBezTo>
                  <a:cubicBezTo>
                    <a:pt x="8310" y="12884"/>
                    <a:pt x="9112" y="12126"/>
                    <a:pt x="9938" y="11274"/>
                  </a:cubicBezTo>
                  <a:cubicBezTo>
                    <a:pt x="10765" y="10421"/>
                    <a:pt x="11614" y="9474"/>
                    <a:pt x="12464" y="8621"/>
                  </a:cubicBezTo>
                  <a:cubicBezTo>
                    <a:pt x="13314" y="7768"/>
                    <a:pt x="14164" y="7011"/>
                    <a:pt x="15096" y="6158"/>
                  </a:cubicBezTo>
                  <a:cubicBezTo>
                    <a:pt x="16029" y="5305"/>
                    <a:pt x="17044" y="4358"/>
                    <a:pt x="18142" y="3316"/>
                  </a:cubicBezTo>
                  <a:cubicBezTo>
                    <a:pt x="19239" y="2274"/>
                    <a:pt x="20420" y="113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8842985" y="2632100"/>
              <a:ext cx="122675" cy="291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7" h="21429" fill="norm" stroke="1" extrusionOk="0">
                  <a:moveTo>
                    <a:pt x="20737" y="4320"/>
                  </a:moveTo>
                  <a:cubicBezTo>
                    <a:pt x="20737" y="3381"/>
                    <a:pt x="20737" y="2442"/>
                    <a:pt x="20089" y="1597"/>
                  </a:cubicBezTo>
                  <a:cubicBezTo>
                    <a:pt x="19441" y="751"/>
                    <a:pt x="18145" y="0"/>
                    <a:pt x="15121" y="0"/>
                  </a:cubicBezTo>
                  <a:cubicBezTo>
                    <a:pt x="12097" y="0"/>
                    <a:pt x="7345" y="751"/>
                    <a:pt x="4105" y="2066"/>
                  </a:cubicBezTo>
                  <a:cubicBezTo>
                    <a:pt x="865" y="3381"/>
                    <a:pt x="-863" y="5259"/>
                    <a:pt x="433" y="7419"/>
                  </a:cubicBezTo>
                  <a:cubicBezTo>
                    <a:pt x="1729" y="9579"/>
                    <a:pt x="6049" y="12021"/>
                    <a:pt x="8857" y="13617"/>
                  </a:cubicBezTo>
                  <a:cubicBezTo>
                    <a:pt x="11665" y="15214"/>
                    <a:pt x="12961" y="15965"/>
                    <a:pt x="13609" y="16810"/>
                  </a:cubicBezTo>
                  <a:cubicBezTo>
                    <a:pt x="14257" y="17656"/>
                    <a:pt x="14257" y="18595"/>
                    <a:pt x="13393" y="19346"/>
                  </a:cubicBezTo>
                  <a:cubicBezTo>
                    <a:pt x="12529" y="20097"/>
                    <a:pt x="10801" y="20661"/>
                    <a:pt x="8857" y="21037"/>
                  </a:cubicBezTo>
                  <a:cubicBezTo>
                    <a:pt x="6913" y="21412"/>
                    <a:pt x="4753" y="21600"/>
                    <a:pt x="3241" y="21224"/>
                  </a:cubicBezTo>
                  <a:cubicBezTo>
                    <a:pt x="1729" y="20849"/>
                    <a:pt x="865" y="19910"/>
                    <a:pt x="1" y="18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9035877" y="2439289"/>
              <a:ext cx="742467" cy="429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237" fill="norm" stroke="1" extrusionOk="0">
                  <a:moveTo>
                    <a:pt x="633" y="12436"/>
                  </a:moveTo>
                  <a:cubicBezTo>
                    <a:pt x="410" y="14583"/>
                    <a:pt x="188" y="16730"/>
                    <a:pt x="76" y="18183"/>
                  </a:cubicBezTo>
                  <a:cubicBezTo>
                    <a:pt x="-35" y="19636"/>
                    <a:pt x="-35" y="20393"/>
                    <a:pt x="151" y="20836"/>
                  </a:cubicBezTo>
                  <a:cubicBezTo>
                    <a:pt x="336" y="21278"/>
                    <a:pt x="707" y="21404"/>
                    <a:pt x="1301" y="20962"/>
                  </a:cubicBezTo>
                  <a:cubicBezTo>
                    <a:pt x="1895" y="20520"/>
                    <a:pt x="2711" y="19509"/>
                    <a:pt x="3231" y="18688"/>
                  </a:cubicBezTo>
                  <a:cubicBezTo>
                    <a:pt x="3751" y="17867"/>
                    <a:pt x="3973" y="17236"/>
                    <a:pt x="4159" y="16604"/>
                  </a:cubicBezTo>
                  <a:cubicBezTo>
                    <a:pt x="4344" y="15972"/>
                    <a:pt x="4493" y="15341"/>
                    <a:pt x="4716" y="15530"/>
                  </a:cubicBezTo>
                  <a:cubicBezTo>
                    <a:pt x="4938" y="15720"/>
                    <a:pt x="5235" y="16730"/>
                    <a:pt x="5569" y="17299"/>
                  </a:cubicBezTo>
                  <a:cubicBezTo>
                    <a:pt x="5903" y="17867"/>
                    <a:pt x="6274" y="17993"/>
                    <a:pt x="6794" y="17615"/>
                  </a:cubicBezTo>
                  <a:cubicBezTo>
                    <a:pt x="7313" y="17236"/>
                    <a:pt x="7981" y="16351"/>
                    <a:pt x="8650" y="15467"/>
                  </a:cubicBezTo>
                  <a:cubicBezTo>
                    <a:pt x="9318" y="14583"/>
                    <a:pt x="9986" y="13699"/>
                    <a:pt x="10579" y="13067"/>
                  </a:cubicBezTo>
                  <a:cubicBezTo>
                    <a:pt x="11173" y="12436"/>
                    <a:pt x="11693" y="12057"/>
                    <a:pt x="11767" y="11993"/>
                  </a:cubicBezTo>
                  <a:cubicBezTo>
                    <a:pt x="11841" y="11930"/>
                    <a:pt x="11470" y="12183"/>
                    <a:pt x="10913" y="13067"/>
                  </a:cubicBezTo>
                  <a:cubicBezTo>
                    <a:pt x="10357" y="13951"/>
                    <a:pt x="9614" y="15467"/>
                    <a:pt x="9206" y="16541"/>
                  </a:cubicBezTo>
                  <a:cubicBezTo>
                    <a:pt x="8798" y="17615"/>
                    <a:pt x="8724" y="18246"/>
                    <a:pt x="8761" y="18878"/>
                  </a:cubicBezTo>
                  <a:cubicBezTo>
                    <a:pt x="8798" y="19509"/>
                    <a:pt x="8946" y="20141"/>
                    <a:pt x="9355" y="20457"/>
                  </a:cubicBezTo>
                  <a:cubicBezTo>
                    <a:pt x="9763" y="20772"/>
                    <a:pt x="10431" y="20772"/>
                    <a:pt x="11359" y="19825"/>
                  </a:cubicBezTo>
                  <a:cubicBezTo>
                    <a:pt x="12287" y="18878"/>
                    <a:pt x="13474" y="16983"/>
                    <a:pt x="14476" y="14204"/>
                  </a:cubicBezTo>
                  <a:cubicBezTo>
                    <a:pt x="15478" y="11425"/>
                    <a:pt x="16295" y="7762"/>
                    <a:pt x="16740" y="5425"/>
                  </a:cubicBezTo>
                  <a:cubicBezTo>
                    <a:pt x="17186" y="3088"/>
                    <a:pt x="17260" y="2078"/>
                    <a:pt x="17371" y="1257"/>
                  </a:cubicBezTo>
                  <a:cubicBezTo>
                    <a:pt x="17483" y="436"/>
                    <a:pt x="17631" y="-196"/>
                    <a:pt x="17631" y="57"/>
                  </a:cubicBezTo>
                  <a:cubicBezTo>
                    <a:pt x="17631" y="309"/>
                    <a:pt x="17483" y="1446"/>
                    <a:pt x="17149" y="3720"/>
                  </a:cubicBezTo>
                  <a:cubicBezTo>
                    <a:pt x="16814" y="5993"/>
                    <a:pt x="16295" y="9404"/>
                    <a:pt x="15998" y="11993"/>
                  </a:cubicBezTo>
                  <a:cubicBezTo>
                    <a:pt x="15701" y="14583"/>
                    <a:pt x="15627" y="16351"/>
                    <a:pt x="15590" y="17615"/>
                  </a:cubicBezTo>
                  <a:cubicBezTo>
                    <a:pt x="15553" y="18878"/>
                    <a:pt x="15553" y="19636"/>
                    <a:pt x="15664" y="19699"/>
                  </a:cubicBezTo>
                  <a:cubicBezTo>
                    <a:pt x="15775" y="19762"/>
                    <a:pt x="15998" y="19130"/>
                    <a:pt x="16480" y="17804"/>
                  </a:cubicBezTo>
                  <a:cubicBezTo>
                    <a:pt x="16963" y="16478"/>
                    <a:pt x="17705" y="14457"/>
                    <a:pt x="18299" y="13320"/>
                  </a:cubicBezTo>
                  <a:cubicBezTo>
                    <a:pt x="18893" y="12183"/>
                    <a:pt x="19338" y="11930"/>
                    <a:pt x="19672" y="12183"/>
                  </a:cubicBezTo>
                  <a:cubicBezTo>
                    <a:pt x="20006" y="12436"/>
                    <a:pt x="20229" y="13193"/>
                    <a:pt x="20526" y="14204"/>
                  </a:cubicBezTo>
                  <a:cubicBezTo>
                    <a:pt x="20823" y="15215"/>
                    <a:pt x="21194" y="16478"/>
                    <a:pt x="21565" y="17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10226272" y="2432460"/>
              <a:ext cx="748099" cy="410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268" fill="norm" stroke="1" extrusionOk="0">
                  <a:moveTo>
                    <a:pt x="6299" y="2666"/>
                  </a:moveTo>
                  <a:cubicBezTo>
                    <a:pt x="6078" y="2136"/>
                    <a:pt x="5858" y="1606"/>
                    <a:pt x="5601" y="1606"/>
                  </a:cubicBezTo>
                  <a:cubicBezTo>
                    <a:pt x="5344" y="1606"/>
                    <a:pt x="5050" y="2136"/>
                    <a:pt x="4536" y="4124"/>
                  </a:cubicBezTo>
                  <a:cubicBezTo>
                    <a:pt x="4021" y="6112"/>
                    <a:pt x="3287" y="9557"/>
                    <a:pt x="2882" y="12340"/>
                  </a:cubicBezTo>
                  <a:cubicBezTo>
                    <a:pt x="2478" y="15123"/>
                    <a:pt x="2405" y="17243"/>
                    <a:pt x="2442" y="18634"/>
                  </a:cubicBezTo>
                  <a:cubicBezTo>
                    <a:pt x="2478" y="20026"/>
                    <a:pt x="2625" y="20688"/>
                    <a:pt x="2883" y="21020"/>
                  </a:cubicBezTo>
                  <a:cubicBezTo>
                    <a:pt x="3140" y="21351"/>
                    <a:pt x="3507" y="21351"/>
                    <a:pt x="3727" y="21020"/>
                  </a:cubicBezTo>
                  <a:cubicBezTo>
                    <a:pt x="3948" y="20688"/>
                    <a:pt x="4021" y="20026"/>
                    <a:pt x="3801" y="18833"/>
                  </a:cubicBezTo>
                  <a:cubicBezTo>
                    <a:pt x="3580" y="17641"/>
                    <a:pt x="3066" y="15918"/>
                    <a:pt x="2625" y="14858"/>
                  </a:cubicBezTo>
                  <a:cubicBezTo>
                    <a:pt x="2185" y="13798"/>
                    <a:pt x="1817" y="13400"/>
                    <a:pt x="1303" y="12870"/>
                  </a:cubicBezTo>
                  <a:cubicBezTo>
                    <a:pt x="789" y="12340"/>
                    <a:pt x="127" y="11677"/>
                    <a:pt x="17" y="11147"/>
                  </a:cubicBezTo>
                  <a:cubicBezTo>
                    <a:pt x="-93" y="10617"/>
                    <a:pt x="348" y="10220"/>
                    <a:pt x="1156" y="9491"/>
                  </a:cubicBezTo>
                  <a:cubicBezTo>
                    <a:pt x="1964" y="8762"/>
                    <a:pt x="3140" y="7702"/>
                    <a:pt x="4095" y="7039"/>
                  </a:cubicBezTo>
                  <a:cubicBezTo>
                    <a:pt x="5050" y="6377"/>
                    <a:pt x="5785" y="6112"/>
                    <a:pt x="6189" y="6311"/>
                  </a:cubicBezTo>
                  <a:cubicBezTo>
                    <a:pt x="6593" y="6509"/>
                    <a:pt x="6666" y="7172"/>
                    <a:pt x="6593" y="8961"/>
                  </a:cubicBezTo>
                  <a:cubicBezTo>
                    <a:pt x="6519" y="10750"/>
                    <a:pt x="6299" y="13665"/>
                    <a:pt x="6115" y="15454"/>
                  </a:cubicBezTo>
                  <a:cubicBezTo>
                    <a:pt x="5931" y="17243"/>
                    <a:pt x="5785" y="17906"/>
                    <a:pt x="5748" y="17906"/>
                  </a:cubicBezTo>
                  <a:cubicBezTo>
                    <a:pt x="5711" y="17906"/>
                    <a:pt x="5785" y="17243"/>
                    <a:pt x="5931" y="16647"/>
                  </a:cubicBezTo>
                  <a:cubicBezTo>
                    <a:pt x="6078" y="16050"/>
                    <a:pt x="6299" y="15520"/>
                    <a:pt x="6556" y="14990"/>
                  </a:cubicBezTo>
                  <a:cubicBezTo>
                    <a:pt x="6813" y="14460"/>
                    <a:pt x="7107" y="13930"/>
                    <a:pt x="7438" y="13864"/>
                  </a:cubicBezTo>
                  <a:cubicBezTo>
                    <a:pt x="7768" y="13798"/>
                    <a:pt x="8136" y="14195"/>
                    <a:pt x="8429" y="14725"/>
                  </a:cubicBezTo>
                  <a:cubicBezTo>
                    <a:pt x="8723" y="15255"/>
                    <a:pt x="8944" y="15918"/>
                    <a:pt x="9201" y="16448"/>
                  </a:cubicBezTo>
                  <a:cubicBezTo>
                    <a:pt x="9458" y="16978"/>
                    <a:pt x="9752" y="17376"/>
                    <a:pt x="10193" y="17574"/>
                  </a:cubicBezTo>
                  <a:cubicBezTo>
                    <a:pt x="10634" y="17773"/>
                    <a:pt x="11221" y="17773"/>
                    <a:pt x="11662" y="17574"/>
                  </a:cubicBezTo>
                  <a:cubicBezTo>
                    <a:pt x="12103" y="17376"/>
                    <a:pt x="12397" y="16978"/>
                    <a:pt x="12397" y="16580"/>
                  </a:cubicBezTo>
                  <a:cubicBezTo>
                    <a:pt x="12397" y="16183"/>
                    <a:pt x="12103" y="15785"/>
                    <a:pt x="11846" y="15852"/>
                  </a:cubicBezTo>
                  <a:cubicBezTo>
                    <a:pt x="11589" y="15918"/>
                    <a:pt x="11368" y="16448"/>
                    <a:pt x="11442" y="16713"/>
                  </a:cubicBezTo>
                  <a:cubicBezTo>
                    <a:pt x="11515" y="16978"/>
                    <a:pt x="11883" y="16978"/>
                    <a:pt x="12176" y="17309"/>
                  </a:cubicBezTo>
                  <a:cubicBezTo>
                    <a:pt x="12470" y="17641"/>
                    <a:pt x="12691" y="18303"/>
                    <a:pt x="12985" y="18568"/>
                  </a:cubicBezTo>
                  <a:cubicBezTo>
                    <a:pt x="13278" y="18833"/>
                    <a:pt x="13646" y="18701"/>
                    <a:pt x="14307" y="17773"/>
                  </a:cubicBezTo>
                  <a:cubicBezTo>
                    <a:pt x="14968" y="16845"/>
                    <a:pt x="15923" y="15123"/>
                    <a:pt x="16952" y="12539"/>
                  </a:cubicBezTo>
                  <a:cubicBezTo>
                    <a:pt x="17980" y="9955"/>
                    <a:pt x="19083" y="6509"/>
                    <a:pt x="19854" y="4124"/>
                  </a:cubicBezTo>
                  <a:cubicBezTo>
                    <a:pt x="20625" y="1739"/>
                    <a:pt x="21066" y="414"/>
                    <a:pt x="21213" y="82"/>
                  </a:cubicBezTo>
                  <a:cubicBezTo>
                    <a:pt x="21360" y="-249"/>
                    <a:pt x="21213" y="414"/>
                    <a:pt x="20736" y="2269"/>
                  </a:cubicBezTo>
                  <a:cubicBezTo>
                    <a:pt x="20258" y="4124"/>
                    <a:pt x="19450" y="7172"/>
                    <a:pt x="19009" y="9226"/>
                  </a:cubicBezTo>
                  <a:cubicBezTo>
                    <a:pt x="18568" y="11280"/>
                    <a:pt x="18495" y="12340"/>
                    <a:pt x="18789" y="13400"/>
                  </a:cubicBezTo>
                  <a:cubicBezTo>
                    <a:pt x="19083" y="14460"/>
                    <a:pt x="19744" y="15520"/>
                    <a:pt x="20258" y="15785"/>
                  </a:cubicBezTo>
                  <a:cubicBezTo>
                    <a:pt x="20772" y="16050"/>
                    <a:pt x="21140" y="15520"/>
                    <a:pt x="21507" y="14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10790366" y="2591210"/>
              <a:ext cx="145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2218840" y="3679901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2211173" y="3557232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2280174" y="3570907"/>
              <a:ext cx="117390" cy="30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0" h="21361" fill="norm" stroke="1" extrusionOk="0">
                  <a:moveTo>
                    <a:pt x="2700" y="115"/>
                  </a:moveTo>
                  <a:cubicBezTo>
                    <a:pt x="4950" y="-62"/>
                    <a:pt x="7200" y="-239"/>
                    <a:pt x="10575" y="1266"/>
                  </a:cubicBezTo>
                  <a:cubicBezTo>
                    <a:pt x="13950" y="2771"/>
                    <a:pt x="18450" y="5958"/>
                    <a:pt x="20025" y="9056"/>
                  </a:cubicBezTo>
                  <a:cubicBezTo>
                    <a:pt x="21600" y="12154"/>
                    <a:pt x="20250" y="15164"/>
                    <a:pt x="16425" y="17200"/>
                  </a:cubicBezTo>
                  <a:cubicBezTo>
                    <a:pt x="12600" y="19236"/>
                    <a:pt x="6300" y="20299"/>
                    <a:pt x="0" y="21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2027779" y="3608798"/>
              <a:ext cx="114393" cy="27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69" fill="norm" stroke="1" extrusionOk="0">
                  <a:moveTo>
                    <a:pt x="12845" y="1340"/>
                  </a:moveTo>
                  <a:cubicBezTo>
                    <a:pt x="11405" y="554"/>
                    <a:pt x="9965" y="-231"/>
                    <a:pt x="9005" y="64"/>
                  </a:cubicBezTo>
                  <a:cubicBezTo>
                    <a:pt x="8045" y="358"/>
                    <a:pt x="7565" y="1733"/>
                    <a:pt x="6125" y="4482"/>
                  </a:cubicBezTo>
                  <a:cubicBezTo>
                    <a:pt x="4685" y="7231"/>
                    <a:pt x="2285" y="11354"/>
                    <a:pt x="1085" y="13907"/>
                  </a:cubicBezTo>
                  <a:cubicBezTo>
                    <a:pt x="-115" y="16460"/>
                    <a:pt x="-115" y="17442"/>
                    <a:pt x="125" y="18424"/>
                  </a:cubicBezTo>
                  <a:cubicBezTo>
                    <a:pt x="365" y="19405"/>
                    <a:pt x="845" y="20387"/>
                    <a:pt x="4445" y="20878"/>
                  </a:cubicBezTo>
                  <a:cubicBezTo>
                    <a:pt x="8045" y="21369"/>
                    <a:pt x="14765" y="21369"/>
                    <a:pt x="21485" y="21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2862854" y="3406451"/>
              <a:ext cx="129460" cy="547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5" h="21510" fill="norm" stroke="1" extrusionOk="0">
                  <a:moveTo>
                    <a:pt x="6113" y="6229"/>
                  </a:moveTo>
                  <a:cubicBezTo>
                    <a:pt x="5298" y="9142"/>
                    <a:pt x="4483" y="12056"/>
                    <a:pt x="4075" y="14316"/>
                  </a:cubicBezTo>
                  <a:cubicBezTo>
                    <a:pt x="3668" y="16577"/>
                    <a:pt x="3668" y="18184"/>
                    <a:pt x="3464" y="19390"/>
                  </a:cubicBezTo>
                  <a:cubicBezTo>
                    <a:pt x="3260" y="20595"/>
                    <a:pt x="2853" y="21399"/>
                    <a:pt x="2445" y="21500"/>
                  </a:cubicBezTo>
                  <a:cubicBezTo>
                    <a:pt x="2038" y="21600"/>
                    <a:pt x="1630" y="20997"/>
                    <a:pt x="1426" y="19088"/>
                  </a:cubicBezTo>
                  <a:cubicBezTo>
                    <a:pt x="1223" y="17180"/>
                    <a:pt x="1223" y="13965"/>
                    <a:pt x="2242" y="10951"/>
                  </a:cubicBezTo>
                  <a:cubicBezTo>
                    <a:pt x="3260" y="7937"/>
                    <a:pt x="5298" y="5124"/>
                    <a:pt x="6725" y="3466"/>
                  </a:cubicBezTo>
                  <a:cubicBezTo>
                    <a:pt x="8151" y="1808"/>
                    <a:pt x="8966" y="1306"/>
                    <a:pt x="9985" y="854"/>
                  </a:cubicBezTo>
                  <a:cubicBezTo>
                    <a:pt x="11004" y="402"/>
                    <a:pt x="12226" y="0"/>
                    <a:pt x="13653" y="0"/>
                  </a:cubicBezTo>
                  <a:cubicBezTo>
                    <a:pt x="15079" y="0"/>
                    <a:pt x="16709" y="402"/>
                    <a:pt x="18340" y="1607"/>
                  </a:cubicBezTo>
                  <a:cubicBezTo>
                    <a:pt x="19970" y="2813"/>
                    <a:pt x="21600" y="4822"/>
                    <a:pt x="19970" y="6480"/>
                  </a:cubicBezTo>
                  <a:cubicBezTo>
                    <a:pt x="18340" y="8138"/>
                    <a:pt x="13449" y="9444"/>
                    <a:pt x="9781" y="10247"/>
                  </a:cubicBezTo>
                  <a:cubicBezTo>
                    <a:pt x="6113" y="11051"/>
                    <a:pt x="3668" y="11353"/>
                    <a:pt x="2242" y="11604"/>
                  </a:cubicBezTo>
                  <a:cubicBezTo>
                    <a:pt x="815" y="11855"/>
                    <a:pt x="408" y="12056"/>
                    <a:pt x="0" y="12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2985523" y="3618566"/>
              <a:ext cx="184006" cy="262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0" y="8179"/>
                  </a:moveTo>
                  <a:cubicBezTo>
                    <a:pt x="1500" y="8179"/>
                    <a:pt x="3000" y="8179"/>
                    <a:pt x="4650" y="9437"/>
                  </a:cubicBezTo>
                  <a:cubicBezTo>
                    <a:pt x="6300" y="10695"/>
                    <a:pt x="8100" y="13212"/>
                    <a:pt x="9000" y="15099"/>
                  </a:cubicBezTo>
                  <a:cubicBezTo>
                    <a:pt x="9900" y="16986"/>
                    <a:pt x="9900" y="18245"/>
                    <a:pt x="9450" y="19398"/>
                  </a:cubicBezTo>
                  <a:cubicBezTo>
                    <a:pt x="9000" y="20551"/>
                    <a:pt x="8100" y="21600"/>
                    <a:pt x="7350" y="21495"/>
                  </a:cubicBezTo>
                  <a:cubicBezTo>
                    <a:pt x="6600" y="21390"/>
                    <a:pt x="6000" y="20132"/>
                    <a:pt x="6150" y="17720"/>
                  </a:cubicBezTo>
                  <a:cubicBezTo>
                    <a:pt x="6300" y="15309"/>
                    <a:pt x="7200" y="11744"/>
                    <a:pt x="9900" y="8598"/>
                  </a:cubicBezTo>
                  <a:cubicBezTo>
                    <a:pt x="12600" y="5452"/>
                    <a:pt x="17100" y="27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3321445" y="3463595"/>
              <a:ext cx="147091" cy="38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302" fill="norm" stroke="1" extrusionOk="0">
                  <a:moveTo>
                    <a:pt x="19973" y="3055"/>
                  </a:moveTo>
                  <a:cubicBezTo>
                    <a:pt x="19973" y="2067"/>
                    <a:pt x="19973" y="1079"/>
                    <a:pt x="19057" y="514"/>
                  </a:cubicBezTo>
                  <a:cubicBezTo>
                    <a:pt x="18142" y="-51"/>
                    <a:pt x="16312" y="-192"/>
                    <a:pt x="14115" y="302"/>
                  </a:cubicBezTo>
                  <a:cubicBezTo>
                    <a:pt x="11918" y="796"/>
                    <a:pt x="9356" y="1926"/>
                    <a:pt x="6793" y="4961"/>
                  </a:cubicBezTo>
                  <a:cubicBezTo>
                    <a:pt x="4230" y="7996"/>
                    <a:pt x="1668" y="12937"/>
                    <a:pt x="569" y="15902"/>
                  </a:cubicBezTo>
                  <a:cubicBezTo>
                    <a:pt x="-529" y="18867"/>
                    <a:pt x="-163" y="19855"/>
                    <a:pt x="2766" y="20490"/>
                  </a:cubicBezTo>
                  <a:cubicBezTo>
                    <a:pt x="5695" y="21126"/>
                    <a:pt x="11186" y="21408"/>
                    <a:pt x="14664" y="21267"/>
                  </a:cubicBezTo>
                  <a:cubicBezTo>
                    <a:pt x="18142" y="21126"/>
                    <a:pt x="19607" y="20561"/>
                    <a:pt x="21071" y="19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3580982" y="3572565"/>
              <a:ext cx="17890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cubicBezTo>
                    <a:pt x="6171" y="4086"/>
                    <a:pt x="0" y="8173"/>
                    <a:pt x="0" y="11578"/>
                  </a:cubicBezTo>
                  <a:cubicBezTo>
                    <a:pt x="0" y="14984"/>
                    <a:pt x="6171" y="17708"/>
                    <a:pt x="10800" y="19265"/>
                  </a:cubicBezTo>
                  <a:cubicBezTo>
                    <a:pt x="15428" y="20822"/>
                    <a:pt x="18514" y="212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3583537" y="3528698"/>
              <a:ext cx="164418" cy="34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180" fill="norm" stroke="1" extrusionOk="0">
                  <a:moveTo>
                    <a:pt x="982" y="3680"/>
                  </a:moveTo>
                  <a:cubicBezTo>
                    <a:pt x="982" y="2885"/>
                    <a:pt x="982" y="2091"/>
                    <a:pt x="1309" y="1297"/>
                  </a:cubicBezTo>
                  <a:cubicBezTo>
                    <a:pt x="1636" y="503"/>
                    <a:pt x="2291" y="-291"/>
                    <a:pt x="5400" y="106"/>
                  </a:cubicBezTo>
                  <a:cubicBezTo>
                    <a:pt x="8509" y="503"/>
                    <a:pt x="14073" y="2091"/>
                    <a:pt x="17345" y="4871"/>
                  </a:cubicBezTo>
                  <a:cubicBezTo>
                    <a:pt x="20618" y="7650"/>
                    <a:pt x="21600" y="11621"/>
                    <a:pt x="20782" y="14400"/>
                  </a:cubicBezTo>
                  <a:cubicBezTo>
                    <a:pt x="19964" y="17180"/>
                    <a:pt x="17345" y="18768"/>
                    <a:pt x="14236" y="19800"/>
                  </a:cubicBezTo>
                  <a:cubicBezTo>
                    <a:pt x="11127" y="20833"/>
                    <a:pt x="7527" y="21309"/>
                    <a:pt x="5073" y="21150"/>
                  </a:cubicBezTo>
                  <a:cubicBezTo>
                    <a:pt x="2618" y="20991"/>
                    <a:pt x="1309" y="20197"/>
                    <a:pt x="0" y="19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3984312" y="3564898"/>
              <a:ext cx="174239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16647" y="0"/>
                  </a:moveTo>
                  <a:cubicBezTo>
                    <a:pt x="12265" y="2118"/>
                    <a:pt x="7882" y="4235"/>
                    <a:pt x="4908" y="5718"/>
                  </a:cubicBezTo>
                  <a:cubicBezTo>
                    <a:pt x="1934" y="7200"/>
                    <a:pt x="369" y="8047"/>
                    <a:pt x="56" y="8894"/>
                  </a:cubicBezTo>
                  <a:cubicBezTo>
                    <a:pt x="-257" y="9741"/>
                    <a:pt x="682" y="10588"/>
                    <a:pt x="4439" y="12706"/>
                  </a:cubicBezTo>
                  <a:cubicBezTo>
                    <a:pt x="8195" y="14824"/>
                    <a:pt x="14769" y="18212"/>
                    <a:pt x="213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4414871" y="3603233"/>
              <a:ext cx="272692" cy="255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18" fill="norm" stroke="1" extrusionOk="0">
                  <a:moveTo>
                    <a:pt x="941" y="0"/>
                  </a:moveTo>
                  <a:cubicBezTo>
                    <a:pt x="1941" y="0"/>
                    <a:pt x="2941" y="0"/>
                    <a:pt x="4141" y="1390"/>
                  </a:cubicBezTo>
                  <a:cubicBezTo>
                    <a:pt x="5341" y="2780"/>
                    <a:pt x="6741" y="5560"/>
                    <a:pt x="6841" y="8875"/>
                  </a:cubicBezTo>
                  <a:cubicBezTo>
                    <a:pt x="6941" y="12190"/>
                    <a:pt x="5741" y="16040"/>
                    <a:pt x="4341" y="18392"/>
                  </a:cubicBezTo>
                  <a:cubicBezTo>
                    <a:pt x="2941" y="20745"/>
                    <a:pt x="1341" y="21600"/>
                    <a:pt x="541" y="21386"/>
                  </a:cubicBezTo>
                  <a:cubicBezTo>
                    <a:pt x="-259" y="21172"/>
                    <a:pt x="-259" y="19889"/>
                    <a:pt x="1141" y="17430"/>
                  </a:cubicBezTo>
                  <a:cubicBezTo>
                    <a:pt x="2541" y="14970"/>
                    <a:pt x="5341" y="11335"/>
                    <a:pt x="7441" y="8768"/>
                  </a:cubicBezTo>
                  <a:cubicBezTo>
                    <a:pt x="9541" y="6202"/>
                    <a:pt x="10941" y="4705"/>
                    <a:pt x="11941" y="3529"/>
                  </a:cubicBezTo>
                  <a:cubicBezTo>
                    <a:pt x="12941" y="2352"/>
                    <a:pt x="13541" y="1497"/>
                    <a:pt x="13841" y="1604"/>
                  </a:cubicBezTo>
                  <a:cubicBezTo>
                    <a:pt x="14141" y="1711"/>
                    <a:pt x="14141" y="2780"/>
                    <a:pt x="13841" y="4705"/>
                  </a:cubicBezTo>
                  <a:cubicBezTo>
                    <a:pt x="13541" y="6630"/>
                    <a:pt x="12941" y="9410"/>
                    <a:pt x="12741" y="11335"/>
                  </a:cubicBezTo>
                  <a:cubicBezTo>
                    <a:pt x="12541" y="13259"/>
                    <a:pt x="12741" y="14329"/>
                    <a:pt x="13341" y="14970"/>
                  </a:cubicBezTo>
                  <a:cubicBezTo>
                    <a:pt x="13941" y="15612"/>
                    <a:pt x="14941" y="15826"/>
                    <a:pt x="16341" y="15612"/>
                  </a:cubicBezTo>
                  <a:cubicBezTo>
                    <a:pt x="17741" y="15398"/>
                    <a:pt x="19541" y="14756"/>
                    <a:pt x="21341" y="14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4733563" y="3434562"/>
              <a:ext cx="161073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600" fill="norm" stroke="1" extrusionOk="0">
                  <a:moveTo>
                    <a:pt x="0" y="0"/>
                  </a:moveTo>
                  <a:cubicBezTo>
                    <a:pt x="4320" y="1560"/>
                    <a:pt x="8640" y="3120"/>
                    <a:pt x="12462" y="5400"/>
                  </a:cubicBezTo>
                  <a:cubicBezTo>
                    <a:pt x="16283" y="7680"/>
                    <a:pt x="19606" y="10680"/>
                    <a:pt x="20603" y="13320"/>
                  </a:cubicBezTo>
                  <a:cubicBezTo>
                    <a:pt x="21600" y="15960"/>
                    <a:pt x="20271" y="18240"/>
                    <a:pt x="18443" y="19560"/>
                  </a:cubicBezTo>
                  <a:cubicBezTo>
                    <a:pt x="16615" y="20880"/>
                    <a:pt x="14289" y="21240"/>
                    <a:pt x="119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5287330" y="3603233"/>
              <a:ext cx="220585" cy="229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543" fill="norm" stroke="1" extrusionOk="0">
                  <a:moveTo>
                    <a:pt x="21430" y="0"/>
                  </a:moveTo>
                  <a:cubicBezTo>
                    <a:pt x="16961" y="4080"/>
                    <a:pt x="12492" y="8160"/>
                    <a:pt x="9389" y="10800"/>
                  </a:cubicBezTo>
                  <a:cubicBezTo>
                    <a:pt x="6285" y="13440"/>
                    <a:pt x="4547" y="14640"/>
                    <a:pt x="3182" y="15600"/>
                  </a:cubicBezTo>
                  <a:cubicBezTo>
                    <a:pt x="1816" y="16560"/>
                    <a:pt x="823" y="17280"/>
                    <a:pt x="327" y="18240"/>
                  </a:cubicBezTo>
                  <a:cubicBezTo>
                    <a:pt x="-170" y="19200"/>
                    <a:pt x="-170" y="20400"/>
                    <a:pt x="823" y="21000"/>
                  </a:cubicBezTo>
                  <a:cubicBezTo>
                    <a:pt x="1816" y="21600"/>
                    <a:pt x="3802" y="21600"/>
                    <a:pt x="7402" y="21480"/>
                  </a:cubicBezTo>
                  <a:cubicBezTo>
                    <a:pt x="11002" y="21360"/>
                    <a:pt x="16216" y="21120"/>
                    <a:pt x="21430" y="20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5377577" y="3871572"/>
              <a:ext cx="184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0" y="16800"/>
                    <a:pt x="11400" y="12000"/>
                    <a:pt x="15000" y="8400"/>
                  </a:cubicBezTo>
                  <a:cubicBezTo>
                    <a:pt x="18600" y="4800"/>
                    <a:pt x="201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5937257" y="3457563"/>
              <a:ext cx="61336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5943571" y="3466994"/>
              <a:ext cx="177691" cy="16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055" fill="norm" stroke="1" extrusionOk="0">
                  <a:moveTo>
                    <a:pt x="18415" y="745"/>
                  </a:moveTo>
                  <a:cubicBezTo>
                    <a:pt x="16894" y="100"/>
                    <a:pt x="15373" y="-545"/>
                    <a:pt x="12635" y="745"/>
                  </a:cubicBezTo>
                  <a:cubicBezTo>
                    <a:pt x="9897" y="2034"/>
                    <a:pt x="5942" y="5258"/>
                    <a:pt x="3660" y="7837"/>
                  </a:cubicBezTo>
                  <a:cubicBezTo>
                    <a:pt x="1378" y="10416"/>
                    <a:pt x="770" y="12351"/>
                    <a:pt x="314" y="14124"/>
                  </a:cubicBezTo>
                  <a:cubicBezTo>
                    <a:pt x="-143" y="15897"/>
                    <a:pt x="-447" y="17509"/>
                    <a:pt x="1987" y="18798"/>
                  </a:cubicBezTo>
                  <a:cubicBezTo>
                    <a:pt x="4421" y="20088"/>
                    <a:pt x="9592" y="21055"/>
                    <a:pt x="13243" y="21055"/>
                  </a:cubicBezTo>
                  <a:cubicBezTo>
                    <a:pt x="16894" y="21055"/>
                    <a:pt x="19023" y="20088"/>
                    <a:pt x="21153" y="19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5699585" y="3802571"/>
              <a:ext cx="32200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7100"/>
                    <a:pt x="4800" y="12600"/>
                    <a:pt x="8229" y="9000"/>
                  </a:cubicBezTo>
                  <a:cubicBezTo>
                    <a:pt x="11657" y="5400"/>
                    <a:pt x="16114" y="2700"/>
                    <a:pt x="18514" y="1350"/>
                  </a:cubicBezTo>
                  <a:cubicBezTo>
                    <a:pt x="20914" y="0"/>
                    <a:pt x="212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5867576" y="3886906"/>
              <a:ext cx="2368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383"/>
                    <a:pt x="2735" y="8765"/>
                    <a:pt x="575" y="12365"/>
                  </a:cubicBezTo>
                  <a:cubicBezTo>
                    <a:pt x="-1585" y="15965"/>
                    <a:pt x="2735" y="18783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5923799" y="3917573"/>
              <a:ext cx="82460" cy="106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335" fill="norm" stroke="1" extrusionOk="0">
                  <a:moveTo>
                    <a:pt x="13265" y="1543"/>
                  </a:moveTo>
                  <a:cubicBezTo>
                    <a:pt x="8683" y="5143"/>
                    <a:pt x="4101" y="8743"/>
                    <a:pt x="1810" y="12086"/>
                  </a:cubicBezTo>
                  <a:cubicBezTo>
                    <a:pt x="-481" y="15429"/>
                    <a:pt x="-481" y="18514"/>
                    <a:pt x="1155" y="20057"/>
                  </a:cubicBezTo>
                  <a:cubicBezTo>
                    <a:pt x="2792" y="21600"/>
                    <a:pt x="6065" y="21600"/>
                    <a:pt x="9010" y="20829"/>
                  </a:cubicBezTo>
                  <a:cubicBezTo>
                    <a:pt x="11956" y="20057"/>
                    <a:pt x="14574" y="18514"/>
                    <a:pt x="16537" y="14914"/>
                  </a:cubicBezTo>
                  <a:cubicBezTo>
                    <a:pt x="18501" y="11314"/>
                    <a:pt x="19810" y="5657"/>
                    <a:pt x="211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6061143" y="3871572"/>
              <a:ext cx="114420" cy="1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116" fill="norm" stroke="1" extrusionOk="0">
                  <a:moveTo>
                    <a:pt x="11046" y="6113"/>
                  </a:moveTo>
                  <a:cubicBezTo>
                    <a:pt x="8698" y="6521"/>
                    <a:pt x="6350" y="6928"/>
                    <a:pt x="4472" y="8355"/>
                  </a:cubicBezTo>
                  <a:cubicBezTo>
                    <a:pt x="2593" y="9781"/>
                    <a:pt x="1185" y="12226"/>
                    <a:pt x="480" y="14468"/>
                  </a:cubicBezTo>
                  <a:cubicBezTo>
                    <a:pt x="-224" y="16709"/>
                    <a:pt x="-224" y="18747"/>
                    <a:pt x="950" y="19970"/>
                  </a:cubicBezTo>
                  <a:cubicBezTo>
                    <a:pt x="2124" y="21192"/>
                    <a:pt x="4472" y="21600"/>
                    <a:pt x="7759" y="20377"/>
                  </a:cubicBezTo>
                  <a:cubicBezTo>
                    <a:pt x="11046" y="19155"/>
                    <a:pt x="15272" y="16302"/>
                    <a:pt x="17854" y="13449"/>
                  </a:cubicBezTo>
                  <a:cubicBezTo>
                    <a:pt x="20437" y="10596"/>
                    <a:pt x="21376" y="7743"/>
                    <a:pt x="20906" y="5502"/>
                  </a:cubicBezTo>
                  <a:cubicBezTo>
                    <a:pt x="20437" y="3260"/>
                    <a:pt x="18559" y="1630"/>
                    <a:pt x="166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6807857" y="3458978"/>
              <a:ext cx="202759" cy="484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330" fill="norm" stroke="1" extrusionOk="0">
                  <a:moveTo>
                    <a:pt x="13321" y="7025"/>
                  </a:moveTo>
                  <a:cubicBezTo>
                    <a:pt x="11431" y="8937"/>
                    <a:pt x="9541" y="10850"/>
                    <a:pt x="8056" y="12819"/>
                  </a:cubicBezTo>
                  <a:cubicBezTo>
                    <a:pt x="6571" y="14787"/>
                    <a:pt x="5491" y="16812"/>
                    <a:pt x="4546" y="18106"/>
                  </a:cubicBezTo>
                  <a:cubicBezTo>
                    <a:pt x="3601" y="19400"/>
                    <a:pt x="2791" y="19962"/>
                    <a:pt x="1981" y="20469"/>
                  </a:cubicBezTo>
                  <a:cubicBezTo>
                    <a:pt x="1171" y="20975"/>
                    <a:pt x="361" y="21425"/>
                    <a:pt x="91" y="21313"/>
                  </a:cubicBezTo>
                  <a:cubicBezTo>
                    <a:pt x="-179" y="21200"/>
                    <a:pt x="91" y="20525"/>
                    <a:pt x="1711" y="18162"/>
                  </a:cubicBezTo>
                  <a:cubicBezTo>
                    <a:pt x="3331" y="15800"/>
                    <a:pt x="6301" y="11750"/>
                    <a:pt x="8866" y="8487"/>
                  </a:cubicBezTo>
                  <a:cubicBezTo>
                    <a:pt x="11431" y="5225"/>
                    <a:pt x="13591" y="2750"/>
                    <a:pt x="15346" y="1400"/>
                  </a:cubicBezTo>
                  <a:cubicBezTo>
                    <a:pt x="17101" y="50"/>
                    <a:pt x="18451" y="-175"/>
                    <a:pt x="19261" y="106"/>
                  </a:cubicBezTo>
                  <a:cubicBezTo>
                    <a:pt x="20071" y="387"/>
                    <a:pt x="20341" y="1175"/>
                    <a:pt x="20611" y="3481"/>
                  </a:cubicBezTo>
                  <a:cubicBezTo>
                    <a:pt x="20881" y="5787"/>
                    <a:pt x="21151" y="9612"/>
                    <a:pt x="21286" y="12200"/>
                  </a:cubicBezTo>
                  <a:cubicBezTo>
                    <a:pt x="21421" y="14787"/>
                    <a:pt x="21421" y="16137"/>
                    <a:pt x="21421" y="17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6864944" y="3702902"/>
              <a:ext cx="184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7156798" y="3511231"/>
              <a:ext cx="229492" cy="300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368" fill="norm" stroke="1" extrusionOk="0">
                  <a:moveTo>
                    <a:pt x="2112" y="6534"/>
                  </a:moveTo>
                  <a:cubicBezTo>
                    <a:pt x="1632" y="10709"/>
                    <a:pt x="1152" y="14884"/>
                    <a:pt x="792" y="17425"/>
                  </a:cubicBezTo>
                  <a:cubicBezTo>
                    <a:pt x="432" y="19966"/>
                    <a:pt x="192" y="20874"/>
                    <a:pt x="72" y="20874"/>
                  </a:cubicBezTo>
                  <a:cubicBezTo>
                    <a:pt x="-48" y="20874"/>
                    <a:pt x="-48" y="19966"/>
                    <a:pt x="312" y="16881"/>
                  </a:cubicBezTo>
                  <a:cubicBezTo>
                    <a:pt x="672" y="13795"/>
                    <a:pt x="1392" y="8531"/>
                    <a:pt x="2232" y="5536"/>
                  </a:cubicBezTo>
                  <a:cubicBezTo>
                    <a:pt x="3072" y="2541"/>
                    <a:pt x="4032" y="1815"/>
                    <a:pt x="4872" y="2178"/>
                  </a:cubicBezTo>
                  <a:cubicBezTo>
                    <a:pt x="5712" y="2541"/>
                    <a:pt x="6432" y="3993"/>
                    <a:pt x="7392" y="6897"/>
                  </a:cubicBezTo>
                  <a:cubicBezTo>
                    <a:pt x="8352" y="9802"/>
                    <a:pt x="9552" y="14158"/>
                    <a:pt x="10632" y="16790"/>
                  </a:cubicBezTo>
                  <a:cubicBezTo>
                    <a:pt x="11712" y="19422"/>
                    <a:pt x="12672" y="20329"/>
                    <a:pt x="13752" y="20874"/>
                  </a:cubicBezTo>
                  <a:cubicBezTo>
                    <a:pt x="14832" y="21418"/>
                    <a:pt x="16032" y="21600"/>
                    <a:pt x="16872" y="20965"/>
                  </a:cubicBezTo>
                  <a:cubicBezTo>
                    <a:pt x="17712" y="20329"/>
                    <a:pt x="18192" y="18877"/>
                    <a:pt x="18672" y="15792"/>
                  </a:cubicBezTo>
                  <a:cubicBezTo>
                    <a:pt x="19152" y="12706"/>
                    <a:pt x="19632" y="7987"/>
                    <a:pt x="20112" y="5082"/>
                  </a:cubicBezTo>
                  <a:cubicBezTo>
                    <a:pt x="20592" y="2178"/>
                    <a:pt x="21072" y="1089"/>
                    <a:pt x="215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7455291" y="3489372"/>
              <a:ext cx="195569" cy="361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32" fill="norm" stroke="1" extrusionOk="0">
                  <a:moveTo>
                    <a:pt x="5891" y="2214"/>
                  </a:moveTo>
                  <a:cubicBezTo>
                    <a:pt x="5049" y="8146"/>
                    <a:pt x="4208" y="14078"/>
                    <a:pt x="3787" y="17425"/>
                  </a:cubicBezTo>
                  <a:cubicBezTo>
                    <a:pt x="3366" y="20771"/>
                    <a:pt x="3366" y="21532"/>
                    <a:pt x="3366" y="21532"/>
                  </a:cubicBezTo>
                  <a:cubicBezTo>
                    <a:pt x="3366" y="21532"/>
                    <a:pt x="3366" y="20771"/>
                    <a:pt x="3787" y="18109"/>
                  </a:cubicBezTo>
                  <a:cubicBezTo>
                    <a:pt x="4208" y="15447"/>
                    <a:pt x="5049" y="10884"/>
                    <a:pt x="6171" y="7690"/>
                  </a:cubicBezTo>
                  <a:cubicBezTo>
                    <a:pt x="7294" y="4495"/>
                    <a:pt x="8696" y="2670"/>
                    <a:pt x="9958" y="1529"/>
                  </a:cubicBezTo>
                  <a:cubicBezTo>
                    <a:pt x="11221" y="388"/>
                    <a:pt x="12343" y="-68"/>
                    <a:pt x="13465" y="8"/>
                  </a:cubicBezTo>
                  <a:cubicBezTo>
                    <a:pt x="14587" y="84"/>
                    <a:pt x="15709" y="693"/>
                    <a:pt x="17392" y="2898"/>
                  </a:cubicBezTo>
                  <a:cubicBezTo>
                    <a:pt x="19075" y="5104"/>
                    <a:pt x="21319" y="8907"/>
                    <a:pt x="21460" y="11873"/>
                  </a:cubicBezTo>
                  <a:cubicBezTo>
                    <a:pt x="21600" y="14839"/>
                    <a:pt x="19636" y="16969"/>
                    <a:pt x="15709" y="18262"/>
                  </a:cubicBezTo>
                  <a:cubicBezTo>
                    <a:pt x="11782" y="19555"/>
                    <a:pt x="5891" y="20011"/>
                    <a:pt x="0" y="20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8114639" y="3626233"/>
              <a:ext cx="15335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8083972" y="3557232"/>
              <a:ext cx="2300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8191308" y="3679901"/>
              <a:ext cx="1533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8198975" y="3518897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8290977" y="3541898"/>
              <a:ext cx="52297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2" h="21600" fill="norm" stroke="1" extrusionOk="0">
                  <a:moveTo>
                    <a:pt x="2946" y="0"/>
                  </a:moveTo>
                  <a:cubicBezTo>
                    <a:pt x="7855" y="497"/>
                    <a:pt x="12764" y="993"/>
                    <a:pt x="16200" y="3352"/>
                  </a:cubicBezTo>
                  <a:cubicBezTo>
                    <a:pt x="19636" y="5710"/>
                    <a:pt x="21600" y="9931"/>
                    <a:pt x="18655" y="13283"/>
                  </a:cubicBezTo>
                  <a:cubicBezTo>
                    <a:pt x="15709" y="16634"/>
                    <a:pt x="7855" y="191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7940779" y="3580232"/>
              <a:ext cx="158527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600" fill="norm" stroke="1" extrusionOk="0">
                  <a:moveTo>
                    <a:pt x="3782" y="0"/>
                  </a:moveTo>
                  <a:cubicBezTo>
                    <a:pt x="2411" y="1067"/>
                    <a:pt x="1039" y="2133"/>
                    <a:pt x="354" y="4267"/>
                  </a:cubicBezTo>
                  <a:cubicBezTo>
                    <a:pt x="-332" y="6400"/>
                    <a:pt x="-332" y="9600"/>
                    <a:pt x="3268" y="12667"/>
                  </a:cubicBezTo>
                  <a:cubicBezTo>
                    <a:pt x="6868" y="15733"/>
                    <a:pt x="14068" y="18667"/>
                    <a:pt x="212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8536829" y="3388586"/>
              <a:ext cx="135417" cy="39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157" fill="norm" stroke="1" extrusionOk="0">
                  <a:moveTo>
                    <a:pt x="4720" y="9780"/>
                  </a:moveTo>
                  <a:cubicBezTo>
                    <a:pt x="3920" y="11818"/>
                    <a:pt x="3120" y="13855"/>
                    <a:pt x="2520" y="15350"/>
                  </a:cubicBezTo>
                  <a:cubicBezTo>
                    <a:pt x="1920" y="16844"/>
                    <a:pt x="1520" y="17795"/>
                    <a:pt x="1120" y="18814"/>
                  </a:cubicBezTo>
                  <a:cubicBezTo>
                    <a:pt x="720" y="19833"/>
                    <a:pt x="320" y="20919"/>
                    <a:pt x="120" y="21123"/>
                  </a:cubicBezTo>
                  <a:cubicBezTo>
                    <a:pt x="-80" y="21327"/>
                    <a:pt x="-80" y="20648"/>
                    <a:pt x="520" y="17999"/>
                  </a:cubicBezTo>
                  <a:cubicBezTo>
                    <a:pt x="1120" y="15350"/>
                    <a:pt x="2320" y="10731"/>
                    <a:pt x="3520" y="7538"/>
                  </a:cubicBezTo>
                  <a:cubicBezTo>
                    <a:pt x="4720" y="4346"/>
                    <a:pt x="5920" y="2580"/>
                    <a:pt x="8120" y="1425"/>
                  </a:cubicBezTo>
                  <a:cubicBezTo>
                    <a:pt x="10320" y="270"/>
                    <a:pt x="13520" y="-273"/>
                    <a:pt x="16120" y="135"/>
                  </a:cubicBezTo>
                  <a:cubicBezTo>
                    <a:pt x="18720" y="542"/>
                    <a:pt x="20720" y="1901"/>
                    <a:pt x="21120" y="3667"/>
                  </a:cubicBezTo>
                  <a:cubicBezTo>
                    <a:pt x="21520" y="5433"/>
                    <a:pt x="20320" y="7606"/>
                    <a:pt x="17720" y="9169"/>
                  </a:cubicBezTo>
                  <a:cubicBezTo>
                    <a:pt x="15120" y="10731"/>
                    <a:pt x="11120" y="11682"/>
                    <a:pt x="7120" y="12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8635984" y="3564898"/>
              <a:ext cx="199340" cy="231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0" y="5697"/>
                  </a:moveTo>
                  <a:cubicBezTo>
                    <a:pt x="1385" y="5459"/>
                    <a:pt x="2769" y="5222"/>
                    <a:pt x="3877" y="5815"/>
                  </a:cubicBezTo>
                  <a:cubicBezTo>
                    <a:pt x="4985" y="6409"/>
                    <a:pt x="5815" y="7833"/>
                    <a:pt x="6369" y="10088"/>
                  </a:cubicBezTo>
                  <a:cubicBezTo>
                    <a:pt x="6923" y="12343"/>
                    <a:pt x="7200" y="15429"/>
                    <a:pt x="7200" y="17684"/>
                  </a:cubicBezTo>
                  <a:cubicBezTo>
                    <a:pt x="7200" y="19938"/>
                    <a:pt x="6923" y="21363"/>
                    <a:pt x="6508" y="21481"/>
                  </a:cubicBezTo>
                  <a:cubicBezTo>
                    <a:pt x="6092" y="21600"/>
                    <a:pt x="5538" y="20413"/>
                    <a:pt x="5815" y="17684"/>
                  </a:cubicBezTo>
                  <a:cubicBezTo>
                    <a:pt x="6092" y="14954"/>
                    <a:pt x="7200" y="10681"/>
                    <a:pt x="9969" y="7477"/>
                  </a:cubicBezTo>
                  <a:cubicBezTo>
                    <a:pt x="12738" y="4273"/>
                    <a:pt x="17169" y="21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8966862" y="3469944"/>
              <a:ext cx="144467" cy="28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208" fill="norm" stroke="1" extrusionOk="0">
                  <a:moveTo>
                    <a:pt x="21422" y="1344"/>
                  </a:moveTo>
                  <a:cubicBezTo>
                    <a:pt x="19527" y="592"/>
                    <a:pt x="17633" y="-159"/>
                    <a:pt x="14790" y="29"/>
                  </a:cubicBezTo>
                  <a:cubicBezTo>
                    <a:pt x="11948" y="217"/>
                    <a:pt x="8159" y="1344"/>
                    <a:pt x="5127" y="3879"/>
                  </a:cubicBezTo>
                  <a:cubicBezTo>
                    <a:pt x="2096" y="6415"/>
                    <a:pt x="-178" y="10359"/>
                    <a:pt x="11" y="13552"/>
                  </a:cubicBezTo>
                  <a:cubicBezTo>
                    <a:pt x="201" y="16745"/>
                    <a:pt x="2854" y="19187"/>
                    <a:pt x="5127" y="20314"/>
                  </a:cubicBezTo>
                  <a:cubicBezTo>
                    <a:pt x="7401" y="21441"/>
                    <a:pt x="9296" y="21253"/>
                    <a:pt x="11190" y="21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9164996" y="3463784"/>
              <a:ext cx="134611" cy="354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379" fill="norm" stroke="1" extrusionOk="0">
                  <a:moveTo>
                    <a:pt x="6000" y="4716"/>
                  </a:moveTo>
                  <a:cubicBezTo>
                    <a:pt x="4400" y="9653"/>
                    <a:pt x="2800" y="14590"/>
                    <a:pt x="2400" y="14205"/>
                  </a:cubicBezTo>
                  <a:cubicBezTo>
                    <a:pt x="2000" y="13819"/>
                    <a:pt x="2800" y="8110"/>
                    <a:pt x="3800" y="4870"/>
                  </a:cubicBezTo>
                  <a:cubicBezTo>
                    <a:pt x="4800" y="1630"/>
                    <a:pt x="6000" y="859"/>
                    <a:pt x="7600" y="396"/>
                  </a:cubicBezTo>
                  <a:cubicBezTo>
                    <a:pt x="9200" y="-67"/>
                    <a:pt x="11200" y="-221"/>
                    <a:pt x="13600" y="473"/>
                  </a:cubicBezTo>
                  <a:cubicBezTo>
                    <a:pt x="16000" y="1168"/>
                    <a:pt x="18800" y="2710"/>
                    <a:pt x="20200" y="5565"/>
                  </a:cubicBezTo>
                  <a:cubicBezTo>
                    <a:pt x="21600" y="8419"/>
                    <a:pt x="21600" y="12585"/>
                    <a:pt x="18000" y="15439"/>
                  </a:cubicBezTo>
                  <a:cubicBezTo>
                    <a:pt x="14400" y="18293"/>
                    <a:pt x="7200" y="19836"/>
                    <a:pt x="0" y="21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9126662" y="3687568"/>
              <a:ext cx="1" cy="16867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9118995" y="3655535"/>
              <a:ext cx="44975" cy="239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93" fill="norm" stroke="1" extrusionOk="0">
                  <a:moveTo>
                    <a:pt x="10800" y="123"/>
                  </a:moveTo>
                  <a:cubicBezTo>
                    <a:pt x="9600" y="2421"/>
                    <a:pt x="8400" y="4719"/>
                    <a:pt x="6600" y="7131"/>
                  </a:cubicBezTo>
                  <a:cubicBezTo>
                    <a:pt x="4800" y="9544"/>
                    <a:pt x="2400" y="12072"/>
                    <a:pt x="1800" y="12646"/>
                  </a:cubicBezTo>
                  <a:cubicBezTo>
                    <a:pt x="1200" y="13221"/>
                    <a:pt x="2400" y="11842"/>
                    <a:pt x="4800" y="9774"/>
                  </a:cubicBezTo>
                  <a:cubicBezTo>
                    <a:pt x="7200" y="7706"/>
                    <a:pt x="10800" y="4948"/>
                    <a:pt x="13800" y="2995"/>
                  </a:cubicBezTo>
                  <a:cubicBezTo>
                    <a:pt x="16800" y="1042"/>
                    <a:pt x="19200" y="-107"/>
                    <a:pt x="20400" y="8"/>
                  </a:cubicBezTo>
                  <a:cubicBezTo>
                    <a:pt x="21600" y="123"/>
                    <a:pt x="21600" y="1502"/>
                    <a:pt x="18000" y="5293"/>
                  </a:cubicBezTo>
                  <a:cubicBezTo>
                    <a:pt x="14400" y="9084"/>
                    <a:pt x="7200" y="15289"/>
                    <a:pt x="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9508716" y="3551953"/>
              <a:ext cx="208294" cy="227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141" fill="norm" stroke="1" extrusionOk="0">
                  <a:moveTo>
                    <a:pt x="21211" y="490"/>
                  </a:moveTo>
                  <a:cubicBezTo>
                    <a:pt x="19910" y="16"/>
                    <a:pt x="18609" y="-459"/>
                    <a:pt x="15876" y="846"/>
                  </a:cubicBezTo>
                  <a:cubicBezTo>
                    <a:pt x="13144" y="2152"/>
                    <a:pt x="8980" y="5238"/>
                    <a:pt x="5987" y="7611"/>
                  </a:cubicBezTo>
                  <a:cubicBezTo>
                    <a:pt x="2994" y="9985"/>
                    <a:pt x="1172" y="11646"/>
                    <a:pt x="392" y="13071"/>
                  </a:cubicBezTo>
                  <a:cubicBezTo>
                    <a:pt x="-389" y="14495"/>
                    <a:pt x="-129" y="15682"/>
                    <a:pt x="2344" y="16631"/>
                  </a:cubicBezTo>
                  <a:cubicBezTo>
                    <a:pt x="4816" y="17581"/>
                    <a:pt x="9500" y="18293"/>
                    <a:pt x="12363" y="19005"/>
                  </a:cubicBezTo>
                  <a:cubicBezTo>
                    <a:pt x="15225" y="19717"/>
                    <a:pt x="16266" y="20429"/>
                    <a:pt x="17307" y="21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9395002" y="3879239"/>
              <a:ext cx="27600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9200"/>
                    <a:pt x="9600" y="16800"/>
                    <a:pt x="13200" y="13200"/>
                  </a:cubicBezTo>
                  <a:cubicBezTo>
                    <a:pt x="16800" y="9600"/>
                    <a:pt x="19200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9939347" y="3633958"/>
              <a:ext cx="306675" cy="217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343" fill="norm" stroke="1" extrusionOk="0">
                  <a:moveTo>
                    <a:pt x="0" y="3008"/>
                  </a:moveTo>
                  <a:cubicBezTo>
                    <a:pt x="892" y="1752"/>
                    <a:pt x="1785" y="496"/>
                    <a:pt x="2677" y="120"/>
                  </a:cubicBezTo>
                  <a:cubicBezTo>
                    <a:pt x="3570" y="-257"/>
                    <a:pt x="4462" y="245"/>
                    <a:pt x="5087" y="1752"/>
                  </a:cubicBezTo>
                  <a:cubicBezTo>
                    <a:pt x="5712" y="3259"/>
                    <a:pt x="6069" y="5771"/>
                    <a:pt x="5712" y="8785"/>
                  </a:cubicBezTo>
                  <a:cubicBezTo>
                    <a:pt x="5355" y="11799"/>
                    <a:pt x="4284" y="15315"/>
                    <a:pt x="3123" y="17701"/>
                  </a:cubicBezTo>
                  <a:cubicBezTo>
                    <a:pt x="1963" y="20087"/>
                    <a:pt x="714" y="21343"/>
                    <a:pt x="267" y="21343"/>
                  </a:cubicBezTo>
                  <a:cubicBezTo>
                    <a:pt x="-179" y="21343"/>
                    <a:pt x="178" y="20087"/>
                    <a:pt x="2052" y="17199"/>
                  </a:cubicBezTo>
                  <a:cubicBezTo>
                    <a:pt x="3927" y="14310"/>
                    <a:pt x="7319" y="9790"/>
                    <a:pt x="9371" y="7027"/>
                  </a:cubicBezTo>
                  <a:cubicBezTo>
                    <a:pt x="11424" y="4264"/>
                    <a:pt x="12138" y="3259"/>
                    <a:pt x="12763" y="3259"/>
                  </a:cubicBezTo>
                  <a:cubicBezTo>
                    <a:pt x="13388" y="3259"/>
                    <a:pt x="13923" y="4264"/>
                    <a:pt x="14191" y="5394"/>
                  </a:cubicBezTo>
                  <a:cubicBezTo>
                    <a:pt x="14459" y="6524"/>
                    <a:pt x="14459" y="7780"/>
                    <a:pt x="14459" y="9036"/>
                  </a:cubicBezTo>
                  <a:cubicBezTo>
                    <a:pt x="14459" y="10292"/>
                    <a:pt x="14459" y="11548"/>
                    <a:pt x="15619" y="12427"/>
                  </a:cubicBezTo>
                  <a:cubicBezTo>
                    <a:pt x="16780" y="13306"/>
                    <a:pt x="19100" y="13808"/>
                    <a:pt x="21421" y="14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10391690" y="3442229"/>
              <a:ext cx="92716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3" h="21600" fill="norm" stroke="1" extrusionOk="0">
                  <a:moveTo>
                    <a:pt x="1662" y="0"/>
                  </a:moveTo>
                  <a:cubicBezTo>
                    <a:pt x="9415" y="3484"/>
                    <a:pt x="17169" y="6968"/>
                    <a:pt x="19385" y="10277"/>
                  </a:cubicBezTo>
                  <a:cubicBezTo>
                    <a:pt x="21600" y="13587"/>
                    <a:pt x="18277" y="16723"/>
                    <a:pt x="14123" y="18581"/>
                  </a:cubicBezTo>
                  <a:cubicBezTo>
                    <a:pt x="9969" y="20439"/>
                    <a:pt x="4985" y="210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10933083" y="3551619"/>
              <a:ext cx="238101" cy="250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425" fill="norm" stroke="1" extrusionOk="0">
                  <a:moveTo>
                    <a:pt x="1593" y="1134"/>
                  </a:moveTo>
                  <a:cubicBezTo>
                    <a:pt x="703" y="480"/>
                    <a:pt x="-188" y="-175"/>
                    <a:pt x="35" y="43"/>
                  </a:cubicBezTo>
                  <a:cubicBezTo>
                    <a:pt x="257" y="261"/>
                    <a:pt x="1593" y="1352"/>
                    <a:pt x="4377" y="2552"/>
                  </a:cubicBezTo>
                  <a:cubicBezTo>
                    <a:pt x="7160" y="3752"/>
                    <a:pt x="11391" y="5061"/>
                    <a:pt x="14175" y="6043"/>
                  </a:cubicBezTo>
                  <a:cubicBezTo>
                    <a:pt x="16958" y="7025"/>
                    <a:pt x="18294" y="7680"/>
                    <a:pt x="19408" y="8443"/>
                  </a:cubicBezTo>
                  <a:cubicBezTo>
                    <a:pt x="20521" y="9207"/>
                    <a:pt x="21412" y="10080"/>
                    <a:pt x="20076" y="11607"/>
                  </a:cubicBezTo>
                  <a:cubicBezTo>
                    <a:pt x="18740" y="13134"/>
                    <a:pt x="15177" y="15316"/>
                    <a:pt x="12282" y="16625"/>
                  </a:cubicBezTo>
                  <a:cubicBezTo>
                    <a:pt x="9387" y="17934"/>
                    <a:pt x="7160" y="18370"/>
                    <a:pt x="5379" y="18807"/>
                  </a:cubicBezTo>
                  <a:cubicBezTo>
                    <a:pt x="3598" y="19243"/>
                    <a:pt x="2262" y="19680"/>
                    <a:pt x="2262" y="20116"/>
                  </a:cubicBezTo>
                  <a:cubicBezTo>
                    <a:pt x="2262" y="20552"/>
                    <a:pt x="3598" y="20989"/>
                    <a:pt x="4934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11104707" y="3840905"/>
              <a:ext cx="16867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91" y="3840"/>
                    <a:pt x="11782" y="7680"/>
                    <a:pt x="8182" y="11280"/>
                  </a:cubicBezTo>
                  <a:cubicBezTo>
                    <a:pt x="4582" y="14880"/>
                    <a:pt x="2291" y="182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11680358" y="3495897"/>
              <a:ext cx="7603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600" fill="norm" stroke="1" extrusionOk="0">
                  <a:moveTo>
                    <a:pt x="21420" y="0"/>
                  </a:moveTo>
                  <a:cubicBezTo>
                    <a:pt x="15660" y="5354"/>
                    <a:pt x="9900" y="10708"/>
                    <a:pt x="6300" y="13846"/>
                  </a:cubicBezTo>
                  <a:cubicBezTo>
                    <a:pt x="2700" y="16985"/>
                    <a:pt x="1260" y="17908"/>
                    <a:pt x="540" y="18831"/>
                  </a:cubicBezTo>
                  <a:cubicBezTo>
                    <a:pt x="-180" y="19754"/>
                    <a:pt x="-180" y="20677"/>
                    <a:pt x="540" y="21138"/>
                  </a:cubicBezTo>
                  <a:cubicBezTo>
                    <a:pt x="1260" y="21600"/>
                    <a:pt x="2700" y="21600"/>
                    <a:pt x="41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11735218" y="3557232"/>
              <a:ext cx="159174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600" fill="norm" stroke="1" extrusionOk="0">
                  <a:moveTo>
                    <a:pt x="21354" y="0"/>
                  </a:moveTo>
                  <a:cubicBezTo>
                    <a:pt x="15183" y="3857"/>
                    <a:pt x="9011" y="7714"/>
                    <a:pt x="5411" y="10157"/>
                  </a:cubicBezTo>
                  <a:cubicBezTo>
                    <a:pt x="1811" y="12600"/>
                    <a:pt x="783" y="13629"/>
                    <a:pt x="268" y="14786"/>
                  </a:cubicBezTo>
                  <a:cubicBezTo>
                    <a:pt x="-246" y="15943"/>
                    <a:pt x="-246" y="17229"/>
                    <a:pt x="2325" y="18386"/>
                  </a:cubicBezTo>
                  <a:cubicBezTo>
                    <a:pt x="4897" y="19543"/>
                    <a:pt x="10040" y="20571"/>
                    <a:pt x="151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11457381" y="3948240"/>
              <a:ext cx="33734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18" y="14400"/>
                    <a:pt x="12436" y="7200"/>
                    <a:pt x="16036" y="3600"/>
                  </a:cubicBezTo>
                  <a:cubicBezTo>
                    <a:pt x="19636" y="0"/>
                    <a:pt x="2061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11597261" y="4047910"/>
              <a:ext cx="51792" cy="133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256" fill="norm" stroke="1" extrusionOk="0">
                  <a:moveTo>
                    <a:pt x="14673" y="0"/>
                  </a:moveTo>
                  <a:cubicBezTo>
                    <a:pt x="9531" y="5298"/>
                    <a:pt x="4388" y="10596"/>
                    <a:pt x="1816" y="14264"/>
                  </a:cubicBezTo>
                  <a:cubicBezTo>
                    <a:pt x="-755" y="17932"/>
                    <a:pt x="-755" y="19970"/>
                    <a:pt x="2845" y="20785"/>
                  </a:cubicBezTo>
                  <a:cubicBezTo>
                    <a:pt x="6445" y="21600"/>
                    <a:pt x="13645" y="21192"/>
                    <a:pt x="20845" y="20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11681511" y="4086244"/>
              <a:ext cx="120879" cy="98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291" fill="norm" stroke="1" extrusionOk="0">
                  <a:moveTo>
                    <a:pt x="15885" y="3323"/>
                  </a:moveTo>
                  <a:cubicBezTo>
                    <a:pt x="13635" y="2215"/>
                    <a:pt x="11385" y="1108"/>
                    <a:pt x="9360" y="1385"/>
                  </a:cubicBezTo>
                  <a:cubicBezTo>
                    <a:pt x="7335" y="1662"/>
                    <a:pt x="5535" y="3323"/>
                    <a:pt x="3960" y="5538"/>
                  </a:cubicBezTo>
                  <a:cubicBezTo>
                    <a:pt x="2385" y="7754"/>
                    <a:pt x="1035" y="10523"/>
                    <a:pt x="360" y="13292"/>
                  </a:cubicBezTo>
                  <a:cubicBezTo>
                    <a:pt x="-315" y="16062"/>
                    <a:pt x="-315" y="18831"/>
                    <a:pt x="2835" y="20215"/>
                  </a:cubicBezTo>
                  <a:cubicBezTo>
                    <a:pt x="5985" y="21600"/>
                    <a:pt x="12285" y="21600"/>
                    <a:pt x="16110" y="20492"/>
                  </a:cubicBezTo>
                  <a:cubicBezTo>
                    <a:pt x="19935" y="19385"/>
                    <a:pt x="21285" y="17169"/>
                    <a:pt x="21285" y="13569"/>
                  </a:cubicBezTo>
                  <a:cubicBezTo>
                    <a:pt x="21285" y="9969"/>
                    <a:pt x="19935" y="4985"/>
                    <a:pt x="185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11823046" y="4055576"/>
              <a:ext cx="135625" cy="141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356" fill="norm" stroke="1" extrusionOk="0">
                  <a:moveTo>
                    <a:pt x="16855" y="3471"/>
                  </a:moveTo>
                  <a:cubicBezTo>
                    <a:pt x="13320" y="5014"/>
                    <a:pt x="9786" y="6557"/>
                    <a:pt x="7037" y="8293"/>
                  </a:cubicBezTo>
                  <a:cubicBezTo>
                    <a:pt x="4288" y="10029"/>
                    <a:pt x="2324" y="11957"/>
                    <a:pt x="1146" y="14079"/>
                  </a:cubicBezTo>
                  <a:cubicBezTo>
                    <a:pt x="-32" y="16200"/>
                    <a:pt x="-425" y="18514"/>
                    <a:pt x="557" y="19864"/>
                  </a:cubicBezTo>
                  <a:cubicBezTo>
                    <a:pt x="1539" y="21214"/>
                    <a:pt x="3895" y="21600"/>
                    <a:pt x="7037" y="21214"/>
                  </a:cubicBezTo>
                  <a:cubicBezTo>
                    <a:pt x="10179" y="20829"/>
                    <a:pt x="14106" y="19671"/>
                    <a:pt x="16855" y="18321"/>
                  </a:cubicBezTo>
                  <a:cubicBezTo>
                    <a:pt x="19604" y="16971"/>
                    <a:pt x="21175" y="15429"/>
                    <a:pt x="20782" y="12343"/>
                  </a:cubicBezTo>
                  <a:cubicBezTo>
                    <a:pt x="20390" y="9257"/>
                    <a:pt x="18033" y="4629"/>
                    <a:pt x="156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6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46438" y="4104577"/>
              <a:ext cx="2971026" cy="174421"/>
            </a:xfrm>
            <a:prstGeom prst="rect">
              <a:avLst/>
            </a:prstGeom>
            <a:effectLst/>
          </p:spPr>
        </p:pic>
        <p:pic>
          <p:nvPicPr>
            <p:cNvPr id="26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99775" y="4330500"/>
              <a:ext cx="2976900" cy="132502"/>
            </a:xfrm>
            <a:prstGeom prst="rect">
              <a:avLst/>
            </a:prstGeom>
            <a:effectLst/>
          </p:spPr>
        </p:pic>
        <p:pic>
          <p:nvPicPr>
            <p:cNvPr id="264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581234" y="4100933"/>
              <a:ext cx="2858171" cy="224066"/>
            </a:xfrm>
            <a:prstGeom prst="rect">
              <a:avLst/>
            </a:prstGeom>
            <a:effectLst/>
          </p:spPr>
        </p:pic>
        <p:pic>
          <p:nvPicPr>
            <p:cNvPr id="266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788239" y="4238936"/>
              <a:ext cx="2769895" cy="239400"/>
            </a:xfrm>
            <a:prstGeom prst="rect">
              <a:avLst/>
            </a:prstGeom>
            <a:effectLst/>
          </p:spPr>
        </p:pic>
        <p:sp>
          <p:nvSpPr>
            <p:cNvPr id="268" name="Line"/>
            <p:cNvSpPr/>
            <p:nvPr/>
          </p:nvSpPr>
          <p:spPr>
            <a:xfrm>
              <a:off x="321516" y="5026354"/>
              <a:ext cx="389689" cy="602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79" fill="norm" stroke="1" extrusionOk="0">
                  <a:moveTo>
                    <a:pt x="199" y="4752"/>
                  </a:moveTo>
                  <a:cubicBezTo>
                    <a:pt x="58" y="3476"/>
                    <a:pt x="-82" y="2200"/>
                    <a:pt x="58" y="1380"/>
                  </a:cubicBezTo>
                  <a:cubicBezTo>
                    <a:pt x="199" y="560"/>
                    <a:pt x="619" y="195"/>
                    <a:pt x="1180" y="59"/>
                  </a:cubicBezTo>
                  <a:cubicBezTo>
                    <a:pt x="1741" y="-78"/>
                    <a:pt x="2443" y="13"/>
                    <a:pt x="3074" y="469"/>
                  </a:cubicBezTo>
                  <a:cubicBezTo>
                    <a:pt x="3705" y="925"/>
                    <a:pt x="4266" y="1745"/>
                    <a:pt x="4757" y="3659"/>
                  </a:cubicBezTo>
                  <a:cubicBezTo>
                    <a:pt x="5248" y="5573"/>
                    <a:pt x="5669" y="8580"/>
                    <a:pt x="5739" y="11588"/>
                  </a:cubicBezTo>
                  <a:cubicBezTo>
                    <a:pt x="5809" y="14595"/>
                    <a:pt x="5528" y="17603"/>
                    <a:pt x="5248" y="19335"/>
                  </a:cubicBezTo>
                  <a:cubicBezTo>
                    <a:pt x="4967" y="21066"/>
                    <a:pt x="4687" y="21522"/>
                    <a:pt x="4547" y="21476"/>
                  </a:cubicBezTo>
                  <a:cubicBezTo>
                    <a:pt x="4406" y="21431"/>
                    <a:pt x="4406" y="20884"/>
                    <a:pt x="4336" y="19882"/>
                  </a:cubicBezTo>
                  <a:cubicBezTo>
                    <a:pt x="4266" y="18879"/>
                    <a:pt x="4126" y="17421"/>
                    <a:pt x="4056" y="16373"/>
                  </a:cubicBezTo>
                  <a:cubicBezTo>
                    <a:pt x="3986" y="15325"/>
                    <a:pt x="3986" y="14687"/>
                    <a:pt x="4617" y="13957"/>
                  </a:cubicBezTo>
                  <a:cubicBezTo>
                    <a:pt x="5248" y="13228"/>
                    <a:pt x="6510" y="12408"/>
                    <a:pt x="8053" y="10950"/>
                  </a:cubicBezTo>
                  <a:cubicBezTo>
                    <a:pt x="9596" y="9492"/>
                    <a:pt x="11419" y="7395"/>
                    <a:pt x="12541" y="6119"/>
                  </a:cubicBezTo>
                  <a:cubicBezTo>
                    <a:pt x="13663" y="4844"/>
                    <a:pt x="14084" y="4388"/>
                    <a:pt x="14505" y="3841"/>
                  </a:cubicBezTo>
                  <a:cubicBezTo>
                    <a:pt x="14926" y="3294"/>
                    <a:pt x="15347" y="2656"/>
                    <a:pt x="15487" y="2656"/>
                  </a:cubicBezTo>
                  <a:cubicBezTo>
                    <a:pt x="15627" y="2656"/>
                    <a:pt x="15487" y="3294"/>
                    <a:pt x="15136" y="5071"/>
                  </a:cubicBezTo>
                  <a:cubicBezTo>
                    <a:pt x="14786" y="6849"/>
                    <a:pt x="14224" y="9765"/>
                    <a:pt x="13944" y="12044"/>
                  </a:cubicBezTo>
                  <a:cubicBezTo>
                    <a:pt x="13663" y="14322"/>
                    <a:pt x="13663" y="15963"/>
                    <a:pt x="13804" y="17056"/>
                  </a:cubicBezTo>
                  <a:cubicBezTo>
                    <a:pt x="13944" y="18150"/>
                    <a:pt x="14224" y="18697"/>
                    <a:pt x="14715" y="18879"/>
                  </a:cubicBezTo>
                  <a:cubicBezTo>
                    <a:pt x="15206" y="19061"/>
                    <a:pt x="15908" y="18879"/>
                    <a:pt x="16749" y="18150"/>
                  </a:cubicBezTo>
                  <a:cubicBezTo>
                    <a:pt x="17591" y="17421"/>
                    <a:pt x="18573" y="16145"/>
                    <a:pt x="19274" y="15233"/>
                  </a:cubicBezTo>
                  <a:cubicBezTo>
                    <a:pt x="19975" y="14322"/>
                    <a:pt x="20396" y="13775"/>
                    <a:pt x="20606" y="13274"/>
                  </a:cubicBezTo>
                  <a:cubicBezTo>
                    <a:pt x="20817" y="12773"/>
                    <a:pt x="20817" y="12317"/>
                    <a:pt x="20466" y="12226"/>
                  </a:cubicBezTo>
                  <a:cubicBezTo>
                    <a:pt x="20115" y="12135"/>
                    <a:pt x="19414" y="12408"/>
                    <a:pt x="18783" y="13000"/>
                  </a:cubicBezTo>
                  <a:cubicBezTo>
                    <a:pt x="18152" y="13593"/>
                    <a:pt x="17591" y="14504"/>
                    <a:pt x="17310" y="15233"/>
                  </a:cubicBezTo>
                  <a:cubicBezTo>
                    <a:pt x="17030" y="15963"/>
                    <a:pt x="17030" y="16509"/>
                    <a:pt x="17030" y="17011"/>
                  </a:cubicBezTo>
                  <a:cubicBezTo>
                    <a:pt x="17030" y="17512"/>
                    <a:pt x="17030" y="17968"/>
                    <a:pt x="17380" y="18287"/>
                  </a:cubicBezTo>
                  <a:cubicBezTo>
                    <a:pt x="17731" y="18606"/>
                    <a:pt x="18432" y="18788"/>
                    <a:pt x="19204" y="18606"/>
                  </a:cubicBezTo>
                  <a:cubicBezTo>
                    <a:pt x="19975" y="18423"/>
                    <a:pt x="20817" y="17876"/>
                    <a:pt x="21167" y="16874"/>
                  </a:cubicBezTo>
                  <a:cubicBezTo>
                    <a:pt x="21518" y="15871"/>
                    <a:pt x="21378" y="14413"/>
                    <a:pt x="21237" y="12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754473" y="5289937"/>
              <a:ext cx="267362" cy="257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76" fill="norm" stroke="1" extrusionOk="0">
                  <a:moveTo>
                    <a:pt x="0" y="6988"/>
                  </a:moveTo>
                  <a:cubicBezTo>
                    <a:pt x="1019" y="7624"/>
                    <a:pt x="2038" y="8259"/>
                    <a:pt x="2751" y="9847"/>
                  </a:cubicBezTo>
                  <a:cubicBezTo>
                    <a:pt x="3464" y="11435"/>
                    <a:pt x="3872" y="13976"/>
                    <a:pt x="4279" y="16094"/>
                  </a:cubicBezTo>
                  <a:cubicBezTo>
                    <a:pt x="4687" y="18212"/>
                    <a:pt x="5094" y="19906"/>
                    <a:pt x="5808" y="20753"/>
                  </a:cubicBezTo>
                  <a:cubicBezTo>
                    <a:pt x="6521" y="21600"/>
                    <a:pt x="7540" y="21600"/>
                    <a:pt x="8558" y="20647"/>
                  </a:cubicBezTo>
                  <a:cubicBezTo>
                    <a:pt x="9577" y="19694"/>
                    <a:pt x="10596" y="17788"/>
                    <a:pt x="11309" y="16306"/>
                  </a:cubicBezTo>
                  <a:cubicBezTo>
                    <a:pt x="12023" y="14824"/>
                    <a:pt x="12430" y="13765"/>
                    <a:pt x="12634" y="13765"/>
                  </a:cubicBezTo>
                  <a:cubicBezTo>
                    <a:pt x="12838" y="13765"/>
                    <a:pt x="12838" y="14824"/>
                    <a:pt x="13042" y="15988"/>
                  </a:cubicBezTo>
                  <a:cubicBezTo>
                    <a:pt x="13245" y="17153"/>
                    <a:pt x="13653" y="18424"/>
                    <a:pt x="14468" y="19165"/>
                  </a:cubicBezTo>
                  <a:cubicBezTo>
                    <a:pt x="15283" y="19906"/>
                    <a:pt x="16506" y="20118"/>
                    <a:pt x="17626" y="19165"/>
                  </a:cubicBezTo>
                  <a:cubicBezTo>
                    <a:pt x="18747" y="18212"/>
                    <a:pt x="19766" y="16094"/>
                    <a:pt x="20479" y="13235"/>
                  </a:cubicBezTo>
                  <a:cubicBezTo>
                    <a:pt x="21192" y="10376"/>
                    <a:pt x="21600" y="6776"/>
                    <a:pt x="21091" y="4447"/>
                  </a:cubicBezTo>
                  <a:cubicBezTo>
                    <a:pt x="20581" y="2118"/>
                    <a:pt x="19155" y="1059"/>
                    <a:pt x="177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1406680" y="4998598"/>
              <a:ext cx="362160" cy="588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525" fill="norm" stroke="1" extrusionOk="0">
                  <a:moveTo>
                    <a:pt x="8969" y="0"/>
                  </a:moveTo>
                  <a:cubicBezTo>
                    <a:pt x="8519" y="3273"/>
                    <a:pt x="8069" y="6545"/>
                    <a:pt x="7694" y="9771"/>
                  </a:cubicBezTo>
                  <a:cubicBezTo>
                    <a:pt x="7319" y="12997"/>
                    <a:pt x="7019" y="16177"/>
                    <a:pt x="6944" y="18047"/>
                  </a:cubicBezTo>
                  <a:cubicBezTo>
                    <a:pt x="6869" y="19917"/>
                    <a:pt x="7019" y="20478"/>
                    <a:pt x="7394" y="20899"/>
                  </a:cubicBezTo>
                  <a:cubicBezTo>
                    <a:pt x="7769" y="21319"/>
                    <a:pt x="8369" y="21600"/>
                    <a:pt x="8894" y="21506"/>
                  </a:cubicBezTo>
                  <a:cubicBezTo>
                    <a:pt x="9419" y="21413"/>
                    <a:pt x="9869" y="20945"/>
                    <a:pt x="9794" y="19823"/>
                  </a:cubicBezTo>
                  <a:cubicBezTo>
                    <a:pt x="9719" y="18701"/>
                    <a:pt x="9119" y="16925"/>
                    <a:pt x="8219" y="15709"/>
                  </a:cubicBezTo>
                  <a:cubicBezTo>
                    <a:pt x="7319" y="14494"/>
                    <a:pt x="6119" y="13839"/>
                    <a:pt x="5144" y="13512"/>
                  </a:cubicBezTo>
                  <a:cubicBezTo>
                    <a:pt x="4169" y="13184"/>
                    <a:pt x="3419" y="13184"/>
                    <a:pt x="2669" y="13371"/>
                  </a:cubicBezTo>
                  <a:cubicBezTo>
                    <a:pt x="1919" y="13558"/>
                    <a:pt x="1169" y="13932"/>
                    <a:pt x="644" y="14353"/>
                  </a:cubicBezTo>
                  <a:cubicBezTo>
                    <a:pt x="119" y="14774"/>
                    <a:pt x="-181" y="15242"/>
                    <a:pt x="119" y="15569"/>
                  </a:cubicBezTo>
                  <a:cubicBezTo>
                    <a:pt x="419" y="15896"/>
                    <a:pt x="1319" y="16083"/>
                    <a:pt x="3044" y="16083"/>
                  </a:cubicBezTo>
                  <a:cubicBezTo>
                    <a:pt x="4769" y="16083"/>
                    <a:pt x="7319" y="15896"/>
                    <a:pt x="9344" y="15569"/>
                  </a:cubicBezTo>
                  <a:cubicBezTo>
                    <a:pt x="11369" y="15242"/>
                    <a:pt x="12869" y="14774"/>
                    <a:pt x="14069" y="14353"/>
                  </a:cubicBezTo>
                  <a:cubicBezTo>
                    <a:pt x="15269" y="13932"/>
                    <a:pt x="16169" y="13558"/>
                    <a:pt x="16394" y="13558"/>
                  </a:cubicBezTo>
                  <a:cubicBezTo>
                    <a:pt x="16619" y="13558"/>
                    <a:pt x="16169" y="13932"/>
                    <a:pt x="15719" y="14634"/>
                  </a:cubicBezTo>
                  <a:cubicBezTo>
                    <a:pt x="15269" y="15335"/>
                    <a:pt x="14819" y="16364"/>
                    <a:pt x="14594" y="17158"/>
                  </a:cubicBezTo>
                  <a:cubicBezTo>
                    <a:pt x="14369" y="17953"/>
                    <a:pt x="14369" y="18514"/>
                    <a:pt x="14744" y="18935"/>
                  </a:cubicBezTo>
                  <a:cubicBezTo>
                    <a:pt x="15119" y="19356"/>
                    <a:pt x="15869" y="19636"/>
                    <a:pt x="16619" y="19636"/>
                  </a:cubicBezTo>
                  <a:cubicBezTo>
                    <a:pt x="17369" y="19636"/>
                    <a:pt x="18119" y="19356"/>
                    <a:pt x="18869" y="18701"/>
                  </a:cubicBezTo>
                  <a:cubicBezTo>
                    <a:pt x="19619" y="18047"/>
                    <a:pt x="20369" y="17018"/>
                    <a:pt x="20819" y="16130"/>
                  </a:cubicBezTo>
                  <a:cubicBezTo>
                    <a:pt x="21269" y="15242"/>
                    <a:pt x="21419" y="14494"/>
                    <a:pt x="21044" y="14119"/>
                  </a:cubicBezTo>
                  <a:cubicBezTo>
                    <a:pt x="20669" y="13745"/>
                    <a:pt x="19769" y="13745"/>
                    <a:pt x="18569" y="13839"/>
                  </a:cubicBezTo>
                  <a:cubicBezTo>
                    <a:pt x="17369" y="13932"/>
                    <a:pt x="15869" y="14119"/>
                    <a:pt x="14369" y="14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2142171" y="4977437"/>
              <a:ext cx="214673" cy="541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21600" y="1144"/>
                  </a:moveTo>
                  <a:cubicBezTo>
                    <a:pt x="20829" y="738"/>
                    <a:pt x="20057" y="333"/>
                    <a:pt x="19029" y="130"/>
                  </a:cubicBezTo>
                  <a:cubicBezTo>
                    <a:pt x="18000" y="-73"/>
                    <a:pt x="16714" y="-73"/>
                    <a:pt x="15300" y="383"/>
                  </a:cubicBezTo>
                  <a:cubicBezTo>
                    <a:pt x="13886" y="840"/>
                    <a:pt x="12343" y="1752"/>
                    <a:pt x="11443" y="3578"/>
                  </a:cubicBezTo>
                  <a:cubicBezTo>
                    <a:pt x="10543" y="5403"/>
                    <a:pt x="10286" y="8141"/>
                    <a:pt x="10800" y="10626"/>
                  </a:cubicBezTo>
                  <a:cubicBezTo>
                    <a:pt x="11314" y="13110"/>
                    <a:pt x="12600" y="15341"/>
                    <a:pt x="13371" y="16862"/>
                  </a:cubicBezTo>
                  <a:cubicBezTo>
                    <a:pt x="14143" y="18383"/>
                    <a:pt x="14400" y="19195"/>
                    <a:pt x="14271" y="19854"/>
                  </a:cubicBezTo>
                  <a:cubicBezTo>
                    <a:pt x="14143" y="20513"/>
                    <a:pt x="13629" y="21020"/>
                    <a:pt x="12729" y="21273"/>
                  </a:cubicBezTo>
                  <a:cubicBezTo>
                    <a:pt x="11829" y="21527"/>
                    <a:pt x="10543" y="21527"/>
                    <a:pt x="8614" y="21324"/>
                  </a:cubicBezTo>
                  <a:cubicBezTo>
                    <a:pt x="6686" y="21121"/>
                    <a:pt x="4114" y="20716"/>
                    <a:pt x="2443" y="20310"/>
                  </a:cubicBezTo>
                  <a:cubicBezTo>
                    <a:pt x="771" y="19904"/>
                    <a:pt x="0" y="19499"/>
                    <a:pt x="0" y="19093"/>
                  </a:cubicBezTo>
                  <a:cubicBezTo>
                    <a:pt x="0" y="18688"/>
                    <a:pt x="771" y="18282"/>
                    <a:pt x="2443" y="17978"/>
                  </a:cubicBezTo>
                  <a:cubicBezTo>
                    <a:pt x="4114" y="17673"/>
                    <a:pt x="6686" y="17471"/>
                    <a:pt x="9257" y="17572"/>
                  </a:cubicBezTo>
                  <a:cubicBezTo>
                    <a:pt x="11829" y="17673"/>
                    <a:pt x="14400" y="18079"/>
                    <a:pt x="16071" y="18485"/>
                  </a:cubicBezTo>
                  <a:cubicBezTo>
                    <a:pt x="17743" y="18890"/>
                    <a:pt x="18514" y="19296"/>
                    <a:pt x="19286" y="19803"/>
                  </a:cubicBezTo>
                  <a:cubicBezTo>
                    <a:pt x="20057" y="20310"/>
                    <a:pt x="20829" y="20919"/>
                    <a:pt x="20829" y="20817"/>
                  </a:cubicBezTo>
                  <a:cubicBezTo>
                    <a:pt x="20829" y="20716"/>
                    <a:pt x="20057" y="19904"/>
                    <a:pt x="19543" y="18333"/>
                  </a:cubicBezTo>
                  <a:cubicBezTo>
                    <a:pt x="19029" y="16761"/>
                    <a:pt x="18771" y="14428"/>
                    <a:pt x="18514" y="12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2410511" y="5320605"/>
              <a:ext cx="230006" cy="161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95" fill="norm" stroke="1" extrusionOk="0">
                  <a:moveTo>
                    <a:pt x="0" y="0"/>
                  </a:moveTo>
                  <a:cubicBezTo>
                    <a:pt x="960" y="3224"/>
                    <a:pt x="1920" y="6448"/>
                    <a:pt x="2400" y="10317"/>
                  </a:cubicBezTo>
                  <a:cubicBezTo>
                    <a:pt x="2880" y="14185"/>
                    <a:pt x="2880" y="18699"/>
                    <a:pt x="2640" y="19988"/>
                  </a:cubicBezTo>
                  <a:cubicBezTo>
                    <a:pt x="2400" y="21278"/>
                    <a:pt x="1920" y="19344"/>
                    <a:pt x="1920" y="16442"/>
                  </a:cubicBezTo>
                  <a:cubicBezTo>
                    <a:pt x="1920" y="13541"/>
                    <a:pt x="2400" y="9672"/>
                    <a:pt x="3000" y="6932"/>
                  </a:cubicBezTo>
                  <a:cubicBezTo>
                    <a:pt x="3600" y="4191"/>
                    <a:pt x="4320" y="2580"/>
                    <a:pt x="5280" y="1451"/>
                  </a:cubicBezTo>
                  <a:cubicBezTo>
                    <a:pt x="6240" y="323"/>
                    <a:pt x="7440" y="-322"/>
                    <a:pt x="8760" y="1935"/>
                  </a:cubicBezTo>
                  <a:cubicBezTo>
                    <a:pt x="10080" y="4191"/>
                    <a:pt x="11520" y="9350"/>
                    <a:pt x="13680" y="12574"/>
                  </a:cubicBezTo>
                  <a:cubicBezTo>
                    <a:pt x="15840" y="15797"/>
                    <a:pt x="18720" y="17087"/>
                    <a:pt x="21600" y="18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2648793" y="4930801"/>
              <a:ext cx="198729" cy="57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63" fill="norm" stroke="1" extrusionOk="0">
                  <a:moveTo>
                    <a:pt x="11565" y="15302"/>
                  </a:moveTo>
                  <a:cubicBezTo>
                    <a:pt x="11565" y="14829"/>
                    <a:pt x="11565" y="14355"/>
                    <a:pt x="10734" y="14213"/>
                  </a:cubicBezTo>
                  <a:cubicBezTo>
                    <a:pt x="9903" y="14071"/>
                    <a:pt x="8242" y="14260"/>
                    <a:pt x="6442" y="14923"/>
                  </a:cubicBezTo>
                  <a:cubicBezTo>
                    <a:pt x="4642" y="15587"/>
                    <a:pt x="2703" y="16723"/>
                    <a:pt x="1596" y="17671"/>
                  </a:cubicBezTo>
                  <a:cubicBezTo>
                    <a:pt x="488" y="18618"/>
                    <a:pt x="211" y="19376"/>
                    <a:pt x="72" y="19992"/>
                  </a:cubicBezTo>
                  <a:cubicBezTo>
                    <a:pt x="-66" y="20608"/>
                    <a:pt x="-66" y="21081"/>
                    <a:pt x="626" y="21318"/>
                  </a:cubicBezTo>
                  <a:cubicBezTo>
                    <a:pt x="1319" y="21555"/>
                    <a:pt x="2703" y="21555"/>
                    <a:pt x="4503" y="20892"/>
                  </a:cubicBezTo>
                  <a:cubicBezTo>
                    <a:pt x="6303" y="20229"/>
                    <a:pt x="8519" y="18902"/>
                    <a:pt x="10319" y="16913"/>
                  </a:cubicBezTo>
                  <a:cubicBezTo>
                    <a:pt x="12119" y="14923"/>
                    <a:pt x="13503" y="12271"/>
                    <a:pt x="14334" y="9523"/>
                  </a:cubicBezTo>
                  <a:cubicBezTo>
                    <a:pt x="15165" y="6776"/>
                    <a:pt x="15442" y="3934"/>
                    <a:pt x="15580" y="2229"/>
                  </a:cubicBezTo>
                  <a:cubicBezTo>
                    <a:pt x="15719" y="523"/>
                    <a:pt x="15719" y="-45"/>
                    <a:pt x="15442" y="2"/>
                  </a:cubicBezTo>
                  <a:cubicBezTo>
                    <a:pt x="15165" y="50"/>
                    <a:pt x="14611" y="713"/>
                    <a:pt x="14196" y="2655"/>
                  </a:cubicBezTo>
                  <a:cubicBezTo>
                    <a:pt x="13780" y="4597"/>
                    <a:pt x="13503" y="7818"/>
                    <a:pt x="14749" y="10329"/>
                  </a:cubicBezTo>
                  <a:cubicBezTo>
                    <a:pt x="15996" y="12839"/>
                    <a:pt x="18765" y="14639"/>
                    <a:pt x="21534" y="16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3376533" y="5136600"/>
              <a:ext cx="23001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800"/>
                    <a:pt x="12000" y="9600"/>
                    <a:pt x="8400" y="13200"/>
                  </a:cubicBezTo>
                  <a:cubicBezTo>
                    <a:pt x="4800" y="16800"/>
                    <a:pt x="240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3339044" y="5254490"/>
              <a:ext cx="144825" cy="18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137" fill="norm" stroke="1" extrusionOk="0">
                  <a:moveTo>
                    <a:pt x="14654" y="8427"/>
                  </a:moveTo>
                  <a:cubicBezTo>
                    <a:pt x="15033" y="6967"/>
                    <a:pt x="15412" y="5508"/>
                    <a:pt x="15791" y="3902"/>
                  </a:cubicBezTo>
                  <a:cubicBezTo>
                    <a:pt x="16170" y="2297"/>
                    <a:pt x="16549" y="546"/>
                    <a:pt x="15601" y="108"/>
                  </a:cubicBezTo>
                  <a:cubicBezTo>
                    <a:pt x="14654" y="-330"/>
                    <a:pt x="12380" y="546"/>
                    <a:pt x="9728" y="3027"/>
                  </a:cubicBezTo>
                  <a:cubicBezTo>
                    <a:pt x="7075" y="5508"/>
                    <a:pt x="4043" y="9594"/>
                    <a:pt x="2338" y="12367"/>
                  </a:cubicBezTo>
                  <a:cubicBezTo>
                    <a:pt x="633" y="15140"/>
                    <a:pt x="254" y="16600"/>
                    <a:pt x="64" y="18059"/>
                  </a:cubicBezTo>
                  <a:cubicBezTo>
                    <a:pt x="-125" y="19519"/>
                    <a:pt x="-125" y="20978"/>
                    <a:pt x="3475" y="21124"/>
                  </a:cubicBezTo>
                  <a:cubicBezTo>
                    <a:pt x="7075" y="21270"/>
                    <a:pt x="14275" y="20102"/>
                    <a:pt x="21475" y="18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3518647" y="4921929"/>
              <a:ext cx="302563" cy="309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fill="norm" stroke="1" extrusionOk="0">
                  <a:moveTo>
                    <a:pt x="6190" y="0"/>
                  </a:moveTo>
                  <a:cubicBezTo>
                    <a:pt x="5290" y="5534"/>
                    <a:pt x="4390" y="11068"/>
                    <a:pt x="3940" y="14370"/>
                  </a:cubicBezTo>
                  <a:cubicBezTo>
                    <a:pt x="3490" y="17673"/>
                    <a:pt x="3490" y="18744"/>
                    <a:pt x="3670" y="19726"/>
                  </a:cubicBezTo>
                  <a:cubicBezTo>
                    <a:pt x="3850" y="20707"/>
                    <a:pt x="4210" y="21600"/>
                    <a:pt x="4480" y="21600"/>
                  </a:cubicBezTo>
                  <a:cubicBezTo>
                    <a:pt x="4750" y="21600"/>
                    <a:pt x="4930" y="20707"/>
                    <a:pt x="4300" y="18476"/>
                  </a:cubicBezTo>
                  <a:cubicBezTo>
                    <a:pt x="3670" y="16245"/>
                    <a:pt x="2230" y="12674"/>
                    <a:pt x="1240" y="10532"/>
                  </a:cubicBezTo>
                  <a:cubicBezTo>
                    <a:pt x="250" y="8390"/>
                    <a:pt x="-290" y="7676"/>
                    <a:pt x="160" y="6962"/>
                  </a:cubicBezTo>
                  <a:cubicBezTo>
                    <a:pt x="610" y="6248"/>
                    <a:pt x="2050" y="5534"/>
                    <a:pt x="3940" y="4552"/>
                  </a:cubicBezTo>
                  <a:cubicBezTo>
                    <a:pt x="5830" y="3570"/>
                    <a:pt x="8170" y="2321"/>
                    <a:pt x="9790" y="1607"/>
                  </a:cubicBezTo>
                  <a:cubicBezTo>
                    <a:pt x="11410" y="893"/>
                    <a:pt x="12310" y="714"/>
                    <a:pt x="13030" y="982"/>
                  </a:cubicBezTo>
                  <a:cubicBezTo>
                    <a:pt x="13750" y="1250"/>
                    <a:pt x="14290" y="1964"/>
                    <a:pt x="14650" y="3838"/>
                  </a:cubicBezTo>
                  <a:cubicBezTo>
                    <a:pt x="15010" y="5712"/>
                    <a:pt x="15190" y="8747"/>
                    <a:pt x="15100" y="11068"/>
                  </a:cubicBezTo>
                  <a:cubicBezTo>
                    <a:pt x="15010" y="13388"/>
                    <a:pt x="14650" y="14995"/>
                    <a:pt x="14380" y="16245"/>
                  </a:cubicBezTo>
                  <a:cubicBezTo>
                    <a:pt x="14110" y="17494"/>
                    <a:pt x="13930" y="18387"/>
                    <a:pt x="13750" y="18387"/>
                  </a:cubicBezTo>
                  <a:cubicBezTo>
                    <a:pt x="13570" y="18387"/>
                    <a:pt x="13390" y="17494"/>
                    <a:pt x="13750" y="16245"/>
                  </a:cubicBezTo>
                  <a:cubicBezTo>
                    <a:pt x="14110" y="14995"/>
                    <a:pt x="15010" y="13388"/>
                    <a:pt x="16000" y="12407"/>
                  </a:cubicBezTo>
                  <a:cubicBezTo>
                    <a:pt x="16990" y="11425"/>
                    <a:pt x="18070" y="11068"/>
                    <a:pt x="18880" y="11336"/>
                  </a:cubicBezTo>
                  <a:cubicBezTo>
                    <a:pt x="19690" y="11603"/>
                    <a:pt x="20230" y="12496"/>
                    <a:pt x="20590" y="14281"/>
                  </a:cubicBezTo>
                  <a:cubicBezTo>
                    <a:pt x="20950" y="16066"/>
                    <a:pt x="21130" y="18744"/>
                    <a:pt x="21310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4125269" y="5319977"/>
              <a:ext cx="104943" cy="50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7" h="21466" fill="norm" stroke="1" extrusionOk="0">
                  <a:moveTo>
                    <a:pt x="11062" y="5290"/>
                  </a:moveTo>
                  <a:cubicBezTo>
                    <a:pt x="10560" y="8469"/>
                    <a:pt x="10058" y="11649"/>
                    <a:pt x="9556" y="14116"/>
                  </a:cubicBezTo>
                  <a:cubicBezTo>
                    <a:pt x="9053" y="16583"/>
                    <a:pt x="8551" y="18337"/>
                    <a:pt x="7546" y="19543"/>
                  </a:cubicBezTo>
                  <a:cubicBezTo>
                    <a:pt x="6542" y="20749"/>
                    <a:pt x="5035" y="21407"/>
                    <a:pt x="3779" y="21462"/>
                  </a:cubicBezTo>
                  <a:cubicBezTo>
                    <a:pt x="2523" y="21517"/>
                    <a:pt x="1518" y="20969"/>
                    <a:pt x="765" y="18940"/>
                  </a:cubicBezTo>
                  <a:cubicBezTo>
                    <a:pt x="11" y="16912"/>
                    <a:pt x="-491" y="13403"/>
                    <a:pt x="765" y="10169"/>
                  </a:cubicBezTo>
                  <a:cubicBezTo>
                    <a:pt x="2021" y="6934"/>
                    <a:pt x="5035" y="3974"/>
                    <a:pt x="7295" y="2274"/>
                  </a:cubicBezTo>
                  <a:cubicBezTo>
                    <a:pt x="9556" y="575"/>
                    <a:pt x="11062" y="136"/>
                    <a:pt x="13072" y="27"/>
                  </a:cubicBezTo>
                  <a:cubicBezTo>
                    <a:pt x="15081" y="-83"/>
                    <a:pt x="17593" y="136"/>
                    <a:pt x="19100" y="794"/>
                  </a:cubicBezTo>
                  <a:cubicBezTo>
                    <a:pt x="20607" y="1452"/>
                    <a:pt x="21109" y="2548"/>
                    <a:pt x="20104" y="4029"/>
                  </a:cubicBezTo>
                  <a:cubicBezTo>
                    <a:pt x="19100" y="5509"/>
                    <a:pt x="16588" y="7373"/>
                    <a:pt x="14579" y="8579"/>
                  </a:cubicBezTo>
                  <a:cubicBezTo>
                    <a:pt x="12569" y="9785"/>
                    <a:pt x="11063" y="10333"/>
                    <a:pt x="10560" y="10607"/>
                  </a:cubicBezTo>
                  <a:cubicBezTo>
                    <a:pt x="10058" y="10881"/>
                    <a:pt x="10560" y="10881"/>
                    <a:pt x="11062" y="10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4305358" y="5320605"/>
              <a:ext cx="297870" cy="23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30" fill="norm" stroke="1" extrusionOk="0">
                  <a:moveTo>
                    <a:pt x="1026" y="12542"/>
                  </a:moveTo>
                  <a:cubicBezTo>
                    <a:pt x="1949" y="10452"/>
                    <a:pt x="2872" y="8361"/>
                    <a:pt x="3333" y="6735"/>
                  </a:cubicBezTo>
                  <a:cubicBezTo>
                    <a:pt x="3795" y="5110"/>
                    <a:pt x="3795" y="3948"/>
                    <a:pt x="3426" y="3716"/>
                  </a:cubicBezTo>
                  <a:cubicBezTo>
                    <a:pt x="3056" y="3484"/>
                    <a:pt x="2318" y="4181"/>
                    <a:pt x="1580" y="6503"/>
                  </a:cubicBezTo>
                  <a:cubicBezTo>
                    <a:pt x="841" y="8826"/>
                    <a:pt x="103" y="12774"/>
                    <a:pt x="10" y="15561"/>
                  </a:cubicBezTo>
                  <a:cubicBezTo>
                    <a:pt x="-82" y="18348"/>
                    <a:pt x="472" y="19974"/>
                    <a:pt x="1210" y="20787"/>
                  </a:cubicBezTo>
                  <a:cubicBezTo>
                    <a:pt x="1949" y="21600"/>
                    <a:pt x="2872" y="21600"/>
                    <a:pt x="4072" y="20090"/>
                  </a:cubicBezTo>
                  <a:cubicBezTo>
                    <a:pt x="5272" y="18581"/>
                    <a:pt x="6749" y="15561"/>
                    <a:pt x="7580" y="13239"/>
                  </a:cubicBezTo>
                  <a:cubicBezTo>
                    <a:pt x="8410" y="10916"/>
                    <a:pt x="8595" y="9290"/>
                    <a:pt x="8780" y="7897"/>
                  </a:cubicBezTo>
                  <a:cubicBezTo>
                    <a:pt x="8964" y="6503"/>
                    <a:pt x="9149" y="5342"/>
                    <a:pt x="9703" y="5110"/>
                  </a:cubicBezTo>
                  <a:cubicBezTo>
                    <a:pt x="10256" y="4877"/>
                    <a:pt x="11180" y="5574"/>
                    <a:pt x="11918" y="7084"/>
                  </a:cubicBezTo>
                  <a:cubicBezTo>
                    <a:pt x="12656" y="8594"/>
                    <a:pt x="13210" y="10916"/>
                    <a:pt x="13395" y="12890"/>
                  </a:cubicBezTo>
                  <a:cubicBezTo>
                    <a:pt x="13580" y="14865"/>
                    <a:pt x="13395" y="16490"/>
                    <a:pt x="13210" y="16606"/>
                  </a:cubicBezTo>
                  <a:cubicBezTo>
                    <a:pt x="13026" y="16723"/>
                    <a:pt x="12841" y="15329"/>
                    <a:pt x="13118" y="13239"/>
                  </a:cubicBezTo>
                  <a:cubicBezTo>
                    <a:pt x="13395" y="11148"/>
                    <a:pt x="14133" y="8361"/>
                    <a:pt x="15610" y="6039"/>
                  </a:cubicBezTo>
                  <a:cubicBezTo>
                    <a:pt x="17087" y="3716"/>
                    <a:pt x="19303" y="1858"/>
                    <a:pt x="215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4597336" y="5328272"/>
              <a:ext cx="105561" cy="205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9" h="21451" fill="norm" stroke="1" extrusionOk="0">
                  <a:moveTo>
                    <a:pt x="19242" y="0"/>
                  </a:moveTo>
                  <a:cubicBezTo>
                    <a:pt x="16730" y="267"/>
                    <a:pt x="14219" y="533"/>
                    <a:pt x="10702" y="3467"/>
                  </a:cubicBezTo>
                  <a:cubicBezTo>
                    <a:pt x="7186" y="6400"/>
                    <a:pt x="2665" y="12000"/>
                    <a:pt x="907" y="15467"/>
                  </a:cubicBezTo>
                  <a:cubicBezTo>
                    <a:pt x="-851" y="18933"/>
                    <a:pt x="154" y="20267"/>
                    <a:pt x="2163" y="20933"/>
                  </a:cubicBezTo>
                  <a:cubicBezTo>
                    <a:pt x="4172" y="21600"/>
                    <a:pt x="7186" y="21600"/>
                    <a:pt x="10451" y="21067"/>
                  </a:cubicBezTo>
                  <a:cubicBezTo>
                    <a:pt x="13716" y="20533"/>
                    <a:pt x="17233" y="19467"/>
                    <a:pt x="20749" y="18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4771897" y="5335939"/>
              <a:ext cx="260674" cy="212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0" y="7714"/>
                  </a:moveTo>
                  <a:cubicBezTo>
                    <a:pt x="1059" y="8229"/>
                    <a:pt x="2118" y="8743"/>
                    <a:pt x="3388" y="8100"/>
                  </a:cubicBezTo>
                  <a:cubicBezTo>
                    <a:pt x="4659" y="7457"/>
                    <a:pt x="6141" y="5657"/>
                    <a:pt x="6988" y="3986"/>
                  </a:cubicBezTo>
                  <a:cubicBezTo>
                    <a:pt x="7835" y="2314"/>
                    <a:pt x="8047" y="771"/>
                    <a:pt x="7729" y="386"/>
                  </a:cubicBezTo>
                  <a:cubicBezTo>
                    <a:pt x="7412" y="0"/>
                    <a:pt x="6565" y="771"/>
                    <a:pt x="5400" y="3214"/>
                  </a:cubicBezTo>
                  <a:cubicBezTo>
                    <a:pt x="4235" y="5657"/>
                    <a:pt x="2753" y="9771"/>
                    <a:pt x="1906" y="12471"/>
                  </a:cubicBezTo>
                  <a:cubicBezTo>
                    <a:pt x="1059" y="15171"/>
                    <a:pt x="847" y="16457"/>
                    <a:pt x="847" y="17743"/>
                  </a:cubicBezTo>
                  <a:cubicBezTo>
                    <a:pt x="847" y="19029"/>
                    <a:pt x="1059" y="20314"/>
                    <a:pt x="1694" y="20957"/>
                  </a:cubicBezTo>
                  <a:cubicBezTo>
                    <a:pt x="2329" y="21600"/>
                    <a:pt x="3388" y="21600"/>
                    <a:pt x="4871" y="20186"/>
                  </a:cubicBezTo>
                  <a:cubicBezTo>
                    <a:pt x="6353" y="18771"/>
                    <a:pt x="8259" y="15943"/>
                    <a:pt x="9424" y="13757"/>
                  </a:cubicBezTo>
                  <a:cubicBezTo>
                    <a:pt x="10588" y="11571"/>
                    <a:pt x="11012" y="10029"/>
                    <a:pt x="11118" y="9900"/>
                  </a:cubicBezTo>
                  <a:cubicBezTo>
                    <a:pt x="11224" y="9771"/>
                    <a:pt x="11012" y="11057"/>
                    <a:pt x="10800" y="12471"/>
                  </a:cubicBezTo>
                  <a:cubicBezTo>
                    <a:pt x="10588" y="13886"/>
                    <a:pt x="10376" y="15429"/>
                    <a:pt x="10271" y="15557"/>
                  </a:cubicBezTo>
                  <a:cubicBezTo>
                    <a:pt x="10165" y="15686"/>
                    <a:pt x="10165" y="14400"/>
                    <a:pt x="10906" y="11829"/>
                  </a:cubicBezTo>
                  <a:cubicBezTo>
                    <a:pt x="11647" y="9257"/>
                    <a:pt x="13129" y="5400"/>
                    <a:pt x="14294" y="3086"/>
                  </a:cubicBezTo>
                  <a:cubicBezTo>
                    <a:pt x="15459" y="771"/>
                    <a:pt x="16306" y="0"/>
                    <a:pt x="17153" y="0"/>
                  </a:cubicBezTo>
                  <a:cubicBezTo>
                    <a:pt x="18000" y="0"/>
                    <a:pt x="18847" y="771"/>
                    <a:pt x="19588" y="3600"/>
                  </a:cubicBezTo>
                  <a:cubicBezTo>
                    <a:pt x="20329" y="6429"/>
                    <a:pt x="20965" y="11314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5085911" y="5090599"/>
              <a:ext cx="153665" cy="428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543" fill="norm" stroke="1" extrusionOk="0">
                  <a:moveTo>
                    <a:pt x="9606" y="0"/>
                  </a:moveTo>
                  <a:cubicBezTo>
                    <a:pt x="7127" y="4757"/>
                    <a:pt x="4648" y="9514"/>
                    <a:pt x="3409" y="12921"/>
                  </a:cubicBezTo>
                  <a:cubicBezTo>
                    <a:pt x="2170" y="16329"/>
                    <a:pt x="2170" y="18386"/>
                    <a:pt x="2701" y="19671"/>
                  </a:cubicBezTo>
                  <a:cubicBezTo>
                    <a:pt x="3232" y="20957"/>
                    <a:pt x="4294" y="21471"/>
                    <a:pt x="5534" y="21536"/>
                  </a:cubicBezTo>
                  <a:cubicBezTo>
                    <a:pt x="6773" y="21600"/>
                    <a:pt x="8189" y="21214"/>
                    <a:pt x="8898" y="20250"/>
                  </a:cubicBezTo>
                  <a:cubicBezTo>
                    <a:pt x="9606" y="19286"/>
                    <a:pt x="9606" y="17743"/>
                    <a:pt x="8898" y="16521"/>
                  </a:cubicBezTo>
                  <a:cubicBezTo>
                    <a:pt x="8189" y="15300"/>
                    <a:pt x="6773" y="14400"/>
                    <a:pt x="4825" y="13757"/>
                  </a:cubicBezTo>
                  <a:cubicBezTo>
                    <a:pt x="2878" y="13114"/>
                    <a:pt x="399" y="12729"/>
                    <a:pt x="45" y="12536"/>
                  </a:cubicBezTo>
                  <a:cubicBezTo>
                    <a:pt x="-309" y="12343"/>
                    <a:pt x="1462" y="12343"/>
                    <a:pt x="3763" y="12857"/>
                  </a:cubicBezTo>
                  <a:cubicBezTo>
                    <a:pt x="6065" y="13371"/>
                    <a:pt x="8898" y="14400"/>
                    <a:pt x="10668" y="15236"/>
                  </a:cubicBezTo>
                  <a:cubicBezTo>
                    <a:pt x="12439" y="16071"/>
                    <a:pt x="13147" y="16714"/>
                    <a:pt x="13855" y="17357"/>
                  </a:cubicBezTo>
                  <a:cubicBezTo>
                    <a:pt x="14563" y="18000"/>
                    <a:pt x="15271" y="18643"/>
                    <a:pt x="15625" y="18579"/>
                  </a:cubicBezTo>
                  <a:cubicBezTo>
                    <a:pt x="15979" y="18514"/>
                    <a:pt x="15979" y="17743"/>
                    <a:pt x="16865" y="15493"/>
                  </a:cubicBezTo>
                  <a:cubicBezTo>
                    <a:pt x="17750" y="13243"/>
                    <a:pt x="19520" y="9514"/>
                    <a:pt x="21291" y="5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5278477" y="5082933"/>
              <a:ext cx="244772" cy="39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538" fill="norm" stroke="1" extrusionOk="0">
                  <a:moveTo>
                    <a:pt x="1975" y="0"/>
                  </a:moveTo>
                  <a:cubicBezTo>
                    <a:pt x="1525" y="3738"/>
                    <a:pt x="1075" y="7477"/>
                    <a:pt x="738" y="10523"/>
                  </a:cubicBezTo>
                  <a:cubicBezTo>
                    <a:pt x="400" y="13569"/>
                    <a:pt x="175" y="15923"/>
                    <a:pt x="63" y="17515"/>
                  </a:cubicBezTo>
                  <a:cubicBezTo>
                    <a:pt x="-50" y="19108"/>
                    <a:pt x="-50" y="19938"/>
                    <a:pt x="400" y="20562"/>
                  </a:cubicBezTo>
                  <a:cubicBezTo>
                    <a:pt x="850" y="21185"/>
                    <a:pt x="1750" y="21600"/>
                    <a:pt x="2875" y="21531"/>
                  </a:cubicBezTo>
                  <a:cubicBezTo>
                    <a:pt x="4000" y="21462"/>
                    <a:pt x="5350" y="20908"/>
                    <a:pt x="6700" y="19869"/>
                  </a:cubicBezTo>
                  <a:cubicBezTo>
                    <a:pt x="8050" y="18831"/>
                    <a:pt x="9400" y="17308"/>
                    <a:pt x="10187" y="16062"/>
                  </a:cubicBezTo>
                  <a:cubicBezTo>
                    <a:pt x="10975" y="14815"/>
                    <a:pt x="11200" y="13846"/>
                    <a:pt x="10750" y="13569"/>
                  </a:cubicBezTo>
                  <a:cubicBezTo>
                    <a:pt x="10300" y="13292"/>
                    <a:pt x="9175" y="13708"/>
                    <a:pt x="8387" y="14262"/>
                  </a:cubicBezTo>
                  <a:cubicBezTo>
                    <a:pt x="7600" y="14815"/>
                    <a:pt x="7150" y="15508"/>
                    <a:pt x="7600" y="16685"/>
                  </a:cubicBezTo>
                  <a:cubicBezTo>
                    <a:pt x="8050" y="17862"/>
                    <a:pt x="9400" y="19523"/>
                    <a:pt x="11875" y="20146"/>
                  </a:cubicBezTo>
                  <a:cubicBezTo>
                    <a:pt x="14350" y="20769"/>
                    <a:pt x="17950" y="20354"/>
                    <a:pt x="2155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5938399" y="5092197"/>
              <a:ext cx="374534" cy="714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90" fill="norm" stroke="1" extrusionOk="0">
                  <a:moveTo>
                    <a:pt x="8750" y="8946"/>
                  </a:moveTo>
                  <a:cubicBezTo>
                    <a:pt x="8603" y="8331"/>
                    <a:pt x="8456" y="7716"/>
                    <a:pt x="8016" y="7485"/>
                  </a:cubicBezTo>
                  <a:cubicBezTo>
                    <a:pt x="7575" y="7254"/>
                    <a:pt x="6840" y="7408"/>
                    <a:pt x="5591" y="8023"/>
                  </a:cubicBezTo>
                  <a:cubicBezTo>
                    <a:pt x="4342" y="8638"/>
                    <a:pt x="2579" y="9714"/>
                    <a:pt x="1477" y="10714"/>
                  </a:cubicBezTo>
                  <a:cubicBezTo>
                    <a:pt x="375" y="11713"/>
                    <a:pt x="-66" y="12635"/>
                    <a:pt x="7" y="13212"/>
                  </a:cubicBezTo>
                  <a:cubicBezTo>
                    <a:pt x="81" y="13788"/>
                    <a:pt x="669" y="14019"/>
                    <a:pt x="1403" y="14057"/>
                  </a:cubicBezTo>
                  <a:cubicBezTo>
                    <a:pt x="2138" y="14096"/>
                    <a:pt x="3020" y="13942"/>
                    <a:pt x="3975" y="12866"/>
                  </a:cubicBezTo>
                  <a:cubicBezTo>
                    <a:pt x="4930" y="11790"/>
                    <a:pt x="5958" y="9791"/>
                    <a:pt x="6693" y="7985"/>
                  </a:cubicBezTo>
                  <a:cubicBezTo>
                    <a:pt x="7428" y="6178"/>
                    <a:pt x="7869" y="4564"/>
                    <a:pt x="8456" y="3450"/>
                  </a:cubicBezTo>
                  <a:cubicBezTo>
                    <a:pt x="9044" y="2335"/>
                    <a:pt x="9779" y="1720"/>
                    <a:pt x="10514" y="1220"/>
                  </a:cubicBezTo>
                  <a:cubicBezTo>
                    <a:pt x="11248" y="721"/>
                    <a:pt x="11983" y="336"/>
                    <a:pt x="12718" y="144"/>
                  </a:cubicBezTo>
                  <a:cubicBezTo>
                    <a:pt x="13452" y="-48"/>
                    <a:pt x="14187" y="-48"/>
                    <a:pt x="14554" y="144"/>
                  </a:cubicBezTo>
                  <a:cubicBezTo>
                    <a:pt x="14922" y="336"/>
                    <a:pt x="14922" y="721"/>
                    <a:pt x="14554" y="2220"/>
                  </a:cubicBezTo>
                  <a:cubicBezTo>
                    <a:pt x="14187" y="3719"/>
                    <a:pt x="13452" y="6332"/>
                    <a:pt x="12571" y="8869"/>
                  </a:cubicBezTo>
                  <a:cubicBezTo>
                    <a:pt x="11689" y="11405"/>
                    <a:pt x="10661" y="13865"/>
                    <a:pt x="9999" y="15825"/>
                  </a:cubicBezTo>
                  <a:cubicBezTo>
                    <a:pt x="9338" y="17785"/>
                    <a:pt x="9044" y="19246"/>
                    <a:pt x="9118" y="20130"/>
                  </a:cubicBezTo>
                  <a:cubicBezTo>
                    <a:pt x="9191" y="21014"/>
                    <a:pt x="9632" y="21321"/>
                    <a:pt x="10220" y="21437"/>
                  </a:cubicBezTo>
                  <a:cubicBezTo>
                    <a:pt x="10807" y="21552"/>
                    <a:pt x="11542" y="21475"/>
                    <a:pt x="12056" y="21245"/>
                  </a:cubicBezTo>
                  <a:cubicBezTo>
                    <a:pt x="12571" y="21014"/>
                    <a:pt x="12865" y="20630"/>
                    <a:pt x="13085" y="19746"/>
                  </a:cubicBezTo>
                  <a:cubicBezTo>
                    <a:pt x="13305" y="18862"/>
                    <a:pt x="13452" y="17478"/>
                    <a:pt x="13305" y="16632"/>
                  </a:cubicBezTo>
                  <a:cubicBezTo>
                    <a:pt x="13158" y="15787"/>
                    <a:pt x="12718" y="15479"/>
                    <a:pt x="12791" y="15210"/>
                  </a:cubicBezTo>
                  <a:cubicBezTo>
                    <a:pt x="12865" y="14941"/>
                    <a:pt x="13452" y="14711"/>
                    <a:pt x="14995" y="14211"/>
                  </a:cubicBezTo>
                  <a:cubicBezTo>
                    <a:pt x="16538" y="13711"/>
                    <a:pt x="19036" y="12943"/>
                    <a:pt x="21534" y="12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6646091" y="5136385"/>
              <a:ext cx="200205" cy="439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238" fill="norm" stroke="1" extrusionOk="0">
                  <a:moveTo>
                    <a:pt x="1252" y="5935"/>
                  </a:moveTo>
                  <a:cubicBezTo>
                    <a:pt x="712" y="10009"/>
                    <a:pt x="172" y="14082"/>
                    <a:pt x="37" y="16612"/>
                  </a:cubicBezTo>
                  <a:cubicBezTo>
                    <a:pt x="-98" y="19142"/>
                    <a:pt x="172" y="20130"/>
                    <a:pt x="307" y="20253"/>
                  </a:cubicBezTo>
                  <a:cubicBezTo>
                    <a:pt x="442" y="20377"/>
                    <a:pt x="442" y="19636"/>
                    <a:pt x="577" y="17229"/>
                  </a:cubicBezTo>
                  <a:cubicBezTo>
                    <a:pt x="712" y="14822"/>
                    <a:pt x="982" y="10749"/>
                    <a:pt x="2467" y="7602"/>
                  </a:cubicBezTo>
                  <a:cubicBezTo>
                    <a:pt x="3952" y="4454"/>
                    <a:pt x="6652" y="2233"/>
                    <a:pt x="8947" y="1060"/>
                  </a:cubicBezTo>
                  <a:cubicBezTo>
                    <a:pt x="11242" y="-113"/>
                    <a:pt x="13132" y="-236"/>
                    <a:pt x="15157" y="319"/>
                  </a:cubicBezTo>
                  <a:cubicBezTo>
                    <a:pt x="17182" y="875"/>
                    <a:pt x="19342" y="2109"/>
                    <a:pt x="20422" y="4331"/>
                  </a:cubicBezTo>
                  <a:cubicBezTo>
                    <a:pt x="21502" y="6553"/>
                    <a:pt x="21502" y="9762"/>
                    <a:pt x="19612" y="12539"/>
                  </a:cubicBezTo>
                  <a:cubicBezTo>
                    <a:pt x="17722" y="15316"/>
                    <a:pt x="13942" y="17661"/>
                    <a:pt x="11377" y="19019"/>
                  </a:cubicBezTo>
                  <a:cubicBezTo>
                    <a:pt x="8812" y="20377"/>
                    <a:pt x="7462" y="20747"/>
                    <a:pt x="5977" y="20994"/>
                  </a:cubicBezTo>
                  <a:cubicBezTo>
                    <a:pt x="4492" y="21241"/>
                    <a:pt x="2872" y="21364"/>
                    <a:pt x="2062" y="21055"/>
                  </a:cubicBezTo>
                  <a:cubicBezTo>
                    <a:pt x="1252" y="20747"/>
                    <a:pt x="1252" y="20006"/>
                    <a:pt x="1252" y="19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7373512" y="5313069"/>
              <a:ext cx="189116" cy="226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3211" y="13668"/>
                  </a:moveTo>
                  <a:cubicBezTo>
                    <a:pt x="1751" y="13668"/>
                    <a:pt x="292" y="13668"/>
                    <a:pt x="146" y="13188"/>
                  </a:cubicBezTo>
                  <a:cubicBezTo>
                    <a:pt x="0" y="12708"/>
                    <a:pt x="1168" y="11748"/>
                    <a:pt x="3357" y="9948"/>
                  </a:cubicBezTo>
                  <a:cubicBezTo>
                    <a:pt x="5546" y="8148"/>
                    <a:pt x="8757" y="5508"/>
                    <a:pt x="10508" y="3588"/>
                  </a:cubicBezTo>
                  <a:cubicBezTo>
                    <a:pt x="12259" y="1668"/>
                    <a:pt x="12551" y="468"/>
                    <a:pt x="11822" y="108"/>
                  </a:cubicBezTo>
                  <a:cubicBezTo>
                    <a:pt x="11092" y="-252"/>
                    <a:pt x="9341" y="228"/>
                    <a:pt x="7297" y="2508"/>
                  </a:cubicBezTo>
                  <a:cubicBezTo>
                    <a:pt x="5254" y="4788"/>
                    <a:pt x="2919" y="8868"/>
                    <a:pt x="1605" y="11868"/>
                  </a:cubicBezTo>
                  <a:cubicBezTo>
                    <a:pt x="292" y="14868"/>
                    <a:pt x="0" y="16788"/>
                    <a:pt x="0" y="18348"/>
                  </a:cubicBezTo>
                  <a:cubicBezTo>
                    <a:pt x="0" y="19908"/>
                    <a:pt x="292" y="21108"/>
                    <a:pt x="2773" y="21228"/>
                  </a:cubicBezTo>
                  <a:cubicBezTo>
                    <a:pt x="5254" y="21348"/>
                    <a:pt x="9924" y="20388"/>
                    <a:pt x="13427" y="19068"/>
                  </a:cubicBezTo>
                  <a:cubicBezTo>
                    <a:pt x="16930" y="17748"/>
                    <a:pt x="19265" y="16068"/>
                    <a:pt x="21600" y="14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7595171" y="5044114"/>
              <a:ext cx="481135" cy="456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329" fill="norm" stroke="1" extrusionOk="0">
                  <a:moveTo>
                    <a:pt x="9173" y="3245"/>
                  </a:moveTo>
                  <a:cubicBezTo>
                    <a:pt x="9173" y="2648"/>
                    <a:pt x="9173" y="2051"/>
                    <a:pt x="8716" y="1693"/>
                  </a:cubicBezTo>
                  <a:cubicBezTo>
                    <a:pt x="8259" y="1335"/>
                    <a:pt x="7345" y="1216"/>
                    <a:pt x="6659" y="1455"/>
                  </a:cubicBezTo>
                  <a:cubicBezTo>
                    <a:pt x="5973" y="1693"/>
                    <a:pt x="5516" y="2290"/>
                    <a:pt x="5173" y="4498"/>
                  </a:cubicBezTo>
                  <a:cubicBezTo>
                    <a:pt x="4830" y="6706"/>
                    <a:pt x="4602" y="10524"/>
                    <a:pt x="4545" y="13329"/>
                  </a:cubicBezTo>
                  <a:cubicBezTo>
                    <a:pt x="4487" y="16133"/>
                    <a:pt x="4602" y="17923"/>
                    <a:pt x="4602" y="19117"/>
                  </a:cubicBezTo>
                  <a:cubicBezTo>
                    <a:pt x="4602" y="20310"/>
                    <a:pt x="4487" y="20907"/>
                    <a:pt x="4087" y="21086"/>
                  </a:cubicBezTo>
                  <a:cubicBezTo>
                    <a:pt x="3687" y="21265"/>
                    <a:pt x="3002" y="21026"/>
                    <a:pt x="2259" y="20429"/>
                  </a:cubicBezTo>
                  <a:cubicBezTo>
                    <a:pt x="1516" y="19833"/>
                    <a:pt x="716" y="18878"/>
                    <a:pt x="316" y="18102"/>
                  </a:cubicBezTo>
                  <a:cubicBezTo>
                    <a:pt x="-84" y="17327"/>
                    <a:pt x="-84" y="16730"/>
                    <a:pt x="202" y="16253"/>
                  </a:cubicBezTo>
                  <a:cubicBezTo>
                    <a:pt x="487" y="15775"/>
                    <a:pt x="1059" y="15417"/>
                    <a:pt x="3002" y="14403"/>
                  </a:cubicBezTo>
                  <a:cubicBezTo>
                    <a:pt x="4945" y="13388"/>
                    <a:pt x="8259" y="11718"/>
                    <a:pt x="10830" y="9689"/>
                  </a:cubicBezTo>
                  <a:cubicBezTo>
                    <a:pt x="13402" y="7660"/>
                    <a:pt x="15230" y="5274"/>
                    <a:pt x="16202" y="3603"/>
                  </a:cubicBezTo>
                  <a:cubicBezTo>
                    <a:pt x="17173" y="1932"/>
                    <a:pt x="17287" y="977"/>
                    <a:pt x="17059" y="440"/>
                  </a:cubicBezTo>
                  <a:cubicBezTo>
                    <a:pt x="16830" y="-97"/>
                    <a:pt x="16259" y="-216"/>
                    <a:pt x="15516" y="500"/>
                  </a:cubicBezTo>
                  <a:cubicBezTo>
                    <a:pt x="14773" y="1216"/>
                    <a:pt x="13859" y="2767"/>
                    <a:pt x="13287" y="5572"/>
                  </a:cubicBezTo>
                  <a:cubicBezTo>
                    <a:pt x="12716" y="8376"/>
                    <a:pt x="12487" y="12434"/>
                    <a:pt x="12316" y="15119"/>
                  </a:cubicBezTo>
                  <a:cubicBezTo>
                    <a:pt x="12145" y="17804"/>
                    <a:pt x="12030" y="19117"/>
                    <a:pt x="11745" y="20012"/>
                  </a:cubicBezTo>
                  <a:cubicBezTo>
                    <a:pt x="11459" y="20907"/>
                    <a:pt x="11002" y="21384"/>
                    <a:pt x="10659" y="21324"/>
                  </a:cubicBezTo>
                  <a:cubicBezTo>
                    <a:pt x="10316" y="21265"/>
                    <a:pt x="10087" y="20668"/>
                    <a:pt x="9859" y="19594"/>
                  </a:cubicBezTo>
                  <a:cubicBezTo>
                    <a:pt x="9630" y="18520"/>
                    <a:pt x="9402" y="16969"/>
                    <a:pt x="9687" y="15775"/>
                  </a:cubicBezTo>
                  <a:cubicBezTo>
                    <a:pt x="9973" y="14582"/>
                    <a:pt x="10773" y="13746"/>
                    <a:pt x="11745" y="13269"/>
                  </a:cubicBezTo>
                  <a:cubicBezTo>
                    <a:pt x="12716" y="12792"/>
                    <a:pt x="13859" y="12672"/>
                    <a:pt x="14716" y="12732"/>
                  </a:cubicBezTo>
                  <a:cubicBezTo>
                    <a:pt x="15573" y="12792"/>
                    <a:pt x="16145" y="13030"/>
                    <a:pt x="16545" y="13627"/>
                  </a:cubicBezTo>
                  <a:cubicBezTo>
                    <a:pt x="16945" y="14224"/>
                    <a:pt x="17173" y="15178"/>
                    <a:pt x="17287" y="16253"/>
                  </a:cubicBezTo>
                  <a:cubicBezTo>
                    <a:pt x="17402" y="17327"/>
                    <a:pt x="17402" y="18520"/>
                    <a:pt x="17402" y="18818"/>
                  </a:cubicBezTo>
                  <a:cubicBezTo>
                    <a:pt x="17402" y="19117"/>
                    <a:pt x="17402" y="18520"/>
                    <a:pt x="17802" y="17028"/>
                  </a:cubicBezTo>
                  <a:cubicBezTo>
                    <a:pt x="18202" y="15536"/>
                    <a:pt x="19002" y="13150"/>
                    <a:pt x="19687" y="11837"/>
                  </a:cubicBezTo>
                  <a:cubicBezTo>
                    <a:pt x="20373" y="10524"/>
                    <a:pt x="20945" y="10286"/>
                    <a:pt x="21516" y="10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8083321" y="5302985"/>
              <a:ext cx="146322" cy="173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0894" fill="norm" stroke="1" extrusionOk="0">
                  <a:moveTo>
                    <a:pt x="13501" y="276"/>
                  </a:moveTo>
                  <a:cubicBezTo>
                    <a:pt x="11639" y="-32"/>
                    <a:pt x="9777" y="-341"/>
                    <a:pt x="7729" y="893"/>
                  </a:cubicBezTo>
                  <a:cubicBezTo>
                    <a:pt x="5681" y="2128"/>
                    <a:pt x="3446" y="4905"/>
                    <a:pt x="1956" y="7373"/>
                  </a:cubicBezTo>
                  <a:cubicBezTo>
                    <a:pt x="467" y="9842"/>
                    <a:pt x="-278" y="12002"/>
                    <a:pt x="94" y="14316"/>
                  </a:cubicBezTo>
                  <a:cubicBezTo>
                    <a:pt x="467" y="16630"/>
                    <a:pt x="1956" y="19099"/>
                    <a:pt x="4936" y="20179"/>
                  </a:cubicBezTo>
                  <a:cubicBezTo>
                    <a:pt x="7915" y="21259"/>
                    <a:pt x="12384" y="20950"/>
                    <a:pt x="15363" y="20333"/>
                  </a:cubicBezTo>
                  <a:cubicBezTo>
                    <a:pt x="18343" y="19716"/>
                    <a:pt x="19832" y="18790"/>
                    <a:pt x="21322" y="178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8287482" y="5259270"/>
              <a:ext cx="49497" cy="18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459" fill="norm" stroke="1" extrusionOk="0">
                  <a:moveTo>
                    <a:pt x="20917" y="9900"/>
                  </a:moveTo>
                  <a:cubicBezTo>
                    <a:pt x="14437" y="12300"/>
                    <a:pt x="7957" y="14700"/>
                    <a:pt x="4177" y="16950"/>
                  </a:cubicBezTo>
                  <a:cubicBezTo>
                    <a:pt x="397" y="19200"/>
                    <a:pt x="-683" y="21300"/>
                    <a:pt x="397" y="21450"/>
                  </a:cubicBezTo>
                  <a:cubicBezTo>
                    <a:pt x="1477" y="21600"/>
                    <a:pt x="4717" y="19800"/>
                    <a:pt x="7417" y="15900"/>
                  </a:cubicBezTo>
                  <a:cubicBezTo>
                    <a:pt x="10117" y="12000"/>
                    <a:pt x="12277" y="6000"/>
                    <a:pt x="144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8382979" y="5290069"/>
              <a:ext cx="312744" cy="21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333" fill="norm" stroke="1" extrusionOk="0">
                  <a:moveTo>
                    <a:pt x="0" y="3799"/>
                  </a:moveTo>
                  <a:cubicBezTo>
                    <a:pt x="351" y="5069"/>
                    <a:pt x="702" y="6340"/>
                    <a:pt x="1317" y="6975"/>
                  </a:cubicBezTo>
                  <a:cubicBezTo>
                    <a:pt x="1932" y="7611"/>
                    <a:pt x="2810" y="7611"/>
                    <a:pt x="3600" y="7229"/>
                  </a:cubicBezTo>
                  <a:cubicBezTo>
                    <a:pt x="4390" y="6848"/>
                    <a:pt x="5093" y="6086"/>
                    <a:pt x="5532" y="4942"/>
                  </a:cubicBezTo>
                  <a:cubicBezTo>
                    <a:pt x="5971" y="3799"/>
                    <a:pt x="6146" y="2274"/>
                    <a:pt x="5795" y="1385"/>
                  </a:cubicBezTo>
                  <a:cubicBezTo>
                    <a:pt x="5444" y="495"/>
                    <a:pt x="4566" y="241"/>
                    <a:pt x="3776" y="877"/>
                  </a:cubicBezTo>
                  <a:cubicBezTo>
                    <a:pt x="2985" y="1512"/>
                    <a:pt x="2283" y="3037"/>
                    <a:pt x="1668" y="5578"/>
                  </a:cubicBezTo>
                  <a:cubicBezTo>
                    <a:pt x="1054" y="8119"/>
                    <a:pt x="527" y="11677"/>
                    <a:pt x="439" y="14091"/>
                  </a:cubicBezTo>
                  <a:cubicBezTo>
                    <a:pt x="351" y="16505"/>
                    <a:pt x="702" y="17775"/>
                    <a:pt x="1317" y="18411"/>
                  </a:cubicBezTo>
                  <a:cubicBezTo>
                    <a:pt x="1932" y="19046"/>
                    <a:pt x="2810" y="19046"/>
                    <a:pt x="4039" y="18538"/>
                  </a:cubicBezTo>
                  <a:cubicBezTo>
                    <a:pt x="5268" y="18029"/>
                    <a:pt x="6849" y="17013"/>
                    <a:pt x="7902" y="15997"/>
                  </a:cubicBezTo>
                  <a:cubicBezTo>
                    <a:pt x="8956" y="14980"/>
                    <a:pt x="9483" y="13964"/>
                    <a:pt x="9571" y="14091"/>
                  </a:cubicBezTo>
                  <a:cubicBezTo>
                    <a:pt x="9659" y="14218"/>
                    <a:pt x="9307" y="15488"/>
                    <a:pt x="9659" y="15615"/>
                  </a:cubicBezTo>
                  <a:cubicBezTo>
                    <a:pt x="10010" y="15742"/>
                    <a:pt x="11063" y="14726"/>
                    <a:pt x="12732" y="12058"/>
                  </a:cubicBezTo>
                  <a:cubicBezTo>
                    <a:pt x="14400" y="9389"/>
                    <a:pt x="16683" y="5069"/>
                    <a:pt x="18263" y="2655"/>
                  </a:cubicBezTo>
                  <a:cubicBezTo>
                    <a:pt x="19844" y="241"/>
                    <a:pt x="20722" y="-267"/>
                    <a:pt x="21161" y="114"/>
                  </a:cubicBezTo>
                  <a:cubicBezTo>
                    <a:pt x="21600" y="495"/>
                    <a:pt x="21600" y="1766"/>
                    <a:pt x="21161" y="4815"/>
                  </a:cubicBezTo>
                  <a:cubicBezTo>
                    <a:pt x="20722" y="7865"/>
                    <a:pt x="19844" y="12693"/>
                    <a:pt x="19580" y="15742"/>
                  </a:cubicBezTo>
                  <a:cubicBezTo>
                    <a:pt x="19317" y="18792"/>
                    <a:pt x="19668" y="20062"/>
                    <a:pt x="20019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8764848" y="5013931"/>
              <a:ext cx="262146" cy="454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600" fill="norm" stroke="1" extrusionOk="0">
                  <a:moveTo>
                    <a:pt x="8929" y="0"/>
                  </a:moveTo>
                  <a:cubicBezTo>
                    <a:pt x="7041" y="3640"/>
                    <a:pt x="5154" y="7281"/>
                    <a:pt x="3895" y="10375"/>
                  </a:cubicBezTo>
                  <a:cubicBezTo>
                    <a:pt x="2637" y="13470"/>
                    <a:pt x="2008" y="16018"/>
                    <a:pt x="1694" y="17595"/>
                  </a:cubicBezTo>
                  <a:cubicBezTo>
                    <a:pt x="1379" y="19173"/>
                    <a:pt x="1379" y="19780"/>
                    <a:pt x="1694" y="20387"/>
                  </a:cubicBezTo>
                  <a:cubicBezTo>
                    <a:pt x="2008" y="20993"/>
                    <a:pt x="2637" y="21600"/>
                    <a:pt x="3266" y="21600"/>
                  </a:cubicBezTo>
                  <a:cubicBezTo>
                    <a:pt x="3895" y="21600"/>
                    <a:pt x="4525" y="20993"/>
                    <a:pt x="4839" y="20022"/>
                  </a:cubicBezTo>
                  <a:cubicBezTo>
                    <a:pt x="5154" y="19052"/>
                    <a:pt x="5154" y="17717"/>
                    <a:pt x="4944" y="16746"/>
                  </a:cubicBezTo>
                  <a:cubicBezTo>
                    <a:pt x="4734" y="15775"/>
                    <a:pt x="4315" y="15169"/>
                    <a:pt x="3581" y="14804"/>
                  </a:cubicBezTo>
                  <a:cubicBezTo>
                    <a:pt x="2847" y="14440"/>
                    <a:pt x="1798" y="14319"/>
                    <a:pt x="1064" y="14562"/>
                  </a:cubicBezTo>
                  <a:cubicBezTo>
                    <a:pt x="330" y="14804"/>
                    <a:pt x="-89" y="15411"/>
                    <a:pt x="16" y="15957"/>
                  </a:cubicBezTo>
                  <a:cubicBezTo>
                    <a:pt x="121" y="16503"/>
                    <a:pt x="750" y="16989"/>
                    <a:pt x="1694" y="17171"/>
                  </a:cubicBezTo>
                  <a:cubicBezTo>
                    <a:pt x="2637" y="17353"/>
                    <a:pt x="3895" y="17231"/>
                    <a:pt x="5678" y="16685"/>
                  </a:cubicBezTo>
                  <a:cubicBezTo>
                    <a:pt x="7461" y="16139"/>
                    <a:pt x="9767" y="15169"/>
                    <a:pt x="11340" y="14501"/>
                  </a:cubicBezTo>
                  <a:cubicBezTo>
                    <a:pt x="12913" y="13834"/>
                    <a:pt x="13752" y="13470"/>
                    <a:pt x="14171" y="13591"/>
                  </a:cubicBezTo>
                  <a:cubicBezTo>
                    <a:pt x="14591" y="13712"/>
                    <a:pt x="14591" y="14319"/>
                    <a:pt x="14800" y="14926"/>
                  </a:cubicBezTo>
                  <a:cubicBezTo>
                    <a:pt x="15010" y="15533"/>
                    <a:pt x="15429" y="16139"/>
                    <a:pt x="16163" y="16382"/>
                  </a:cubicBezTo>
                  <a:cubicBezTo>
                    <a:pt x="16897" y="16625"/>
                    <a:pt x="17946" y="16503"/>
                    <a:pt x="18890" y="16018"/>
                  </a:cubicBezTo>
                  <a:cubicBezTo>
                    <a:pt x="19833" y="15533"/>
                    <a:pt x="20672" y="14683"/>
                    <a:pt x="21511" y="138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8958602" y="5029265"/>
              <a:ext cx="252077" cy="767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81" fill="norm" stroke="1" extrusionOk="0">
                  <a:moveTo>
                    <a:pt x="5839" y="0"/>
                  </a:moveTo>
                  <a:cubicBezTo>
                    <a:pt x="4093" y="1645"/>
                    <a:pt x="2348" y="3290"/>
                    <a:pt x="1366" y="4899"/>
                  </a:cubicBezTo>
                  <a:cubicBezTo>
                    <a:pt x="384" y="6509"/>
                    <a:pt x="166" y="8082"/>
                    <a:pt x="57" y="9083"/>
                  </a:cubicBezTo>
                  <a:cubicBezTo>
                    <a:pt x="-52" y="10085"/>
                    <a:pt x="-52" y="10514"/>
                    <a:pt x="493" y="10800"/>
                  </a:cubicBezTo>
                  <a:cubicBezTo>
                    <a:pt x="1039" y="11086"/>
                    <a:pt x="2130" y="11229"/>
                    <a:pt x="3112" y="11193"/>
                  </a:cubicBezTo>
                  <a:cubicBezTo>
                    <a:pt x="4093" y="11158"/>
                    <a:pt x="4966" y="10943"/>
                    <a:pt x="6275" y="10335"/>
                  </a:cubicBezTo>
                  <a:cubicBezTo>
                    <a:pt x="7584" y="9727"/>
                    <a:pt x="9330" y="8726"/>
                    <a:pt x="10312" y="8046"/>
                  </a:cubicBezTo>
                  <a:cubicBezTo>
                    <a:pt x="11293" y="7367"/>
                    <a:pt x="11512" y="7009"/>
                    <a:pt x="11293" y="7009"/>
                  </a:cubicBezTo>
                  <a:cubicBezTo>
                    <a:pt x="11075" y="7009"/>
                    <a:pt x="10421" y="7367"/>
                    <a:pt x="9984" y="7725"/>
                  </a:cubicBezTo>
                  <a:cubicBezTo>
                    <a:pt x="9548" y="8082"/>
                    <a:pt x="9330" y="8440"/>
                    <a:pt x="9330" y="8797"/>
                  </a:cubicBezTo>
                  <a:cubicBezTo>
                    <a:pt x="9330" y="9155"/>
                    <a:pt x="9548" y="9513"/>
                    <a:pt x="10421" y="9727"/>
                  </a:cubicBezTo>
                  <a:cubicBezTo>
                    <a:pt x="11293" y="9942"/>
                    <a:pt x="12821" y="10013"/>
                    <a:pt x="14239" y="9870"/>
                  </a:cubicBezTo>
                  <a:cubicBezTo>
                    <a:pt x="15657" y="9727"/>
                    <a:pt x="16966" y="9370"/>
                    <a:pt x="18057" y="9083"/>
                  </a:cubicBezTo>
                  <a:cubicBezTo>
                    <a:pt x="19148" y="8797"/>
                    <a:pt x="20021" y="8583"/>
                    <a:pt x="20566" y="8690"/>
                  </a:cubicBezTo>
                  <a:cubicBezTo>
                    <a:pt x="21112" y="8797"/>
                    <a:pt x="21330" y="9226"/>
                    <a:pt x="21439" y="10657"/>
                  </a:cubicBezTo>
                  <a:cubicBezTo>
                    <a:pt x="21548" y="12087"/>
                    <a:pt x="21548" y="14519"/>
                    <a:pt x="21439" y="16200"/>
                  </a:cubicBezTo>
                  <a:cubicBezTo>
                    <a:pt x="21330" y="17881"/>
                    <a:pt x="21112" y="18811"/>
                    <a:pt x="20457" y="19562"/>
                  </a:cubicBezTo>
                  <a:cubicBezTo>
                    <a:pt x="19803" y="20313"/>
                    <a:pt x="18712" y="20885"/>
                    <a:pt x="17621" y="21207"/>
                  </a:cubicBezTo>
                  <a:cubicBezTo>
                    <a:pt x="16530" y="21528"/>
                    <a:pt x="15439" y="21600"/>
                    <a:pt x="14348" y="21242"/>
                  </a:cubicBezTo>
                  <a:cubicBezTo>
                    <a:pt x="13257" y="20885"/>
                    <a:pt x="12166" y="20098"/>
                    <a:pt x="12057" y="19204"/>
                  </a:cubicBezTo>
                  <a:cubicBezTo>
                    <a:pt x="11948" y="18310"/>
                    <a:pt x="12821" y="17309"/>
                    <a:pt x="13693" y="16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424799" y="5604716"/>
              <a:ext cx="8548527" cy="25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19852"/>
                  </a:moveTo>
                  <a:cubicBezTo>
                    <a:pt x="220" y="20494"/>
                    <a:pt x="439" y="21135"/>
                    <a:pt x="668" y="21349"/>
                  </a:cubicBezTo>
                  <a:cubicBezTo>
                    <a:pt x="898" y="21563"/>
                    <a:pt x="1137" y="21349"/>
                    <a:pt x="1372" y="20814"/>
                  </a:cubicBezTo>
                  <a:cubicBezTo>
                    <a:pt x="1608" y="20280"/>
                    <a:pt x="1840" y="19424"/>
                    <a:pt x="2086" y="18462"/>
                  </a:cubicBezTo>
                  <a:cubicBezTo>
                    <a:pt x="2331" y="17500"/>
                    <a:pt x="2589" y="16430"/>
                    <a:pt x="2835" y="15575"/>
                  </a:cubicBezTo>
                  <a:cubicBezTo>
                    <a:pt x="3080" y="14719"/>
                    <a:pt x="3313" y="14078"/>
                    <a:pt x="3552" y="13329"/>
                  </a:cubicBezTo>
                  <a:cubicBezTo>
                    <a:pt x="3790" y="12581"/>
                    <a:pt x="4036" y="11725"/>
                    <a:pt x="4291" y="11084"/>
                  </a:cubicBezTo>
                  <a:cubicBezTo>
                    <a:pt x="4546" y="10442"/>
                    <a:pt x="4811" y="10014"/>
                    <a:pt x="5082" y="9480"/>
                  </a:cubicBezTo>
                  <a:cubicBezTo>
                    <a:pt x="5353" y="8945"/>
                    <a:pt x="5631" y="8304"/>
                    <a:pt x="5879" y="7876"/>
                  </a:cubicBezTo>
                  <a:cubicBezTo>
                    <a:pt x="6128" y="7448"/>
                    <a:pt x="6348" y="7234"/>
                    <a:pt x="6567" y="6913"/>
                  </a:cubicBezTo>
                  <a:cubicBezTo>
                    <a:pt x="6787" y="6593"/>
                    <a:pt x="7006" y="6165"/>
                    <a:pt x="7219" y="5844"/>
                  </a:cubicBezTo>
                  <a:cubicBezTo>
                    <a:pt x="7432" y="5523"/>
                    <a:pt x="7639" y="5310"/>
                    <a:pt x="7849" y="4989"/>
                  </a:cubicBezTo>
                  <a:cubicBezTo>
                    <a:pt x="8059" y="4668"/>
                    <a:pt x="8272" y="4240"/>
                    <a:pt x="8485" y="3813"/>
                  </a:cubicBezTo>
                  <a:cubicBezTo>
                    <a:pt x="8698" y="3385"/>
                    <a:pt x="8911" y="2957"/>
                    <a:pt x="9157" y="2529"/>
                  </a:cubicBezTo>
                  <a:cubicBezTo>
                    <a:pt x="9402" y="2102"/>
                    <a:pt x="9680" y="1674"/>
                    <a:pt x="9954" y="1246"/>
                  </a:cubicBezTo>
                  <a:cubicBezTo>
                    <a:pt x="10229" y="818"/>
                    <a:pt x="10500" y="391"/>
                    <a:pt x="10761" y="177"/>
                  </a:cubicBezTo>
                  <a:cubicBezTo>
                    <a:pt x="11023" y="-37"/>
                    <a:pt x="11275" y="-37"/>
                    <a:pt x="11526" y="70"/>
                  </a:cubicBezTo>
                  <a:cubicBezTo>
                    <a:pt x="11778" y="177"/>
                    <a:pt x="12030" y="391"/>
                    <a:pt x="12279" y="605"/>
                  </a:cubicBezTo>
                  <a:cubicBezTo>
                    <a:pt x="12527" y="818"/>
                    <a:pt x="12773" y="1032"/>
                    <a:pt x="13028" y="1353"/>
                  </a:cubicBezTo>
                  <a:cubicBezTo>
                    <a:pt x="13283" y="1674"/>
                    <a:pt x="13548" y="2102"/>
                    <a:pt x="13816" y="2529"/>
                  </a:cubicBezTo>
                  <a:cubicBezTo>
                    <a:pt x="14084" y="2957"/>
                    <a:pt x="14355" y="3385"/>
                    <a:pt x="14623" y="3813"/>
                  </a:cubicBezTo>
                  <a:cubicBezTo>
                    <a:pt x="14891" y="4240"/>
                    <a:pt x="15156" y="4668"/>
                    <a:pt x="15404" y="5096"/>
                  </a:cubicBezTo>
                  <a:cubicBezTo>
                    <a:pt x="15653" y="5523"/>
                    <a:pt x="15885" y="5951"/>
                    <a:pt x="16131" y="6379"/>
                  </a:cubicBezTo>
                  <a:cubicBezTo>
                    <a:pt x="16376" y="6807"/>
                    <a:pt x="16634" y="7234"/>
                    <a:pt x="16876" y="7662"/>
                  </a:cubicBezTo>
                  <a:cubicBezTo>
                    <a:pt x="17119" y="8090"/>
                    <a:pt x="17345" y="8517"/>
                    <a:pt x="17561" y="9052"/>
                  </a:cubicBezTo>
                  <a:cubicBezTo>
                    <a:pt x="17777" y="9587"/>
                    <a:pt x="17984" y="10228"/>
                    <a:pt x="18200" y="10870"/>
                  </a:cubicBezTo>
                  <a:cubicBezTo>
                    <a:pt x="18417" y="11512"/>
                    <a:pt x="18643" y="12153"/>
                    <a:pt x="18881" y="12581"/>
                  </a:cubicBezTo>
                  <a:cubicBezTo>
                    <a:pt x="19120" y="13009"/>
                    <a:pt x="19372" y="13222"/>
                    <a:pt x="19630" y="13115"/>
                  </a:cubicBezTo>
                  <a:cubicBezTo>
                    <a:pt x="19889" y="13009"/>
                    <a:pt x="20154" y="12581"/>
                    <a:pt x="20386" y="12153"/>
                  </a:cubicBezTo>
                  <a:cubicBezTo>
                    <a:pt x="20618" y="11725"/>
                    <a:pt x="20819" y="11298"/>
                    <a:pt x="20999" y="10870"/>
                  </a:cubicBezTo>
                  <a:cubicBezTo>
                    <a:pt x="21180" y="10442"/>
                    <a:pt x="21342" y="10014"/>
                    <a:pt x="21439" y="9480"/>
                  </a:cubicBezTo>
                  <a:cubicBezTo>
                    <a:pt x="21535" y="8945"/>
                    <a:pt x="21568" y="8304"/>
                    <a:pt x="21600" y="7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9395002" y="5412607"/>
              <a:ext cx="3066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9341334" y="5550610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662471" y="6278960"/>
              <a:ext cx="306675" cy="621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40" y="89"/>
                    <a:pt x="15480" y="178"/>
                    <a:pt x="13140" y="222"/>
                  </a:cubicBezTo>
                  <a:cubicBezTo>
                    <a:pt x="10800" y="267"/>
                    <a:pt x="9180" y="267"/>
                    <a:pt x="8370" y="489"/>
                  </a:cubicBezTo>
                  <a:cubicBezTo>
                    <a:pt x="7560" y="711"/>
                    <a:pt x="7560" y="1156"/>
                    <a:pt x="7380" y="2667"/>
                  </a:cubicBezTo>
                  <a:cubicBezTo>
                    <a:pt x="7200" y="4178"/>
                    <a:pt x="6840" y="6756"/>
                    <a:pt x="6030" y="9467"/>
                  </a:cubicBezTo>
                  <a:cubicBezTo>
                    <a:pt x="5220" y="12178"/>
                    <a:pt x="3960" y="15022"/>
                    <a:pt x="2880" y="17067"/>
                  </a:cubicBezTo>
                  <a:cubicBezTo>
                    <a:pt x="1800" y="19111"/>
                    <a:pt x="900" y="203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1075004" y="6263626"/>
              <a:ext cx="19367" cy="24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0" h="21600" fill="norm" stroke="1" extrusionOk="0">
                  <a:moveTo>
                    <a:pt x="9660" y="0"/>
                  </a:moveTo>
                  <a:cubicBezTo>
                    <a:pt x="15060" y="3677"/>
                    <a:pt x="20460" y="7353"/>
                    <a:pt x="20460" y="10570"/>
                  </a:cubicBezTo>
                  <a:cubicBezTo>
                    <a:pt x="20460" y="13787"/>
                    <a:pt x="15060" y="16545"/>
                    <a:pt x="9660" y="18498"/>
                  </a:cubicBezTo>
                  <a:cubicBezTo>
                    <a:pt x="4260" y="20451"/>
                    <a:pt x="-1140" y="21600"/>
                    <a:pt x="210" y="21600"/>
                  </a:cubicBezTo>
                  <a:cubicBezTo>
                    <a:pt x="1560" y="21600"/>
                    <a:pt x="9660" y="20451"/>
                    <a:pt x="17760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1101560" y="6298018"/>
              <a:ext cx="105258" cy="218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485" fill="norm" stroke="1" extrusionOk="0">
                  <a:moveTo>
                    <a:pt x="18096" y="1894"/>
                  </a:moveTo>
                  <a:cubicBezTo>
                    <a:pt x="19639" y="890"/>
                    <a:pt x="21182" y="-115"/>
                    <a:pt x="21182" y="11"/>
                  </a:cubicBezTo>
                  <a:cubicBezTo>
                    <a:pt x="21182" y="136"/>
                    <a:pt x="19639" y="1392"/>
                    <a:pt x="16811" y="3025"/>
                  </a:cubicBezTo>
                  <a:cubicBezTo>
                    <a:pt x="13982" y="4657"/>
                    <a:pt x="9868" y="6666"/>
                    <a:pt x="6525" y="8425"/>
                  </a:cubicBezTo>
                  <a:cubicBezTo>
                    <a:pt x="3182" y="10183"/>
                    <a:pt x="611" y="11690"/>
                    <a:pt x="96" y="12945"/>
                  </a:cubicBezTo>
                  <a:cubicBezTo>
                    <a:pt x="-418" y="14201"/>
                    <a:pt x="1125" y="15206"/>
                    <a:pt x="4982" y="16587"/>
                  </a:cubicBezTo>
                  <a:cubicBezTo>
                    <a:pt x="8839" y="17969"/>
                    <a:pt x="15011" y="19727"/>
                    <a:pt x="21182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915477" y="6608634"/>
              <a:ext cx="34500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80" y="14400"/>
                    <a:pt x="8960" y="7200"/>
                    <a:pt x="12560" y="3600"/>
                  </a:cubicBezTo>
                  <a:cubicBezTo>
                    <a:pt x="16160" y="0"/>
                    <a:pt x="188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992145" y="6738970"/>
              <a:ext cx="30669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429"/>
                    <a:pt x="0" y="12857"/>
                    <a:pt x="3600" y="16457"/>
                  </a:cubicBezTo>
                  <a:cubicBezTo>
                    <a:pt x="7200" y="20057"/>
                    <a:pt x="14400" y="208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1104109" y="6777304"/>
              <a:ext cx="124569" cy="14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182" fill="norm" stroke="1" extrusionOk="0">
                  <a:moveTo>
                    <a:pt x="10882" y="0"/>
                  </a:moveTo>
                  <a:cubicBezTo>
                    <a:pt x="8722" y="386"/>
                    <a:pt x="6562" y="771"/>
                    <a:pt x="4618" y="3279"/>
                  </a:cubicBezTo>
                  <a:cubicBezTo>
                    <a:pt x="2674" y="5786"/>
                    <a:pt x="946" y="10414"/>
                    <a:pt x="298" y="13693"/>
                  </a:cubicBezTo>
                  <a:cubicBezTo>
                    <a:pt x="-350" y="16971"/>
                    <a:pt x="82" y="18900"/>
                    <a:pt x="1378" y="20057"/>
                  </a:cubicBezTo>
                  <a:cubicBezTo>
                    <a:pt x="2674" y="21214"/>
                    <a:pt x="4834" y="21600"/>
                    <a:pt x="7858" y="20636"/>
                  </a:cubicBezTo>
                  <a:cubicBezTo>
                    <a:pt x="10882" y="19671"/>
                    <a:pt x="14770" y="17357"/>
                    <a:pt x="17362" y="14079"/>
                  </a:cubicBezTo>
                  <a:cubicBezTo>
                    <a:pt x="19954" y="10800"/>
                    <a:pt x="21250" y="6557"/>
                    <a:pt x="21034" y="3857"/>
                  </a:cubicBezTo>
                  <a:cubicBezTo>
                    <a:pt x="20818" y="1157"/>
                    <a:pt x="19090" y="0"/>
                    <a:pt x="17362" y="0"/>
                  </a:cubicBezTo>
                  <a:cubicBezTo>
                    <a:pt x="15634" y="0"/>
                    <a:pt x="13906" y="1157"/>
                    <a:pt x="12178" y="2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1313495" y="6723636"/>
              <a:ext cx="127326" cy="172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5" h="21130" fill="norm" stroke="1" extrusionOk="0">
                  <a:moveTo>
                    <a:pt x="3846" y="7513"/>
                  </a:moveTo>
                  <a:cubicBezTo>
                    <a:pt x="2184" y="8452"/>
                    <a:pt x="523" y="9391"/>
                    <a:pt x="107" y="11739"/>
                  </a:cubicBezTo>
                  <a:cubicBezTo>
                    <a:pt x="-308" y="14087"/>
                    <a:pt x="523" y="17843"/>
                    <a:pt x="1977" y="19722"/>
                  </a:cubicBezTo>
                  <a:cubicBezTo>
                    <a:pt x="3430" y="21600"/>
                    <a:pt x="5507" y="21600"/>
                    <a:pt x="8830" y="19722"/>
                  </a:cubicBezTo>
                  <a:cubicBezTo>
                    <a:pt x="12154" y="17843"/>
                    <a:pt x="16723" y="14087"/>
                    <a:pt x="19007" y="11426"/>
                  </a:cubicBezTo>
                  <a:cubicBezTo>
                    <a:pt x="21292" y="8765"/>
                    <a:pt x="21292" y="7200"/>
                    <a:pt x="18800" y="5478"/>
                  </a:cubicBezTo>
                  <a:cubicBezTo>
                    <a:pt x="16307" y="3757"/>
                    <a:pt x="11323" y="1878"/>
                    <a:pt x="63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1613159" y="6424630"/>
              <a:ext cx="168672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55" y="2483"/>
                    <a:pt x="8509" y="4966"/>
                    <a:pt x="12109" y="8566"/>
                  </a:cubicBezTo>
                  <a:cubicBezTo>
                    <a:pt x="15709" y="12166"/>
                    <a:pt x="18655" y="1688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1691824" y="6455297"/>
              <a:ext cx="113007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1600" fill="norm" stroke="1" extrusionOk="0">
                  <a:moveTo>
                    <a:pt x="20764" y="0"/>
                  </a:moveTo>
                  <a:cubicBezTo>
                    <a:pt x="18416" y="0"/>
                    <a:pt x="16068" y="0"/>
                    <a:pt x="12312" y="2323"/>
                  </a:cubicBezTo>
                  <a:cubicBezTo>
                    <a:pt x="8555" y="4645"/>
                    <a:pt x="3390" y="9290"/>
                    <a:pt x="1277" y="12890"/>
                  </a:cubicBezTo>
                  <a:cubicBezTo>
                    <a:pt x="-836" y="16490"/>
                    <a:pt x="103" y="19045"/>
                    <a:pt x="10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2080837" y="6163957"/>
              <a:ext cx="30668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467"/>
                    <a:pt x="0" y="10933"/>
                    <a:pt x="3600" y="14533"/>
                  </a:cubicBezTo>
                  <a:cubicBezTo>
                    <a:pt x="7200" y="18133"/>
                    <a:pt x="14400" y="198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2203506" y="6232959"/>
              <a:ext cx="23002" cy="296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400"/>
                    <a:pt x="12000" y="10800"/>
                    <a:pt x="9600" y="13966"/>
                  </a:cubicBezTo>
                  <a:cubicBezTo>
                    <a:pt x="7200" y="17131"/>
                    <a:pt x="7200" y="18062"/>
                    <a:pt x="7200" y="19179"/>
                  </a:cubicBezTo>
                  <a:cubicBezTo>
                    <a:pt x="7200" y="20297"/>
                    <a:pt x="7200" y="21600"/>
                    <a:pt x="6000" y="21600"/>
                  </a:cubicBezTo>
                  <a:cubicBezTo>
                    <a:pt x="4800" y="21600"/>
                    <a:pt x="2400" y="20297"/>
                    <a:pt x="0" y="18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2192888" y="6161883"/>
              <a:ext cx="214737" cy="363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312" fill="norm" stroke="1" extrusionOk="0">
                  <a:moveTo>
                    <a:pt x="290" y="2372"/>
                  </a:moveTo>
                  <a:cubicBezTo>
                    <a:pt x="39" y="1622"/>
                    <a:pt x="-212" y="872"/>
                    <a:pt x="290" y="422"/>
                  </a:cubicBezTo>
                  <a:cubicBezTo>
                    <a:pt x="793" y="-28"/>
                    <a:pt x="2048" y="-178"/>
                    <a:pt x="5062" y="272"/>
                  </a:cubicBezTo>
                  <a:cubicBezTo>
                    <a:pt x="8076" y="722"/>
                    <a:pt x="12848" y="1772"/>
                    <a:pt x="15988" y="3497"/>
                  </a:cubicBezTo>
                  <a:cubicBezTo>
                    <a:pt x="19128" y="5222"/>
                    <a:pt x="20635" y="7622"/>
                    <a:pt x="21011" y="9722"/>
                  </a:cubicBezTo>
                  <a:cubicBezTo>
                    <a:pt x="21388" y="11822"/>
                    <a:pt x="20635" y="13622"/>
                    <a:pt x="18500" y="15272"/>
                  </a:cubicBezTo>
                  <a:cubicBezTo>
                    <a:pt x="16365" y="16922"/>
                    <a:pt x="12848" y="18422"/>
                    <a:pt x="9709" y="19472"/>
                  </a:cubicBezTo>
                  <a:cubicBezTo>
                    <a:pt x="6569" y="20522"/>
                    <a:pt x="3807" y="21122"/>
                    <a:pt x="3304" y="21272"/>
                  </a:cubicBezTo>
                  <a:cubicBezTo>
                    <a:pt x="2802" y="21422"/>
                    <a:pt x="4560" y="21122"/>
                    <a:pt x="6318" y="20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2548514" y="6140957"/>
              <a:ext cx="30668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478"/>
                    <a:pt x="3600" y="10957"/>
                    <a:pt x="7200" y="14557"/>
                  </a:cubicBezTo>
                  <a:cubicBezTo>
                    <a:pt x="10800" y="18157"/>
                    <a:pt x="16200" y="1987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2686517" y="6033621"/>
              <a:ext cx="76669" cy="752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fill="norm" stroke="1" extrusionOk="0">
                  <a:moveTo>
                    <a:pt x="21600" y="0"/>
                  </a:moveTo>
                  <a:cubicBezTo>
                    <a:pt x="19440" y="2270"/>
                    <a:pt x="17280" y="4540"/>
                    <a:pt x="15480" y="6956"/>
                  </a:cubicBezTo>
                  <a:cubicBezTo>
                    <a:pt x="13680" y="9372"/>
                    <a:pt x="12240" y="11935"/>
                    <a:pt x="10800" y="14278"/>
                  </a:cubicBezTo>
                  <a:cubicBezTo>
                    <a:pt x="9360" y="16621"/>
                    <a:pt x="7920" y="18744"/>
                    <a:pt x="6840" y="19989"/>
                  </a:cubicBezTo>
                  <a:cubicBezTo>
                    <a:pt x="5760" y="21234"/>
                    <a:pt x="5040" y="21600"/>
                    <a:pt x="3960" y="21563"/>
                  </a:cubicBezTo>
                  <a:cubicBezTo>
                    <a:pt x="2880" y="21527"/>
                    <a:pt x="1440" y="21087"/>
                    <a:pt x="0" y="20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2617515" y="6079622"/>
              <a:ext cx="130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71" y="14400"/>
                    <a:pt x="2541" y="7200"/>
                    <a:pt x="6141" y="3600"/>
                  </a:cubicBezTo>
                  <a:cubicBezTo>
                    <a:pt x="9741" y="0"/>
                    <a:pt x="156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2964269" y="5857284"/>
              <a:ext cx="324395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600" fill="norm" stroke="1" extrusionOk="0">
                  <a:moveTo>
                    <a:pt x="9504" y="0"/>
                  </a:moveTo>
                  <a:cubicBezTo>
                    <a:pt x="8322" y="2498"/>
                    <a:pt x="7141" y="4996"/>
                    <a:pt x="6466" y="7347"/>
                  </a:cubicBezTo>
                  <a:cubicBezTo>
                    <a:pt x="5791" y="9698"/>
                    <a:pt x="5622" y="11902"/>
                    <a:pt x="5538" y="13445"/>
                  </a:cubicBezTo>
                  <a:cubicBezTo>
                    <a:pt x="5454" y="14988"/>
                    <a:pt x="5454" y="15869"/>
                    <a:pt x="5622" y="16678"/>
                  </a:cubicBezTo>
                  <a:cubicBezTo>
                    <a:pt x="5791" y="17486"/>
                    <a:pt x="6129" y="18220"/>
                    <a:pt x="6719" y="18735"/>
                  </a:cubicBezTo>
                  <a:cubicBezTo>
                    <a:pt x="7310" y="19249"/>
                    <a:pt x="8154" y="19543"/>
                    <a:pt x="8322" y="19322"/>
                  </a:cubicBezTo>
                  <a:cubicBezTo>
                    <a:pt x="8491" y="19102"/>
                    <a:pt x="7985" y="18367"/>
                    <a:pt x="6888" y="17633"/>
                  </a:cubicBezTo>
                  <a:cubicBezTo>
                    <a:pt x="5791" y="16898"/>
                    <a:pt x="4104" y="16163"/>
                    <a:pt x="2838" y="15722"/>
                  </a:cubicBezTo>
                  <a:cubicBezTo>
                    <a:pt x="1572" y="15282"/>
                    <a:pt x="729" y="15135"/>
                    <a:pt x="307" y="14694"/>
                  </a:cubicBezTo>
                  <a:cubicBezTo>
                    <a:pt x="-115" y="14253"/>
                    <a:pt x="-115" y="13518"/>
                    <a:pt x="391" y="12931"/>
                  </a:cubicBezTo>
                  <a:cubicBezTo>
                    <a:pt x="897" y="12343"/>
                    <a:pt x="1910" y="11902"/>
                    <a:pt x="4019" y="10506"/>
                  </a:cubicBezTo>
                  <a:cubicBezTo>
                    <a:pt x="6129" y="9110"/>
                    <a:pt x="9335" y="6759"/>
                    <a:pt x="11360" y="5216"/>
                  </a:cubicBezTo>
                  <a:cubicBezTo>
                    <a:pt x="13385" y="3673"/>
                    <a:pt x="14229" y="2939"/>
                    <a:pt x="14566" y="3012"/>
                  </a:cubicBezTo>
                  <a:cubicBezTo>
                    <a:pt x="14904" y="3086"/>
                    <a:pt x="14735" y="3967"/>
                    <a:pt x="14229" y="6098"/>
                  </a:cubicBezTo>
                  <a:cubicBezTo>
                    <a:pt x="13722" y="8229"/>
                    <a:pt x="12879" y="11608"/>
                    <a:pt x="12372" y="14033"/>
                  </a:cubicBezTo>
                  <a:cubicBezTo>
                    <a:pt x="11866" y="16457"/>
                    <a:pt x="11697" y="17927"/>
                    <a:pt x="12204" y="18073"/>
                  </a:cubicBezTo>
                  <a:cubicBezTo>
                    <a:pt x="12710" y="18220"/>
                    <a:pt x="13891" y="17045"/>
                    <a:pt x="14819" y="16237"/>
                  </a:cubicBezTo>
                  <a:cubicBezTo>
                    <a:pt x="15747" y="15429"/>
                    <a:pt x="16422" y="14988"/>
                    <a:pt x="17435" y="14547"/>
                  </a:cubicBezTo>
                  <a:cubicBezTo>
                    <a:pt x="18447" y="14106"/>
                    <a:pt x="19797" y="13665"/>
                    <a:pt x="20557" y="13886"/>
                  </a:cubicBezTo>
                  <a:cubicBezTo>
                    <a:pt x="21316" y="14106"/>
                    <a:pt x="21485" y="14988"/>
                    <a:pt x="21401" y="16384"/>
                  </a:cubicBezTo>
                  <a:cubicBezTo>
                    <a:pt x="21316" y="17780"/>
                    <a:pt x="20979" y="19690"/>
                    <a:pt x="206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3670721" y="6509924"/>
              <a:ext cx="153440" cy="25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5" h="21421" fill="norm" stroke="1" extrusionOk="0">
                  <a:moveTo>
                    <a:pt x="20189" y="3191"/>
                  </a:moveTo>
                  <a:cubicBezTo>
                    <a:pt x="20532" y="2100"/>
                    <a:pt x="20875" y="1009"/>
                    <a:pt x="20189" y="463"/>
                  </a:cubicBezTo>
                  <a:cubicBezTo>
                    <a:pt x="19504" y="-82"/>
                    <a:pt x="17789" y="-82"/>
                    <a:pt x="15046" y="136"/>
                  </a:cubicBezTo>
                  <a:cubicBezTo>
                    <a:pt x="12304" y="354"/>
                    <a:pt x="8532" y="791"/>
                    <a:pt x="5961" y="1336"/>
                  </a:cubicBezTo>
                  <a:cubicBezTo>
                    <a:pt x="3389" y="1882"/>
                    <a:pt x="2018" y="2536"/>
                    <a:pt x="989" y="3409"/>
                  </a:cubicBezTo>
                  <a:cubicBezTo>
                    <a:pt x="-39" y="4282"/>
                    <a:pt x="-725" y="5373"/>
                    <a:pt x="1332" y="6900"/>
                  </a:cubicBezTo>
                  <a:cubicBezTo>
                    <a:pt x="3389" y="8427"/>
                    <a:pt x="8189" y="10391"/>
                    <a:pt x="11618" y="12027"/>
                  </a:cubicBezTo>
                  <a:cubicBezTo>
                    <a:pt x="15046" y="13663"/>
                    <a:pt x="17104" y="14973"/>
                    <a:pt x="18132" y="16173"/>
                  </a:cubicBezTo>
                  <a:cubicBezTo>
                    <a:pt x="19161" y="17373"/>
                    <a:pt x="19161" y="18463"/>
                    <a:pt x="17104" y="19445"/>
                  </a:cubicBezTo>
                  <a:cubicBezTo>
                    <a:pt x="15046" y="20427"/>
                    <a:pt x="10932" y="21300"/>
                    <a:pt x="8189" y="21409"/>
                  </a:cubicBezTo>
                  <a:cubicBezTo>
                    <a:pt x="5446" y="21518"/>
                    <a:pt x="4075" y="20863"/>
                    <a:pt x="3904" y="19773"/>
                  </a:cubicBezTo>
                  <a:cubicBezTo>
                    <a:pt x="3732" y="18682"/>
                    <a:pt x="4761" y="17154"/>
                    <a:pt x="5789" y="156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3937313" y="6238070"/>
              <a:ext cx="1210260" cy="481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414" fill="norm" stroke="1" extrusionOk="0">
                  <a:moveTo>
                    <a:pt x="117" y="13415"/>
                  </a:moveTo>
                  <a:cubicBezTo>
                    <a:pt x="299" y="13756"/>
                    <a:pt x="481" y="14097"/>
                    <a:pt x="550" y="14949"/>
                  </a:cubicBezTo>
                  <a:cubicBezTo>
                    <a:pt x="618" y="15802"/>
                    <a:pt x="572" y="17166"/>
                    <a:pt x="527" y="18133"/>
                  </a:cubicBezTo>
                  <a:cubicBezTo>
                    <a:pt x="481" y="19099"/>
                    <a:pt x="436" y="19667"/>
                    <a:pt x="345" y="20179"/>
                  </a:cubicBezTo>
                  <a:cubicBezTo>
                    <a:pt x="253" y="20691"/>
                    <a:pt x="117" y="21145"/>
                    <a:pt x="48" y="21088"/>
                  </a:cubicBezTo>
                  <a:cubicBezTo>
                    <a:pt x="-20" y="21032"/>
                    <a:pt x="-20" y="20463"/>
                    <a:pt x="71" y="19611"/>
                  </a:cubicBezTo>
                  <a:cubicBezTo>
                    <a:pt x="162" y="18758"/>
                    <a:pt x="345" y="17621"/>
                    <a:pt x="527" y="16882"/>
                  </a:cubicBezTo>
                  <a:cubicBezTo>
                    <a:pt x="709" y="16143"/>
                    <a:pt x="891" y="15802"/>
                    <a:pt x="1028" y="15916"/>
                  </a:cubicBezTo>
                  <a:cubicBezTo>
                    <a:pt x="1165" y="16029"/>
                    <a:pt x="1256" y="16598"/>
                    <a:pt x="1324" y="17223"/>
                  </a:cubicBezTo>
                  <a:cubicBezTo>
                    <a:pt x="1393" y="17848"/>
                    <a:pt x="1438" y="18531"/>
                    <a:pt x="1529" y="18417"/>
                  </a:cubicBezTo>
                  <a:cubicBezTo>
                    <a:pt x="1621" y="18303"/>
                    <a:pt x="1757" y="17394"/>
                    <a:pt x="2008" y="16484"/>
                  </a:cubicBezTo>
                  <a:cubicBezTo>
                    <a:pt x="2258" y="15575"/>
                    <a:pt x="2623" y="14665"/>
                    <a:pt x="2919" y="14097"/>
                  </a:cubicBezTo>
                  <a:cubicBezTo>
                    <a:pt x="3215" y="13528"/>
                    <a:pt x="3443" y="13301"/>
                    <a:pt x="3648" y="13358"/>
                  </a:cubicBezTo>
                  <a:cubicBezTo>
                    <a:pt x="3853" y="13415"/>
                    <a:pt x="4036" y="13756"/>
                    <a:pt x="4127" y="14608"/>
                  </a:cubicBezTo>
                  <a:cubicBezTo>
                    <a:pt x="4218" y="15461"/>
                    <a:pt x="4218" y="16825"/>
                    <a:pt x="4218" y="17792"/>
                  </a:cubicBezTo>
                  <a:cubicBezTo>
                    <a:pt x="4218" y="18758"/>
                    <a:pt x="4218" y="19326"/>
                    <a:pt x="4309" y="19781"/>
                  </a:cubicBezTo>
                  <a:cubicBezTo>
                    <a:pt x="4400" y="20236"/>
                    <a:pt x="4583" y="20577"/>
                    <a:pt x="4810" y="20634"/>
                  </a:cubicBezTo>
                  <a:cubicBezTo>
                    <a:pt x="5038" y="20691"/>
                    <a:pt x="5312" y="20463"/>
                    <a:pt x="5653" y="19724"/>
                  </a:cubicBezTo>
                  <a:cubicBezTo>
                    <a:pt x="5995" y="18985"/>
                    <a:pt x="6405" y="17735"/>
                    <a:pt x="6610" y="16768"/>
                  </a:cubicBezTo>
                  <a:cubicBezTo>
                    <a:pt x="6815" y="15802"/>
                    <a:pt x="6815" y="15120"/>
                    <a:pt x="6679" y="14779"/>
                  </a:cubicBezTo>
                  <a:cubicBezTo>
                    <a:pt x="6542" y="14438"/>
                    <a:pt x="6269" y="14438"/>
                    <a:pt x="5995" y="14665"/>
                  </a:cubicBezTo>
                  <a:cubicBezTo>
                    <a:pt x="5722" y="14893"/>
                    <a:pt x="5448" y="15347"/>
                    <a:pt x="5243" y="15802"/>
                  </a:cubicBezTo>
                  <a:cubicBezTo>
                    <a:pt x="5038" y="16257"/>
                    <a:pt x="4902" y="16712"/>
                    <a:pt x="4810" y="17223"/>
                  </a:cubicBezTo>
                  <a:cubicBezTo>
                    <a:pt x="4719" y="17735"/>
                    <a:pt x="4674" y="18303"/>
                    <a:pt x="4765" y="18587"/>
                  </a:cubicBezTo>
                  <a:cubicBezTo>
                    <a:pt x="4856" y="18872"/>
                    <a:pt x="5084" y="18872"/>
                    <a:pt x="5312" y="18758"/>
                  </a:cubicBezTo>
                  <a:cubicBezTo>
                    <a:pt x="5539" y="18644"/>
                    <a:pt x="5767" y="18417"/>
                    <a:pt x="5950" y="18815"/>
                  </a:cubicBezTo>
                  <a:cubicBezTo>
                    <a:pt x="6132" y="19213"/>
                    <a:pt x="6269" y="20236"/>
                    <a:pt x="6451" y="20634"/>
                  </a:cubicBezTo>
                  <a:cubicBezTo>
                    <a:pt x="6633" y="21032"/>
                    <a:pt x="6861" y="20804"/>
                    <a:pt x="7180" y="19781"/>
                  </a:cubicBezTo>
                  <a:cubicBezTo>
                    <a:pt x="7499" y="18758"/>
                    <a:pt x="7909" y="16939"/>
                    <a:pt x="8342" y="14722"/>
                  </a:cubicBezTo>
                  <a:cubicBezTo>
                    <a:pt x="8775" y="12505"/>
                    <a:pt x="9231" y="9891"/>
                    <a:pt x="9527" y="8185"/>
                  </a:cubicBezTo>
                  <a:cubicBezTo>
                    <a:pt x="9823" y="6480"/>
                    <a:pt x="9960" y="5684"/>
                    <a:pt x="9983" y="4945"/>
                  </a:cubicBezTo>
                  <a:cubicBezTo>
                    <a:pt x="10005" y="4206"/>
                    <a:pt x="9914" y="3524"/>
                    <a:pt x="9823" y="3467"/>
                  </a:cubicBezTo>
                  <a:cubicBezTo>
                    <a:pt x="9732" y="3411"/>
                    <a:pt x="9641" y="3979"/>
                    <a:pt x="9481" y="5741"/>
                  </a:cubicBezTo>
                  <a:cubicBezTo>
                    <a:pt x="9322" y="7503"/>
                    <a:pt x="9094" y="10459"/>
                    <a:pt x="8957" y="12619"/>
                  </a:cubicBezTo>
                  <a:cubicBezTo>
                    <a:pt x="8821" y="14779"/>
                    <a:pt x="8775" y="16143"/>
                    <a:pt x="8798" y="17166"/>
                  </a:cubicBezTo>
                  <a:cubicBezTo>
                    <a:pt x="8821" y="18189"/>
                    <a:pt x="8912" y="18872"/>
                    <a:pt x="9071" y="19099"/>
                  </a:cubicBezTo>
                  <a:cubicBezTo>
                    <a:pt x="9231" y="19326"/>
                    <a:pt x="9458" y="19099"/>
                    <a:pt x="9914" y="17848"/>
                  </a:cubicBezTo>
                  <a:cubicBezTo>
                    <a:pt x="10370" y="16598"/>
                    <a:pt x="11053" y="14324"/>
                    <a:pt x="11669" y="11596"/>
                  </a:cubicBezTo>
                  <a:cubicBezTo>
                    <a:pt x="12284" y="8867"/>
                    <a:pt x="12831" y="5684"/>
                    <a:pt x="13150" y="3752"/>
                  </a:cubicBezTo>
                  <a:cubicBezTo>
                    <a:pt x="13469" y="1819"/>
                    <a:pt x="13560" y="1137"/>
                    <a:pt x="13491" y="1307"/>
                  </a:cubicBezTo>
                  <a:cubicBezTo>
                    <a:pt x="13423" y="1478"/>
                    <a:pt x="13195" y="2501"/>
                    <a:pt x="12876" y="4775"/>
                  </a:cubicBezTo>
                  <a:cubicBezTo>
                    <a:pt x="12557" y="7048"/>
                    <a:pt x="12147" y="10573"/>
                    <a:pt x="11942" y="12903"/>
                  </a:cubicBezTo>
                  <a:cubicBezTo>
                    <a:pt x="11737" y="15234"/>
                    <a:pt x="11737" y="16371"/>
                    <a:pt x="11805" y="17166"/>
                  </a:cubicBezTo>
                  <a:cubicBezTo>
                    <a:pt x="11874" y="17962"/>
                    <a:pt x="12010" y="18417"/>
                    <a:pt x="12215" y="18644"/>
                  </a:cubicBezTo>
                  <a:cubicBezTo>
                    <a:pt x="12421" y="18872"/>
                    <a:pt x="12694" y="18872"/>
                    <a:pt x="13013" y="18474"/>
                  </a:cubicBezTo>
                  <a:cubicBezTo>
                    <a:pt x="13332" y="18076"/>
                    <a:pt x="13696" y="17280"/>
                    <a:pt x="13947" y="16541"/>
                  </a:cubicBezTo>
                  <a:cubicBezTo>
                    <a:pt x="14198" y="15802"/>
                    <a:pt x="14334" y="15120"/>
                    <a:pt x="14426" y="14267"/>
                  </a:cubicBezTo>
                  <a:cubicBezTo>
                    <a:pt x="14517" y="13415"/>
                    <a:pt x="14562" y="12392"/>
                    <a:pt x="14471" y="11994"/>
                  </a:cubicBezTo>
                  <a:cubicBezTo>
                    <a:pt x="14380" y="11596"/>
                    <a:pt x="14152" y="11823"/>
                    <a:pt x="13993" y="12221"/>
                  </a:cubicBezTo>
                  <a:cubicBezTo>
                    <a:pt x="13833" y="12619"/>
                    <a:pt x="13742" y="13187"/>
                    <a:pt x="13696" y="13813"/>
                  </a:cubicBezTo>
                  <a:cubicBezTo>
                    <a:pt x="13651" y="14438"/>
                    <a:pt x="13651" y="15120"/>
                    <a:pt x="13719" y="15688"/>
                  </a:cubicBezTo>
                  <a:cubicBezTo>
                    <a:pt x="13788" y="16257"/>
                    <a:pt x="13924" y="16712"/>
                    <a:pt x="14243" y="16882"/>
                  </a:cubicBezTo>
                  <a:cubicBezTo>
                    <a:pt x="14562" y="17053"/>
                    <a:pt x="15064" y="16939"/>
                    <a:pt x="15519" y="16427"/>
                  </a:cubicBezTo>
                  <a:cubicBezTo>
                    <a:pt x="15975" y="15916"/>
                    <a:pt x="16385" y="15006"/>
                    <a:pt x="16636" y="14267"/>
                  </a:cubicBezTo>
                  <a:cubicBezTo>
                    <a:pt x="16886" y="13528"/>
                    <a:pt x="16977" y="12960"/>
                    <a:pt x="16977" y="12960"/>
                  </a:cubicBezTo>
                  <a:cubicBezTo>
                    <a:pt x="16977" y="12960"/>
                    <a:pt x="16886" y="13528"/>
                    <a:pt x="16841" y="14665"/>
                  </a:cubicBezTo>
                  <a:cubicBezTo>
                    <a:pt x="16795" y="15802"/>
                    <a:pt x="16795" y="17507"/>
                    <a:pt x="16772" y="18815"/>
                  </a:cubicBezTo>
                  <a:cubicBezTo>
                    <a:pt x="16750" y="20122"/>
                    <a:pt x="16704" y="21032"/>
                    <a:pt x="16567" y="21316"/>
                  </a:cubicBezTo>
                  <a:cubicBezTo>
                    <a:pt x="16431" y="21600"/>
                    <a:pt x="16203" y="21259"/>
                    <a:pt x="16066" y="20406"/>
                  </a:cubicBezTo>
                  <a:cubicBezTo>
                    <a:pt x="15929" y="19554"/>
                    <a:pt x="15884" y="18189"/>
                    <a:pt x="16203" y="16200"/>
                  </a:cubicBezTo>
                  <a:cubicBezTo>
                    <a:pt x="16522" y="14211"/>
                    <a:pt x="17205" y="11596"/>
                    <a:pt x="17912" y="8981"/>
                  </a:cubicBezTo>
                  <a:cubicBezTo>
                    <a:pt x="18618" y="6366"/>
                    <a:pt x="19347" y="3752"/>
                    <a:pt x="19780" y="2160"/>
                  </a:cubicBezTo>
                  <a:cubicBezTo>
                    <a:pt x="20213" y="568"/>
                    <a:pt x="20350" y="0"/>
                    <a:pt x="20327" y="0"/>
                  </a:cubicBezTo>
                  <a:cubicBezTo>
                    <a:pt x="20304" y="0"/>
                    <a:pt x="20122" y="568"/>
                    <a:pt x="19871" y="2672"/>
                  </a:cubicBezTo>
                  <a:cubicBezTo>
                    <a:pt x="19621" y="4775"/>
                    <a:pt x="19302" y="8413"/>
                    <a:pt x="19142" y="10857"/>
                  </a:cubicBezTo>
                  <a:cubicBezTo>
                    <a:pt x="18983" y="13301"/>
                    <a:pt x="18983" y="14552"/>
                    <a:pt x="19051" y="15404"/>
                  </a:cubicBezTo>
                  <a:cubicBezTo>
                    <a:pt x="19119" y="16257"/>
                    <a:pt x="19256" y="16712"/>
                    <a:pt x="19438" y="16996"/>
                  </a:cubicBezTo>
                  <a:cubicBezTo>
                    <a:pt x="19621" y="17280"/>
                    <a:pt x="19848" y="17394"/>
                    <a:pt x="19962" y="17109"/>
                  </a:cubicBezTo>
                  <a:cubicBezTo>
                    <a:pt x="20076" y="16825"/>
                    <a:pt x="20076" y="16143"/>
                    <a:pt x="19826" y="15404"/>
                  </a:cubicBezTo>
                  <a:cubicBezTo>
                    <a:pt x="19575" y="14665"/>
                    <a:pt x="19074" y="13869"/>
                    <a:pt x="18709" y="13358"/>
                  </a:cubicBezTo>
                  <a:cubicBezTo>
                    <a:pt x="18345" y="12846"/>
                    <a:pt x="18117" y="12619"/>
                    <a:pt x="17912" y="12335"/>
                  </a:cubicBezTo>
                  <a:cubicBezTo>
                    <a:pt x="17707" y="12051"/>
                    <a:pt x="17524" y="11709"/>
                    <a:pt x="17593" y="11425"/>
                  </a:cubicBezTo>
                  <a:cubicBezTo>
                    <a:pt x="17661" y="11141"/>
                    <a:pt x="17980" y="10914"/>
                    <a:pt x="18686" y="10800"/>
                  </a:cubicBezTo>
                  <a:cubicBezTo>
                    <a:pt x="19393" y="10686"/>
                    <a:pt x="20486" y="10686"/>
                    <a:pt x="21580" y="10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5641770" y="6276930"/>
              <a:ext cx="985503" cy="436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327" fill="norm" stroke="1" extrusionOk="0">
                  <a:moveTo>
                    <a:pt x="259" y="12459"/>
                  </a:moveTo>
                  <a:cubicBezTo>
                    <a:pt x="595" y="12584"/>
                    <a:pt x="930" y="12709"/>
                    <a:pt x="1210" y="12584"/>
                  </a:cubicBezTo>
                  <a:cubicBezTo>
                    <a:pt x="1490" y="12459"/>
                    <a:pt x="1714" y="12085"/>
                    <a:pt x="1938" y="11523"/>
                  </a:cubicBezTo>
                  <a:cubicBezTo>
                    <a:pt x="2161" y="10961"/>
                    <a:pt x="2385" y="10212"/>
                    <a:pt x="2357" y="10025"/>
                  </a:cubicBezTo>
                  <a:cubicBezTo>
                    <a:pt x="2329" y="9837"/>
                    <a:pt x="2049" y="10212"/>
                    <a:pt x="1658" y="11398"/>
                  </a:cubicBezTo>
                  <a:cubicBezTo>
                    <a:pt x="1266" y="12584"/>
                    <a:pt x="762" y="14582"/>
                    <a:pt x="455" y="16080"/>
                  </a:cubicBezTo>
                  <a:cubicBezTo>
                    <a:pt x="147" y="17578"/>
                    <a:pt x="35" y="18577"/>
                    <a:pt x="7" y="19389"/>
                  </a:cubicBezTo>
                  <a:cubicBezTo>
                    <a:pt x="-21" y="20200"/>
                    <a:pt x="35" y="20825"/>
                    <a:pt x="203" y="21137"/>
                  </a:cubicBezTo>
                  <a:cubicBezTo>
                    <a:pt x="371" y="21449"/>
                    <a:pt x="651" y="21449"/>
                    <a:pt x="1182" y="20575"/>
                  </a:cubicBezTo>
                  <a:cubicBezTo>
                    <a:pt x="1714" y="19701"/>
                    <a:pt x="2497" y="17953"/>
                    <a:pt x="3392" y="15081"/>
                  </a:cubicBezTo>
                  <a:cubicBezTo>
                    <a:pt x="4288" y="12210"/>
                    <a:pt x="5295" y="8214"/>
                    <a:pt x="5855" y="5842"/>
                  </a:cubicBezTo>
                  <a:cubicBezTo>
                    <a:pt x="6414" y="3470"/>
                    <a:pt x="6526" y="2721"/>
                    <a:pt x="6610" y="1909"/>
                  </a:cubicBezTo>
                  <a:cubicBezTo>
                    <a:pt x="6694" y="1098"/>
                    <a:pt x="6750" y="224"/>
                    <a:pt x="6638" y="36"/>
                  </a:cubicBezTo>
                  <a:cubicBezTo>
                    <a:pt x="6526" y="-151"/>
                    <a:pt x="6246" y="348"/>
                    <a:pt x="5967" y="2221"/>
                  </a:cubicBezTo>
                  <a:cubicBezTo>
                    <a:pt x="5687" y="4094"/>
                    <a:pt x="5407" y="7340"/>
                    <a:pt x="5267" y="9650"/>
                  </a:cubicBezTo>
                  <a:cubicBezTo>
                    <a:pt x="5127" y="11960"/>
                    <a:pt x="5127" y="13333"/>
                    <a:pt x="5155" y="14332"/>
                  </a:cubicBezTo>
                  <a:cubicBezTo>
                    <a:pt x="5183" y="15331"/>
                    <a:pt x="5239" y="15955"/>
                    <a:pt x="5407" y="16330"/>
                  </a:cubicBezTo>
                  <a:cubicBezTo>
                    <a:pt x="5575" y="16705"/>
                    <a:pt x="5855" y="16829"/>
                    <a:pt x="6134" y="16767"/>
                  </a:cubicBezTo>
                  <a:cubicBezTo>
                    <a:pt x="6414" y="16705"/>
                    <a:pt x="6694" y="16455"/>
                    <a:pt x="6974" y="15581"/>
                  </a:cubicBezTo>
                  <a:cubicBezTo>
                    <a:pt x="7254" y="14707"/>
                    <a:pt x="7533" y="13209"/>
                    <a:pt x="7673" y="12147"/>
                  </a:cubicBezTo>
                  <a:cubicBezTo>
                    <a:pt x="7813" y="11086"/>
                    <a:pt x="7813" y="10462"/>
                    <a:pt x="7673" y="10274"/>
                  </a:cubicBezTo>
                  <a:cubicBezTo>
                    <a:pt x="7533" y="10087"/>
                    <a:pt x="7254" y="10337"/>
                    <a:pt x="7002" y="11086"/>
                  </a:cubicBezTo>
                  <a:cubicBezTo>
                    <a:pt x="6750" y="11835"/>
                    <a:pt x="6526" y="13084"/>
                    <a:pt x="6414" y="14145"/>
                  </a:cubicBezTo>
                  <a:cubicBezTo>
                    <a:pt x="6302" y="15206"/>
                    <a:pt x="6302" y="16080"/>
                    <a:pt x="6442" y="16580"/>
                  </a:cubicBezTo>
                  <a:cubicBezTo>
                    <a:pt x="6582" y="17079"/>
                    <a:pt x="6862" y="17204"/>
                    <a:pt x="7254" y="16954"/>
                  </a:cubicBezTo>
                  <a:cubicBezTo>
                    <a:pt x="7645" y="16704"/>
                    <a:pt x="8149" y="16080"/>
                    <a:pt x="8513" y="15518"/>
                  </a:cubicBezTo>
                  <a:cubicBezTo>
                    <a:pt x="8876" y="14957"/>
                    <a:pt x="9100" y="14457"/>
                    <a:pt x="9324" y="13958"/>
                  </a:cubicBezTo>
                  <a:cubicBezTo>
                    <a:pt x="9548" y="13458"/>
                    <a:pt x="9772" y="12959"/>
                    <a:pt x="9912" y="13021"/>
                  </a:cubicBezTo>
                  <a:cubicBezTo>
                    <a:pt x="10052" y="13084"/>
                    <a:pt x="10107" y="13708"/>
                    <a:pt x="10024" y="14520"/>
                  </a:cubicBezTo>
                  <a:cubicBezTo>
                    <a:pt x="9940" y="15331"/>
                    <a:pt x="9716" y="16330"/>
                    <a:pt x="9688" y="16580"/>
                  </a:cubicBezTo>
                  <a:cubicBezTo>
                    <a:pt x="9660" y="16829"/>
                    <a:pt x="9828" y="16330"/>
                    <a:pt x="10135" y="15643"/>
                  </a:cubicBezTo>
                  <a:cubicBezTo>
                    <a:pt x="10443" y="14957"/>
                    <a:pt x="10891" y="14083"/>
                    <a:pt x="11255" y="13521"/>
                  </a:cubicBezTo>
                  <a:cubicBezTo>
                    <a:pt x="11618" y="12959"/>
                    <a:pt x="11898" y="12709"/>
                    <a:pt x="12094" y="12896"/>
                  </a:cubicBezTo>
                  <a:cubicBezTo>
                    <a:pt x="12290" y="13084"/>
                    <a:pt x="12402" y="13708"/>
                    <a:pt x="12430" y="14332"/>
                  </a:cubicBezTo>
                  <a:cubicBezTo>
                    <a:pt x="12458" y="14957"/>
                    <a:pt x="12402" y="15581"/>
                    <a:pt x="12486" y="15643"/>
                  </a:cubicBezTo>
                  <a:cubicBezTo>
                    <a:pt x="12570" y="15706"/>
                    <a:pt x="12794" y="15206"/>
                    <a:pt x="13073" y="14707"/>
                  </a:cubicBezTo>
                  <a:cubicBezTo>
                    <a:pt x="13353" y="14207"/>
                    <a:pt x="13689" y="13708"/>
                    <a:pt x="13969" y="13770"/>
                  </a:cubicBezTo>
                  <a:cubicBezTo>
                    <a:pt x="14248" y="13833"/>
                    <a:pt x="14472" y="14457"/>
                    <a:pt x="14724" y="14769"/>
                  </a:cubicBezTo>
                  <a:cubicBezTo>
                    <a:pt x="14976" y="15081"/>
                    <a:pt x="15256" y="15081"/>
                    <a:pt x="15675" y="14894"/>
                  </a:cubicBezTo>
                  <a:cubicBezTo>
                    <a:pt x="16095" y="14707"/>
                    <a:pt x="16655" y="14332"/>
                    <a:pt x="17046" y="13958"/>
                  </a:cubicBezTo>
                  <a:cubicBezTo>
                    <a:pt x="17438" y="13583"/>
                    <a:pt x="17662" y="13209"/>
                    <a:pt x="17634" y="12959"/>
                  </a:cubicBezTo>
                  <a:cubicBezTo>
                    <a:pt x="17606" y="12709"/>
                    <a:pt x="17326" y="12584"/>
                    <a:pt x="17074" y="12834"/>
                  </a:cubicBezTo>
                  <a:cubicBezTo>
                    <a:pt x="16823" y="13084"/>
                    <a:pt x="16599" y="13708"/>
                    <a:pt x="16459" y="14332"/>
                  </a:cubicBezTo>
                  <a:cubicBezTo>
                    <a:pt x="16319" y="14957"/>
                    <a:pt x="16263" y="15581"/>
                    <a:pt x="16235" y="16205"/>
                  </a:cubicBezTo>
                  <a:cubicBezTo>
                    <a:pt x="16207" y="16829"/>
                    <a:pt x="16207" y="17454"/>
                    <a:pt x="16347" y="17766"/>
                  </a:cubicBezTo>
                  <a:cubicBezTo>
                    <a:pt x="16487" y="18078"/>
                    <a:pt x="16767" y="18078"/>
                    <a:pt x="17214" y="17828"/>
                  </a:cubicBezTo>
                  <a:cubicBezTo>
                    <a:pt x="17662" y="17578"/>
                    <a:pt x="18277" y="17079"/>
                    <a:pt x="18781" y="16268"/>
                  </a:cubicBezTo>
                  <a:cubicBezTo>
                    <a:pt x="19285" y="15456"/>
                    <a:pt x="19676" y="14332"/>
                    <a:pt x="20068" y="13708"/>
                  </a:cubicBezTo>
                  <a:cubicBezTo>
                    <a:pt x="20460" y="13084"/>
                    <a:pt x="20852" y="12959"/>
                    <a:pt x="21075" y="13209"/>
                  </a:cubicBezTo>
                  <a:cubicBezTo>
                    <a:pt x="21299" y="13458"/>
                    <a:pt x="21355" y="14083"/>
                    <a:pt x="21383" y="14707"/>
                  </a:cubicBezTo>
                  <a:cubicBezTo>
                    <a:pt x="21411" y="15331"/>
                    <a:pt x="21411" y="15955"/>
                    <a:pt x="21355" y="16705"/>
                  </a:cubicBezTo>
                  <a:cubicBezTo>
                    <a:pt x="21299" y="17454"/>
                    <a:pt x="21187" y="18328"/>
                    <a:pt x="21215" y="18452"/>
                  </a:cubicBezTo>
                  <a:cubicBezTo>
                    <a:pt x="21243" y="18577"/>
                    <a:pt x="21411" y="17953"/>
                    <a:pt x="21579" y="17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6682256" y="6248292"/>
              <a:ext cx="106021" cy="400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414" fill="norm" stroke="1" extrusionOk="0">
                  <a:moveTo>
                    <a:pt x="21335" y="0"/>
                  </a:moveTo>
                  <a:cubicBezTo>
                    <a:pt x="15678" y="4511"/>
                    <a:pt x="10021" y="9023"/>
                    <a:pt x="6421" y="12099"/>
                  </a:cubicBezTo>
                  <a:cubicBezTo>
                    <a:pt x="2821" y="15175"/>
                    <a:pt x="1278" y="16815"/>
                    <a:pt x="506" y="18114"/>
                  </a:cubicBezTo>
                  <a:cubicBezTo>
                    <a:pt x="-265" y="19413"/>
                    <a:pt x="-265" y="20370"/>
                    <a:pt x="1278" y="20916"/>
                  </a:cubicBezTo>
                  <a:cubicBezTo>
                    <a:pt x="2821" y="21463"/>
                    <a:pt x="5906" y="21600"/>
                    <a:pt x="8992" y="21122"/>
                  </a:cubicBezTo>
                  <a:cubicBezTo>
                    <a:pt x="12078" y="20643"/>
                    <a:pt x="15164" y="19549"/>
                    <a:pt x="18249" y="18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6656573" y="6455297"/>
              <a:ext cx="23137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600" fill="norm" stroke="1" extrusionOk="0">
                  <a:moveTo>
                    <a:pt x="2264" y="21600"/>
                  </a:moveTo>
                  <a:cubicBezTo>
                    <a:pt x="1077" y="18400"/>
                    <a:pt x="-110" y="15200"/>
                    <a:pt x="9" y="12400"/>
                  </a:cubicBezTo>
                  <a:cubicBezTo>
                    <a:pt x="127" y="9600"/>
                    <a:pt x="1552" y="7200"/>
                    <a:pt x="5349" y="5200"/>
                  </a:cubicBezTo>
                  <a:cubicBezTo>
                    <a:pt x="9147" y="3200"/>
                    <a:pt x="15319" y="1600"/>
                    <a:pt x="2149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7214105" y="6243181"/>
              <a:ext cx="379191" cy="746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540" fill="norm" stroke="1" extrusionOk="0">
                  <a:moveTo>
                    <a:pt x="8462" y="9436"/>
                  </a:moveTo>
                  <a:cubicBezTo>
                    <a:pt x="8027" y="8404"/>
                    <a:pt x="7592" y="7372"/>
                    <a:pt x="7012" y="6856"/>
                  </a:cubicBezTo>
                  <a:cubicBezTo>
                    <a:pt x="6432" y="6340"/>
                    <a:pt x="5708" y="6340"/>
                    <a:pt x="4693" y="6635"/>
                  </a:cubicBezTo>
                  <a:cubicBezTo>
                    <a:pt x="3678" y="6930"/>
                    <a:pt x="2373" y="7519"/>
                    <a:pt x="1504" y="8183"/>
                  </a:cubicBezTo>
                  <a:cubicBezTo>
                    <a:pt x="634" y="8846"/>
                    <a:pt x="199" y="9584"/>
                    <a:pt x="54" y="10173"/>
                  </a:cubicBezTo>
                  <a:cubicBezTo>
                    <a:pt x="-91" y="10763"/>
                    <a:pt x="54" y="11205"/>
                    <a:pt x="489" y="11427"/>
                  </a:cubicBezTo>
                  <a:cubicBezTo>
                    <a:pt x="924" y="11648"/>
                    <a:pt x="1649" y="11648"/>
                    <a:pt x="2518" y="11279"/>
                  </a:cubicBezTo>
                  <a:cubicBezTo>
                    <a:pt x="3388" y="10911"/>
                    <a:pt x="4403" y="10173"/>
                    <a:pt x="6143" y="8846"/>
                  </a:cubicBezTo>
                  <a:cubicBezTo>
                    <a:pt x="7882" y="7519"/>
                    <a:pt x="10347" y="5603"/>
                    <a:pt x="12231" y="4128"/>
                  </a:cubicBezTo>
                  <a:cubicBezTo>
                    <a:pt x="14116" y="2654"/>
                    <a:pt x="15420" y="1622"/>
                    <a:pt x="16290" y="958"/>
                  </a:cubicBezTo>
                  <a:cubicBezTo>
                    <a:pt x="17160" y="295"/>
                    <a:pt x="17595" y="0"/>
                    <a:pt x="17595" y="0"/>
                  </a:cubicBezTo>
                  <a:cubicBezTo>
                    <a:pt x="17595" y="0"/>
                    <a:pt x="17160" y="295"/>
                    <a:pt x="15928" y="1696"/>
                  </a:cubicBezTo>
                  <a:cubicBezTo>
                    <a:pt x="14696" y="3096"/>
                    <a:pt x="12666" y="5603"/>
                    <a:pt x="10999" y="8183"/>
                  </a:cubicBezTo>
                  <a:cubicBezTo>
                    <a:pt x="9332" y="10763"/>
                    <a:pt x="8027" y="13417"/>
                    <a:pt x="7085" y="15518"/>
                  </a:cubicBezTo>
                  <a:cubicBezTo>
                    <a:pt x="6143" y="17619"/>
                    <a:pt x="5563" y="19167"/>
                    <a:pt x="5273" y="20126"/>
                  </a:cubicBezTo>
                  <a:cubicBezTo>
                    <a:pt x="4983" y="21084"/>
                    <a:pt x="4983" y="21453"/>
                    <a:pt x="5345" y="21526"/>
                  </a:cubicBezTo>
                  <a:cubicBezTo>
                    <a:pt x="5708" y="21600"/>
                    <a:pt x="6432" y="21379"/>
                    <a:pt x="7302" y="20642"/>
                  </a:cubicBezTo>
                  <a:cubicBezTo>
                    <a:pt x="8172" y="19904"/>
                    <a:pt x="9187" y="18651"/>
                    <a:pt x="9694" y="17840"/>
                  </a:cubicBezTo>
                  <a:cubicBezTo>
                    <a:pt x="10202" y="17029"/>
                    <a:pt x="10202" y="16661"/>
                    <a:pt x="10274" y="16255"/>
                  </a:cubicBezTo>
                  <a:cubicBezTo>
                    <a:pt x="10347" y="15850"/>
                    <a:pt x="10492" y="15407"/>
                    <a:pt x="10926" y="15113"/>
                  </a:cubicBezTo>
                  <a:cubicBezTo>
                    <a:pt x="11361" y="14818"/>
                    <a:pt x="12086" y="14670"/>
                    <a:pt x="13898" y="14191"/>
                  </a:cubicBezTo>
                  <a:cubicBezTo>
                    <a:pt x="15710" y="13712"/>
                    <a:pt x="18610" y="12901"/>
                    <a:pt x="21509" y="12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7930635" y="6260766"/>
              <a:ext cx="261195" cy="462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495" fill="norm" stroke="1" extrusionOk="0">
                  <a:moveTo>
                    <a:pt x="9346" y="4761"/>
                  </a:moveTo>
                  <a:cubicBezTo>
                    <a:pt x="8100" y="8559"/>
                    <a:pt x="6854" y="12357"/>
                    <a:pt x="6127" y="14552"/>
                  </a:cubicBezTo>
                  <a:cubicBezTo>
                    <a:pt x="5400" y="16748"/>
                    <a:pt x="5192" y="17341"/>
                    <a:pt x="4985" y="17935"/>
                  </a:cubicBezTo>
                  <a:cubicBezTo>
                    <a:pt x="4777" y="18528"/>
                    <a:pt x="4569" y="19121"/>
                    <a:pt x="4465" y="19003"/>
                  </a:cubicBezTo>
                  <a:cubicBezTo>
                    <a:pt x="4362" y="18884"/>
                    <a:pt x="4362" y="18053"/>
                    <a:pt x="5088" y="15561"/>
                  </a:cubicBezTo>
                  <a:cubicBezTo>
                    <a:pt x="5815" y="13069"/>
                    <a:pt x="7269" y="8915"/>
                    <a:pt x="8515" y="6244"/>
                  </a:cubicBezTo>
                  <a:cubicBezTo>
                    <a:pt x="9762" y="3574"/>
                    <a:pt x="10800" y="2387"/>
                    <a:pt x="11838" y="1557"/>
                  </a:cubicBezTo>
                  <a:cubicBezTo>
                    <a:pt x="12877" y="726"/>
                    <a:pt x="13915" y="251"/>
                    <a:pt x="14954" y="73"/>
                  </a:cubicBezTo>
                  <a:cubicBezTo>
                    <a:pt x="15992" y="-105"/>
                    <a:pt x="17031" y="14"/>
                    <a:pt x="18069" y="726"/>
                  </a:cubicBezTo>
                  <a:cubicBezTo>
                    <a:pt x="19108" y="1438"/>
                    <a:pt x="20146" y="2743"/>
                    <a:pt x="20769" y="4761"/>
                  </a:cubicBezTo>
                  <a:cubicBezTo>
                    <a:pt x="21392" y="6779"/>
                    <a:pt x="21600" y="9508"/>
                    <a:pt x="19938" y="12001"/>
                  </a:cubicBezTo>
                  <a:cubicBezTo>
                    <a:pt x="18277" y="14493"/>
                    <a:pt x="14746" y="16748"/>
                    <a:pt x="11319" y="18172"/>
                  </a:cubicBezTo>
                  <a:cubicBezTo>
                    <a:pt x="7892" y="19596"/>
                    <a:pt x="4569" y="20190"/>
                    <a:pt x="2700" y="20605"/>
                  </a:cubicBezTo>
                  <a:cubicBezTo>
                    <a:pt x="831" y="21020"/>
                    <a:pt x="415" y="21258"/>
                    <a:pt x="0" y="21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8321644" y="6692969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930811" y="7092213"/>
              <a:ext cx="1648371" cy="145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fill="norm" stroke="1" extrusionOk="0">
                  <a:moveTo>
                    <a:pt x="0" y="21516"/>
                  </a:moveTo>
                  <a:cubicBezTo>
                    <a:pt x="1172" y="20000"/>
                    <a:pt x="2344" y="18484"/>
                    <a:pt x="3550" y="16590"/>
                  </a:cubicBezTo>
                  <a:cubicBezTo>
                    <a:pt x="4755" y="14695"/>
                    <a:pt x="5994" y="12421"/>
                    <a:pt x="7233" y="10337"/>
                  </a:cubicBezTo>
                  <a:cubicBezTo>
                    <a:pt x="8473" y="8253"/>
                    <a:pt x="9712" y="6358"/>
                    <a:pt x="10967" y="4842"/>
                  </a:cubicBezTo>
                  <a:cubicBezTo>
                    <a:pt x="12223" y="3327"/>
                    <a:pt x="13496" y="2190"/>
                    <a:pt x="14768" y="1432"/>
                  </a:cubicBezTo>
                  <a:cubicBezTo>
                    <a:pt x="16041" y="674"/>
                    <a:pt x="17313" y="295"/>
                    <a:pt x="18385" y="105"/>
                  </a:cubicBezTo>
                  <a:cubicBezTo>
                    <a:pt x="19457" y="-84"/>
                    <a:pt x="20327" y="-84"/>
                    <a:pt x="20830" y="674"/>
                  </a:cubicBezTo>
                  <a:cubicBezTo>
                    <a:pt x="21332" y="1432"/>
                    <a:pt x="21466" y="2948"/>
                    <a:pt x="21600" y="4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849713" y="7229648"/>
              <a:ext cx="1721802" cy="17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483" fill="norm" stroke="1" extrusionOk="0">
                  <a:moveTo>
                    <a:pt x="919" y="18783"/>
                  </a:moveTo>
                  <a:cubicBezTo>
                    <a:pt x="727" y="19096"/>
                    <a:pt x="535" y="19409"/>
                    <a:pt x="343" y="19878"/>
                  </a:cubicBezTo>
                  <a:cubicBezTo>
                    <a:pt x="151" y="20348"/>
                    <a:pt x="-41" y="20974"/>
                    <a:pt x="7" y="21287"/>
                  </a:cubicBezTo>
                  <a:cubicBezTo>
                    <a:pt x="55" y="21600"/>
                    <a:pt x="343" y="21600"/>
                    <a:pt x="1079" y="20817"/>
                  </a:cubicBezTo>
                  <a:cubicBezTo>
                    <a:pt x="1815" y="20035"/>
                    <a:pt x="2999" y="18470"/>
                    <a:pt x="4167" y="16591"/>
                  </a:cubicBezTo>
                  <a:cubicBezTo>
                    <a:pt x="5335" y="14713"/>
                    <a:pt x="6487" y="12522"/>
                    <a:pt x="7735" y="10487"/>
                  </a:cubicBezTo>
                  <a:cubicBezTo>
                    <a:pt x="8983" y="8452"/>
                    <a:pt x="10327" y="6574"/>
                    <a:pt x="11671" y="5009"/>
                  </a:cubicBezTo>
                  <a:cubicBezTo>
                    <a:pt x="13015" y="3443"/>
                    <a:pt x="14359" y="2191"/>
                    <a:pt x="15767" y="1409"/>
                  </a:cubicBezTo>
                  <a:cubicBezTo>
                    <a:pt x="17175" y="626"/>
                    <a:pt x="18647" y="313"/>
                    <a:pt x="19623" y="157"/>
                  </a:cubicBezTo>
                  <a:cubicBezTo>
                    <a:pt x="20599" y="0"/>
                    <a:pt x="21079" y="0"/>
                    <a:pt x="215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1950500" y="6740567"/>
              <a:ext cx="653042" cy="69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0351" fill="norm" stroke="1" extrusionOk="0">
                  <a:moveTo>
                    <a:pt x="0" y="4003"/>
                  </a:moveTo>
                  <a:cubicBezTo>
                    <a:pt x="1513" y="6238"/>
                    <a:pt x="3026" y="8472"/>
                    <a:pt x="4623" y="7727"/>
                  </a:cubicBezTo>
                  <a:cubicBezTo>
                    <a:pt x="6219" y="6982"/>
                    <a:pt x="7900" y="3258"/>
                    <a:pt x="8951" y="1396"/>
                  </a:cubicBezTo>
                  <a:cubicBezTo>
                    <a:pt x="10002" y="-466"/>
                    <a:pt x="10422" y="-466"/>
                    <a:pt x="10716" y="1396"/>
                  </a:cubicBezTo>
                  <a:cubicBezTo>
                    <a:pt x="11010" y="3258"/>
                    <a:pt x="11178" y="6982"/>
                    <a:pt x="11388" y="10334"/>
                  </a:cubicBezTo>
                  <a:cubicBezTo>
                    <a:pt x="11598" y="13686"/>
                    <a:pt x="11851" y="16665"/>
                    <a:pt x="12187" y="18527"/>
                  </a:cubicBezTo>
                  <a:cubicBezTo>
                    <a:pt x="12523" y="20389"/>
                    <a:pt x="12943" y="21134"/>
                    <a:pt x="13952" y="19272"/>
                  </a:cubicBezTo>
                  <a:cubicBezTo>
                    <a:pt x="14960" y="17410"/>
                    <a:pt x="16557" y="12941"/>
                    <a:pt x="17650" y="9962"/>
                  </a:cubicBezTo>
                  <a:cubicBezTo>
                    <a:pt x="18742" y="6982"/>
                    <a:pt x="19331" y="5493"/>
                    <a:pt x="19961" y="4003"/>
                  </a:cubicBezTo>
                  <a:cubicBezTo>
                    <a:pt x="20591" y="2513"/>
                    <a:pt x="21264" y="1024"/>
                    <a:pt x="21432" y="2141"/>
                  </a:cubicBezTo>
                  <a:cubicBezTo>
                    <a:pt x="21600" y="3258"/>
                    <a:pt x="21264" y="6982"/>
                    <a:pt x="20928" y="10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2310842" y="6830972"/>
              <a:ext cx="161004" cy="79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14" y="1177"/>
                    <a:pt x="3429" y="2354"/>
                    <a:pt x="4800" y="3981"/>
                  </a:cubicBezTo>
                  <a:cubicBezTo>
                    <a:pt x="6171" y="5608"/>
                    <a:pt x="7200" y="7685"/>
                    <a:pt x="8743" y="9692"/>
                  </a:cubicBezTo>
                  <a:cubicBezTo>
                    <a:pt x="10286" y="11700"/>
                    <a:pt x="12343" y="13638"/>
                    <a:pt x="13714" y="15300"/>
                  </a:cubicBezTo>
                  <a:cubicBezTo>
                    <a:pt x="15086" y="16962"/>
                    <a:pt x="15771" y="18346"/>
                    <a:pt x="16971" y="19350"/>
                  </a:cubicBezTo>
                  <a:cubicBezTo>
                    <a:pt x="18171" y="20354"/>
                    <a:pt x="19886" y="209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2303175" y="7551655"/>
              <a:ext cx="153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2487179" y="7505654"/>
              <a:ext cx="115004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80" y="3927"/>
                    <a:pt x="8160" y="7855"/>
                    <a:pt x="4560" y="11455"/>
                  </a:cubicBezTo>
                  <a:cubicBezTo>
                    <a:pt x="960" y="15055"/>
                    <a:pt x="480" y="183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2747852" y="7597345"/>
              <a:ext cx="11849" cy="29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1435" fill="norm" stroke="1" extrusionOk="0">
                  <a:moveTo>
                    <a:pt x="12960" y="2840"/>
                  </a:moveTo>
                  <a:cubicBezTo>
                    <a:pt x="12960" y="1525"/>
                    <a:pt x="12960" y="211"/>
                    <a:pt x="15120" y="23"/>
                  </a:cubicBezTo>
                  <a:cubicBezTo>
                    <a:pt x="17280" y="-165"/>
                    <a:pt x="21600" y="774"/>
                    <a:pt x="19440" y="3967"/>
                  </a:cubicBezTo>
                  <a:cubicBezTo>
                    <a:pt x="17280" y="7160"/>
                    <a:pt x="8640" y="12607"/>
                    <a:pt x="4320" y="15894"/>
                  </a:cubicBezTo>
                  <a:cubicBezTo>
                    <a:pt x="0" y="19181"/>
                    <a:pt x="0" y="20308"/>
                    <a:pt x="0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2847521" y="7543988"/>
              <a:ext cx="69002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974"/>
                    <a:pt x="12000" y="5948"/>
                    <a:pt x="8400" y="9548"/>
                  </a:cubicBezTo>
                  <a:cubicBezTo>
                    <a:pt x="4800" y="13148"/>
                    <a:pt x="2400" y="173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2671183" y="7712659"/>
              <a:ext cx="30667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429"/>
                    <a:pt x="7200" y="9257"/>
                    <a:pt x="10800" y="5657"/>
                  </a:cubicBezTo>
                  <a:cubicBezTo>
                    <a:pt x="14400" y="2057"/>
                    <a:pt x="180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2648183" y="7804661"/>
              <a:ext cx="36800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0" y="18400"/>
                    <a:pt x="8100" y="15200"/>
                    <a:pt x="11700" y="11600"/>
                  </a:cubicBezTo>
                  <a:cubicBezTo>
                    <a:pt x="15300" y="8000"/>
                    <a:pt x="18450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3246196" y="7395763"/>
              <a:ext cx="972374" cy="417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410" fill="norm" stroke="1" extrusionOk="0">
                  <a:moveTo>
                    <a:pt x="0" y="17018"/>
                  </a:moveTo>
                  <a:cubicBezTo>
                    <a:pt x="737" y="16233"/>
                    <a:pt x="1474" y="15447"/>
                    <a:pt x="1899" y="14727"/>
                  </a:cubicBezTo>
                  <a:cubicBezTo>
                    <a:pt x="2324" y="14007"/>
                    <a:pt x="2438" y="13353"/>
                    <a:pt x="2353" y="13091"/>
                  </a:cubicBezTo>
                  <a:cubicBezTo>
                    <a:pt x="2268" y="12829"/>
                    <a:pt x="1984" y="12960"/>
                    <a:pt x="1644" y="13615"/>
                  </a:cubicBezTo>
                  <a:cubicBezTo>
                    <a:pt x="1304" y="14269"/>
                    <a:pt x="907" y="15447"/>
                    <a:pt x="652" y="16364"/>
                  </a:cubicBezTo>
                  <a:cubicBezTo>
                    <a:pt x="397" y="17280"/>
                    <a:pt x="283" y="17935"/>
                    <a:pt x="198" y="18720"/>
                  </a:cubicBezTo>
                  <a:cubicBezTo>
                    <a:pt x="113" y="19505"/>
                    <a:pt x="57" y="20422"/>
                    <a:pt x="170" y="20945"/>
                  </a:cubicBezTo>
                  <a:cubicBezTo>
                    <a:pt x="283" y="21469"/>
                    <a:pt x="567" y="21600"/>
                    <a:pt x="1106" y="21076"/>
                  </a:cubicBezTo>
                  <a:cubicBezTo>
                    <a:pt x="1644" y="20553"/>
                    <a:pt x="2438" y="19375"/>
                    <a:pt x="3231" y="16953"/>
                  </a:cubicBezTo>
                  <a:cubicBezTo>
                    <a:pt x="4025" y="14531"/>
                    <a:pt x="4819" y="10865"/>
                    <a:pt x="5301" y="8247"/>
                  </a:cubicBezTo>
                  <a:cubicBezTo>
                    <a:pt x="5783" y="5629"/>
                    <a:pt x="5953" y="4058"/>
                    <a:pt x="5896" y="3469"/>
                  </a:cubicBezTo>
                  <a:cubicBezTo>
                    <a:pt x="5839" y="2880"/>
                    <a:pt x="5556" y="3273"/>
                    <a:pt x="5216" y="4582"/>
                  </a:cubicBezTo>
                  <a:cubicBezTo>
                    <a:pt x="4876" y="5891"/>
                    <a:pt x="4479" y="8116"/>
                    <a:pt x="4252" y="10342"/>
                  </a:cubicBezTo>
                  <a:cubicBezTo>
                    <a:pt x="4025" y="12567"/>
                    <a:pt x="3969" y="14793"/>
                    <a:pt x="3940" y="16233"/>
                  </a:cubicBezTo>
                  <a:cubicBezTo>
                    <a:pt x="3912" y="17673"/>
                    <a:pt x="3912" y="18327"/>
                    <a:pt x="4025" y="18851"/>
                  </a:cubicBezTo>
                  <a:cubicBezTo>
                    <a:pt x="4139" y="19375"/>
                    <a:pt x="4365" y="19767"/>
                    <a:pt x="4620" y="19898"/>
                  </a:cubicBezTo>
                  <a:cubicBezTo>
                    <a:pt x="4876" y="20029"/>
                    <a:pt x="5159" y="19898"/>
                    <a:pt x="5443" y="19244"/>
                  </a:cubicBezTo>
                  <a:cubicBezTo>
                    <a:pt x="5726" y="18589"/>
                    <a:pt x="6009" y="17411"/>
                    <a:pt x="6180" y="16495"/>
                  </a:cubicBezTo>
                  <a:cubicBezTo>
                    <a:pt x="6350" y="15578"/>
                    <a:pt x="6406" y="14924"/>
                    <a:pt x="6406" y="14269"/>
                  </a:cubicBezTo>
                  <a:cubicBezTo>
                    <a:pt x="6406" y="13615"/>
                    <a:pt x="6350" y="12960"/>
                    <a:pt x="6180" y="12698"/>
                  </a:cubicBezTo>
                  <a:cubicBezTo>
                    <a:pt x="6009" y="12436"/>
                    <a:pt x="5726" y="12567"/>
                    <a:pt x="5471" y="12960"/>
                  </a:cubicBezTo>
                  <a:cubicBezTo>
                    <a:pt x="5216" y="13353"/>
                    <a:pt x="4989" y="14007"/>
                    <a:pt x="4847" y="14727"/>
                  </a:cubicBezTo>
                  <a:cubicBezTo>
                    <a:pt x="4706" y="15447"/>
                    <a:pt x="4649" y="16233"/>
                    <a:pt x="4592" y="16953"/>
                  </a:cubicBezTo>
                  <a:cubicBezTo>
                    <a:pt x="4535" y="17673"/>
                    <a:pt x="4479" y="18327"/>
                    <a:pt x="4592" y="18785"/>
                  </a:cubicBezTo>
                  <a:cubicBezTo>
                    <a:pt x="4706" y="19244"/>
                    <a:pt x="4989" y="19505"/>
                    <a:pt x="5386" y="19375"/>
                  </a:cubicBezTo>
                  <a:cubicBezTo>
                    <a:pt x="5783" y="19244"/>
                    <a:pt x="6293" y="18720"/>
                    <a:pt x="6690" y="18131"/>
                  </a:cubicBezTo>
                  <a:cubicBezTo>
                    <a:pt x="7087" y="17542"/>
                    <a:pt x="7370" y="16887"/>
                    <a:pt x="7625" y="16364"/>
                  </a:cubicBezTo>
                  <a:cubicBezTo>
                    <a:pt x="7880" y="15840"/>
                    <a:pt x="8107" y="15447"/>
                    <a:pt x="8220" y="15644"/>
                  </a:cubicBezTo>
                  <a:cubicBezTo>
                    <a:pt x="8334" y="15840"/>
                    <a:pt x="8334" y="16625"/>
                    <a:pt x="8306" y="17345"/>
                  </a:cubicBezTo>
                  <a:cubicBezTo>
                    <a:pt x="8277" y="18065"/>
                    <a:pt x="8220" y="18720"/>
                    <a:pt x="8192" y="18720"/>
                  </a:cubicBezTo>
                  <a:cubicBezTo>
                    <a:pt x="8164" y="18720"/>
                    <a:pt x="8164" y="18065"/>
                    <a:pt x="8362" y="17215"/>
                  </a:cubicBezTo>
                  <a:cubicBezTo>
                    <a:pt x="8561" y="16364"/>
                    <a:pt x="8957" y="15316"/>
                    <a:pt x="9298" y="14727"/>
                  </a:cubicBezTo>
                  <a:cubicBezTo>
                    <a:pt x="9638" y="14138"/>
                    <a:pt x="9921" y="14007"/>
                    <a:pt x="10091" y="14269"/>
                  </a:cubicBezTo>
                  <a:cubicBezTo>
                    <a:pt x="10261" y="14531"/>
                    <a:pt x="10318" y="15185"/>
                    <a:pt x="10346" y="15840"/>
                  </a:cubicBezTo>
                  <a:cubicBezTo>
                    <a:pt x="10375" y="16495"/>
                    <a:pt x="10375" y="17149"/>
                    <a:pt x="10460" y="17149"/>
                  </a:cubicBezTo>
                  <a:cubicBezTo>
                    <a:pt x="10545" y="17149"/>
                    <a:pt x="10715" y="16495"/>
                    <a:pt x="10885" y="15840"/>
                  </a:cubicBezTo>
                  <a:cubicBezTo>
                    <a:pt x="11055" y="15185"/>
                    <a:pt x="11225" y="14531"/>
                    <a:pt x="11452" y="14204"/>
                  </a:cubicBezTo>
                  <a:cubicBezTo>
                    <a:pt x="11679" y="13876"/>
                    <a:pt x="11962" y="13876"/>
                    <a:pt x="12104" y="14335"/>
                  </a:cubicBezTo>
                  <a:cubicBezTo>
                    <a:pt x="12246" y="14793"/>
                    <a:pt x="12246" y="15709"/>
                    <a:pt x="12274" y="16495"/>
                  </a:cubicBezTo>
                  <a:cubicBezTo>
                    <a:pt x="12302" y="17280"/>
                    <a:pt x="12359" y="17935"/>
                    <a:pt x="12529" y="18327"/>
                  </a:cubicBezTo>
                  <a:cubicBezTo>
                    <a:pt x="12699" y="18720"/>
                    <a:pt x="12983" y="18851"/>
                    <a:pt x="13238" y="18720"/>
                  </a:cubicBezTo>
                  <a:cubicBezTo>
                    <a:pt x="13493" y="18589"/>
                    <a:pt x="13720" y="18196"/>
                    <a:pt x="13890" y="17673"/>
                  </a:cubicBezTo>
                  <a:cubicBezTo>
                    <a:pt x="14060" y="17149"/>
                    <a:pt x="14173" y="16495"/>
                    <a:pt x="14230" y="15840"/>
                  </a:cubicBezTo>
                  <a:cubicBezTo>
                    <a:pt x="14287" y="15185"/>
                    <a:pt x="14287" y="14531"/>
                    <a:pt x="14145" y="14138"/>
                  </a:cubicBezTo>
                  <a:cubicBezTo>
                    <a:pt x="14003" y="13745"/>
                    <a:pt x="13720" y="13615"/>
                    <a:pt x="13493" y="13942"/>
                  </a:cubicBezTo>
                  <a:cubicBezTo>
                    <a:pt x="13266" y="14269"/>
                    <a:pt x="13096" y="15055"/>
                    <a:pt x="13011" y="15775"/>
                  </a:cubicBezTo>
                  <a:cubicBezTo>
                    <a:pt x="12926" y="16495"/>
                    <a:pt x="12926" y="17149"/>
                    <a:pt x="12954" y="17804"/>
                  </a:cubicBezTo>
                  <a:cubicBezTo>
                    <a:pt x="12983" y="18458"/>
                    <a:pt x="13039" y="19113"/>
                    <a:pt x="13209" y="19505"/>
                  </a:cubicBezTo>
                  <a:cubicBezTo>
                    <a:pt x="13380" y="19898"/>
                    <a:pt x="13663" y="20029"/>
                    <a:pt x="14060" y="19767"/>
                  </a:cubicBezTo>
                  <a:cubicBezTo>
                    <a:pt x="14457" y="19505"/>
                    <a:pt x="14967" y="18851"/>
                    <a:pt x="15335" y="18262"/>
                  </a:cubicBezTo>
                  <a:cubicBezTo>
                    <a:pt x="15704" y="17673"/>
                    <a:pt x="15931" y="17149"/>
                    <a:pt x="15959" y="17149"/>
                  </a:cubicBezTo>
                  <a:cubicBezTo>
                    <a:pt x="15987" y="17149"/>
                    <a:pt x="15817" y="17673"/>
                    <a:pt x="15647" y="18327"/>
                  </a:cubicBezTo>
                  <a:cubicBezTo>
                    <a:pt x="15477" y="18982"/>
                    <a:pt x="15307" y="19767"/>
                    <a:pt x="15250" y="19833"/>
                  </a:cubicBezTo>
                  <a:cubicBezTo>
                    <a:pt x="15194" y="19898"/>
                    <a:pt x="15250" y="19244"/>
                    <a:pt x="15392" y="18262"/>
                  </a:cubicBezTo>
                  <a:cubicBezTo>
                    <a:pt x="15534" y="17280"/>
                    <a:pt x="15761" y="15971"/>
                    <a:pt x="15959" y="15055"/>
                  </a:cubicBezTo>
                  <a:cubicBezTo>
                    <a:pt x="16157" y="14138"/>
                    <a:pt x="16328" y="13615"/>
                    <a:pt x="16554" y="13222"/>
                  </a:cubicBezTo>
                  <a:cubicBezTo>
                    <a:pt x="16781" y="12829"/>
                    <a:pt x="17065" y="12567"/>
                    <a:pt x="17206" y="12829"/>
                  </a:cubicBezTo>
                  <a:cubicBezTo>
                    <a:pt x="17348" y="13091"/>
                    <a:pt x="17348" y="13876"/>
                    <a:pt x="17348" y="14662"/>
                  </a:cubicBezTo>
                  <a:cubicBezTo>
                    <a:pt x="17348" y="15447"/>
                    <a:pt x="17348" y="16233"/>
                    <a:pt x="17320" y="16953"/>
                  </a:cubicBezTo>
                  <a:cubicBezTo>
                    <a:pt x="17291" y="17673"/>
                    <a:pt x="17235" y="18327"/>
                    <a:pt x="17291" y="18327"/>
                  </a:cubicBezTo>
                  <a:cubicBezTo>
                    <a:pt x="17348" y="18327"/>
                    <a:pt x="17518" y="17673"/>
                    <a:pt x="18000" y="15447"/>
                  </a:cubicBezTo>
                  <a:cubicBezTo>
                    <a:pt x="18482" y="13222"/>
                    <a:pt x="19276" y="9425"/>
                    <a:pt x="19786" y="6807"/>
                  </a:cubicBezTo>
                  <a:cubicBezTo>
                    <a:pt x="20296" y="4189"/>
                    <a:pt x="20523" y="2749"/>
                    <a:pt x="20721" y="1702"/>
                  </a:cubicBezTo>
                  <a:cubicBezTo>
                    <a:pt x="20920" y="655"/>
                    <a:pt x="21090" y="0"/>
                    <a:pt x="21146" y="0"/>
                  </a:cubicBezTo>
                  <a:cubicBezTo>
                    <a:pt x="21203" y="0"/>
                    <a:pt x="21146" y="655"/>
                    <a:pt x="20835" y="2815"/>
                  </a:cubicBezTo>
                  <a:cubicBezTo>
                    <a:pt x="20523" y="4975"/>
                    <a:pt x="19956" y="8640"/>
                    <a:pt x="19616" y="11455"/>
                  </a:cubicBezTo>
                  <a:cubicBezTo>
                    <a:pt x="19276" y="14269"/>
                    <a:pt x="19162" y="16233"/>
                    <a:pt x="19191" y="17476"/>
                  </a:cubicBezTo>
                  <a:cubicBezTo>
                    <a:pt x="19219" y="18720"/>
                    <a:pt x="19389" y="19244"/>
                    <a:pt x="19644" y="19244"/>
                  </a:cubicBezTo>
                  <a:cubicBezTo>
                    <a:pt x="19899" y="19244"/>
                    <a:pt x="20239" y="18720"/>
                    <a:pt x="20580" y="17411"/>
                  </a:cubicBezTo>
                  <a:cubicBezTo>
                    <a:pt x="20920" y="16102"/>
                    <a:pt x="21260" y="14007"/>
                    <a:pt x="21430" y="12633"/>
                  </a:cubicBezTo>
                  <a:cubicBezTo>
                    <a:pt x="21600" y="11258"/>
                    <a:pt x="21600" y="10604"/>
                    <a:pt x="21515" y="10604"/>
                  </a:cubicBezTo>
                  <a:cubicBezTo>
                    <a:pt x="21430" y="10604"/>
                    <a:pt x="21260" y="11258"/>
                    <a:pt x="21231" y="12436"/>
                  </a:cubicBezTo>
                  <a:cubicBezTo>
                    <a:pt x="21203" y="13615"/>
                    <a:pt x="21317" y="15316"/>
                    <a:pt x="21288" y="16756"/>
                  </a:cubicBezTo>
                  <a:cubicBezTo>
                    <a:pt x="21260" y="18196"/>
                    <a:pt x="21090" y="19375"/>
                    <a:pt x="20920" y="20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4005213" y="7543988"/>
              <a:ext cx="299008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69" y="16615"/>
                    <a:pt x="5538" y="11631"/>
                    <a:pt x="9138" y="8031"/>
                  </a:cubicBezTo>
                  <a:cubicBezTo>
                    <a:pt x="12738" y="4431"/>
                    <a:pt x="17169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4503558" y="7697325"/>
              <a:ext cx="30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4503558" y="7536321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4601461" y="7612947"/>
              <a:ext cx="151574" cy="190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0884" fill="norm" stroke="1" extrusionOk="0">
                  <a:moveTo>
                    <a:pt x="5557" y="6737"/>
                  </a:moveTo>
                  <a:cubicBezTo>
                    <a:pt x="5203" y="9542"/>
                    <a:pt x="4848" y="12347"/>
                    <a:pt x="3963" y="15012"/>
                  </a:cubicBezTo>
                  <a:cubicBezTo>
                    <a:pt x="3078" y="17677"/>
                    <a:pt x="1662" y="20202"/>
                    <a:pt x="776" y="20763"/>
                  </a:cubicBezTo>
                  <a:cubicBezTo>
                    <a:pt x="-109" y="21324"/>
                    <a:pt x="-463" y="19921"/>
                    <a:pt x="953" y="16695"/>
                  </a:cubicBezTo>
                  <a:cubicBezTo>
                    <a:pt x="2370" y="13469"/>
                    <a:pt x="5557" y="8420"/>
                    <a:pt x="7858" y="5475"/>
                  </a:cubicBezTo>
                  <a:cubicBezTo>
                    <a:pt x="10160" y="2529"/>
                    <a:pt x="11576" y="1688"/>
                    <a:pt x="13524" y="986"/>
                  </a:cubicBezTo>
                  <a:cubicBezTo>
                    <a:pt x="15471" y="285"/>
                    <a:pt x="17950" y="-276"/>
                    <a:pt x="19367" y="145"/>
                  </a:cubicBezTo>
                  <a:cubicBezTo>
                    <a:pt x="20783" y="566"/>
                    <a:pt x="21137" y="1968"/>
                    <a:pt x="20960" y="5194"/>
                  </a:cubicBezTo>
                  <a:cubicBezTo>
                    <a:pt x="20783" y="8420"/>
                    <a:pt x="20075" y="13469"/>
                    <a:pt x="19367" y="18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5132239" y="7513321"/>
              <a:ext cx="61336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640"/>
                    <a:pt x="10800" y="9280"/>
                    <a:pt x="7200" y="12880"/>
                  </a:cubicBezTo>
                  <a:cubicBezTo>
                    <a:pt x="3600" y="16480"/>
                    <a:pt x="1800" y="190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5101571" y="7433157"/>
              <a:ext cx="200462" cy="440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521" fill="norm" stroke="1" extrusionOk="0">
                  <a:moveTo>
                    <a:pt x="4800" y="2418"/>
                  </a:moveTo>
                  <a:cubicBezTo>
                    <a:pt x="4800" y="1669"/>
                    <a:pt x="4800" y="920"/>
                    <a:pt x="5467" y="483"/>
                  </a:cubicBezTo>
                  <a:cubicBezTo>
                    <a:pt x="6133" y="46"/>
                    <a:pt x="7467" y="-79"/>
                    <a:pt x="8800" y="46"/>
                  </a:cubicBezTo>
                  <a:cubicBezTo>
                    <a:pt x="10133" y="171"/>
                    <a:pt x="11467" y="545"/>
                    <a:pt x="13733" y="2293"/>
                  </a:cubicBezTo>
                  <a:cubicBezTo>
                    <a:pt x="16000" y="4041"/>
                    <a:pt x="19200" y="7163"/>
                    <a:pt x="20400" y="9722"/>
                  </a:cubicBezTo>
                  <a:cubicBezTo>
                    <a:pt x="21600" y="12282"/>
                    <a:pt x="20800" y="14279"/>
                    <a:pt x="17067" y="16152"/>
                  </a:cubicBezTo>
                  <a:cubicBezTo>
                    <a:pt x="13333" y="18025"/>
                    <a:pt x="6667" y="19773"/>
                    <a:pt x="0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0" y="8266950"/>
              <a:ext cx="570470" cy="379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55" fill="norm" stroke="1" extrusionOk="0">
                  <a:moveTo>
                    <a:pt x="1564" y="1168"/>
                  </a:moveTo>
                  <a:cubicBezTo>
                    <a:pt x="1950" y="2176"/>
                    <a:pt x="2336" y="3184"/>
                    <a:pt x="3348" y="3544"/>
                  </a:cubicBezTo>
                  <a:cubicBezTo>
                    <a:pt x="4361" y="3904"/>
                    <a:pt x="6000" y="3616"/>
                    <a:pt x="7012" y="3256"/>
                  </a:cubicBezTo>
                  <a:cubicBezTo>
                    <a:pt x="8025" y="2896"/>
                    <a:pt x="8411" y="2464"/>
                    <a:pt x="8700" y="1888"/>
                  </a:cubicBezTo>
                  <a:cubicBezTo>
                    <a:pt x="8989" y="1312"/>
                    <a:pt x="9182" y="592"/>
                    <a:pt x="9038" y="232"/>
                  </a:cubicBezTo>
                  <a:cubicBezTo>
                    <a:pt x="8893" y="-128"/>
                    <a:pt x="8411" y="-128"/>
                    <a:pt x="7254" y="664"/>
                  </a:cubicBezTo>
                  <a:cubicBezTo>
                    <a:pt x="6096" y="1456"/>
                    <a:pt x="4264" y="3040"/>
                    <a:pt x="3204" y="4120"/>
                  </a:cubicBezTo>
                  <a:cubicBezTo>
                    <a:pt x="2143" y="5200"/>
                    <a:pt x="1854" y="5776"/>
                    <a:pt x="1661" y="6424"/>
                  </a:cubicBezTo>
                  <a:cubicBezTo>
                    <a:pt x="1468" y="7072"/>
                    <a:pt x="1371" y="7792"/>
                    <a:pt x="1613" y="8224"/>
                  </a:cubicBezTo>
                  <a:cubicBezTo>
                    <a:pt x="1854" y="8656"/>
                    <a:pt x="2432" y="8800"/>
                    <a:pt x="2914" y="9088"/>
                  </a:cubicBezTo>
                  <a:cubicBezTo>
                    <a:pt x="3396" y="9376"/>
                    <a:pt x="3782" y="9808"/>
                    <a:pt x="3879" y="10384"/>
                  </a:cubicBezTo>
                  <a:cubicBezTo>
                    <a:pt x="3975" y="10960"/>
                    <a:pt x="3782" y="11680"/>
                    <a:pt x="3252" y="12688"/>
                  </a:cubicBezTo>
                  <a:cubicBezTo>
                    <a:pt x="2721" y="13696"/>
                    <a:pt x="1854" y="14992"/>
                    <a:pt x="1275" y="16000"/>
                  </a:cubicBezTo>
                  <a:cubicBezTo>
                    <a:pt x="696" y="17008"/>
                    <a:pt x="407" y="17728"/>
                    <a:pt x="214" y="18448"/>
                  </a:cubicBezTo>
                  <a:cubicBezTo>
                    <a:pt x="21" y="19168"/>
                    <a:pt x="-75" y="19888"/>
                    <a:pt x="70" y="20464"/>
                  </a:cubicBezTo>
                  <a:cubicBezTo>
                    <a:pt x="214" y="21040"/>
                    <a:pt x="600" y="21472"/>
                    <a:pt x="1613" y="21328"/>
                  </a:cubicBezTo>
                  <a:cubicBezTo>
                    <a:pt x="2625" y="21184"/>
                    <a:pt x="4264" y="20464"/>
                    <a:pt x="5614" y="19384"/>
                  </a:cubicBezTo>
                  <a:cubicBezTo>
                    <a:pt x="6964" y="18304"/>
                    <a:pt x="8025" y="16864"/>
                    <a:pt x="8604" y="15784"/>
                  </a:cubicBezTo>
                  <a:cubicBezTo>
                    <a:pt x="9182" y="14704"/>
                    <a:pt x="9279" y="13984"/>
                    <a:pt x="9230" y="13264"/>
                  </a:cubicBezTo>
                  <a:cubicBezTo>
                    <a:pt x="9182" y="12544"/>
                    <a:pt x="8989" y="11824"/>
                    <a:pt x="9134" y="11320"/>
                  </a:cubicBezTo>
                  <a:cubicBezTo>
                    <a:pt x="9279" y="10816"/>
                    <a:pt x="9761" y="10528"/>
                    <a:pt x="10243" y="10456"/>
                  </a:cubicBezTo>
                  <a:cubicBezTo>
                    <a:pt x="10725" y="10384"/>
                    <a:pt x="11207" y="10528"/>
                    <a:pt x="11737" y="11248"/>
                  </a:cubicBezTo>
                  <a:cubicBezTo>
                    <a:pt x="12268" y="11968"/>
                    <a:pt x="12846" y="13264"/>
                    <a:pt x="13087" y="14272"/>
                  </a:cubicBezTo>
                  <a:cubicBezTo>
                    <a:pt x="13329" y="15280"/>
                    <a:pt x="13232" y="16000"/>
                    <a:pt x="12991" y="16576"/>
                  </a:cubicBezTo>
                  <a:cubicBezTo>
                    <a:pt x="12750" y="17152"/>
                    <a:pt x="12364" y="17584"/>
                    <a:pt x="11979" y="17584"/>
                  </a:cubicBezTo>
                  <a:cubicBezTo>
                    <a:pt x="11593" y="17584"/>
                    <a:pt x="11207" y="17152"/>
                    <a:pt x="11062" y="16576"/>
                  </a:cubicBezTo>
                  <a:cubicBezTo>
                    <a:pt x="10918" y="16000"/>
                    <a:pt x="11014" y="15280"/>
                    <a:pt x="11786" y="13840"/>
                  </a:cubicBezTo>
                  <a:cubicBezTo>
                    <a:pt x="12557" y="12400"/>
                    <a:pt x="14004" y="10240"/>
                    <a:pt x="15016" y="9016"/>
                  </a:cubicBezTo>
                  <a:cubicBezTo>
                    <a:pt x="16029" y="7792"/>
                    <a:pt x="16607" y="7504"/>
                    <a:pt x="16848" y="7720"/>
                  </a:cubicBezTo>
                  <a:cubicBezTo>
                    <a:pt x="17089" y="7936"/>
                    <a:pt x="16993" y="8656"/>
                    <a:pt x="16800" y="9592"/>
                  </a:cubicBezTo>
                  <a:cubicBezTo>
                    <a:pt x="16607" y="10528"/>
                    <a:pt x="16318" y="11680"/>
                    <a:pt x="16318" y="12544"/>
                  </a:cubicBezTo>
                  <a:cubicBezTo>
                    <a:pt x="16318" y="13408"/>
                    <a:pt x="16607" y="13984"/>
                    <a:pt x="17523" y="14344"/>
                  </a:cubicBezTo>
                  <a:cubicBezTo>
                    <a:pt x="18439" y="14704"/>
                    <a:pt x="19982" y="14848"/>
                    <a:pt x="21525" y="14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100236" y="8625012"/>
              <a:ext cx="332231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2" y="21600"/>
                  </a:moveTo>
                  <a:cubicBezTo>
                    <a:pt x="831" y="21600"/>
                    <a:pt x="0" y="21600"/>
                    <a:pt x="0" y="21273"/>
                  </a:cubicBezTo>
                  <a:cubicBezTo>
                    <a:pt x="0" y="20946"/>
                    <a:pt x="831" y="20291"/>
                    <a:pt x="4154" y="17018"/>
                  </a:cubicBezTo>
                  <a:cubicBezTo>
                    <a:pt x="7477" y="13746"/>
                    <a:pt x="13292" y="7855"/>
                    <a:pt x="16615" y="4582"/>
                  </a:cubicBezTo>
                  <a:cubicBezTo>
                    <a:pt x="19938" y="1309"/>
                    <a:pt x="20769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378798" y="8617346"/>
              <a:ext cx="13033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670138" y="8379674"/>
              <a:ext cx="38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057"/>
                    <a:pt x="7200" y="4114"/>
                    <a:pt x="3600" y="7714"/>
                  </a:cubicBezTo>
                  <a:cubicBezTo>
                    <a:pt x="0" y="11314"/>
                    <a:pt x="0" y="164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685472" y="8533010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1122482" y="8257005"/>
              <a:ext cx="46002" cy="28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fill="norm" stroke="1" extrusionOk="0">
                  <a:moveTo>
                    <a:pt x="0" y="0"/>
                  </a:moveTo>
                  <a:cubicBezTo>
                    <a:pt x="0" y="6442"/>
                    <a:pt x="0" y="12884"/>
                    <a:pt x="0" y="16674"/>
                  </a:cubicBezTo>
                  <a:cubicBezTo>
                    <a:pt x="0" y="20463"/>
                    <a:pt x="0" y="21600"/>
                    <a:pt x="3600" y="21411"/>
                  </a:cubicBezTo>
                  <a:cubicBezTo>
                    <a:pt x="7200" y="21221"/>
                    <a:pt x="14400" y="19705"/>
                    <a:pt x="21600" y="18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1134470" y="8335865"/>
              <a:ext cx="141349" cy="154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007" fill="norm" stroke="1" extrusionOk="0">
                  <a:moveTo>
                    <a:pt x="19019" y="4927"/>
                  </a:moveTo>
                  <a:cubicBezTo>
                    <a:pt x="19790" y="3185"/>
                    <a:pt x="20562" y="1443"/>
                    <a:pt x="19790" y="572"/>
                  </a:cubicBezTo>
                  <a:cubicBezTo>
                    <a:pt x="19019" y="-299"/>
                    <a:pt x="16704" y="-299"/>
                    <a:pt x="13619" y="1443"/>
                  </a:cubicBezTo>
                  <a:cubicBezTo>
                    <a:pt x="10533" y="3185"/>
                    <a:pt x="6676" y="6669"/>
                    <a:pt x="4169" y="9456"/>
                  </a:cubicBezTo>
                  <a:cubicBezTo>
                    <a:pt x="1662" y="12243"/>
                    <a:pt x="504" y="14333"/>
                    <a:pt x="119" y="16249"/>
                  </a:cubicBezTo>
                  <a:cubicBezTo>
                    <a:pt x="-267" y="18166"/>
                    <a:pt x="119" y="19907"/>
                    <a:pt x="3783" y="20604"/>
                  </a:cubicBezTo>
                  <a:cubicBezTo>
                    <a:pt x="7447" y="21301"/>
                    <a:pt x="14390" y="20953"/>
                    <a:pt x="21333" y="206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1375487" y="8387341"/>
              <a:ext cx="115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1413822" y="8456342"/>
              <a:ext cx="161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1599375" y="8284239"/>
              <a:ext cx="182456" cy="244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273" fill="norm" stroke="1" extrusionOk="0">
                  <a:moveTo>
                    <a:pt x="15118" y="6980"/>
                  </a:moveTo>
                  <a:cubicBezTo>
                    <a:pt x="13318" y="4753"/>
                    <a:pt x="11518" y="2526"/>
                    <a:pt x="9568" y="1301"/>
                  </a:cubicBezTo>
                  <a:cubicBezTo>
                    <a:pt x="7618" y="77"/>
                    <a:pt x="5518" y="-146"/>
                    <a:pt x="3868" y="77"/>
                  </a:cubicBezTo>
                  <a:cubicBezTo>
                    <a:pt x="2218" y="299"/>
                    <a:pt x="1018" y="967"/>
                    <a:pt x="418" y="1858"/>
                  </a:cubicBezTo>
                  <a:cubicBezTo>
                    <a:pt x="-182" y="2749"/>
                    <a:pt x="-182" y="3862"/>
                    <a:pt x="718" y="4530"/>
                  </a:cubicBezTo>
                  <a:cubicBezTo>
                    <a:pt x="1618" y="5198"/>
                    <a:pt x="3418" y="5421"/>
                    <a:pt x="5068" y="5532"/>
                  </a:cubicBezTo>
                  <a:cubicBezTo>
                    <a:pt x="6718" y="5644"/>
                    <a:pt x="8218" y="5644"/>
                    <a:pt x="9568" y="6534"/>
                  </a:cubicBezTo>
                  <a:cubicBezTo>
                    <a:pt x="10918" y="7425"/>
                    <a:pt x="12118" y="9207"/>
                    <a:pt x="12718" y="11211"/>
                  </a:cubicBezTo>
                  <a:cubicBezTo>
                    <a:pt x="13318" y="13215"/>
                    <a:pt x="13318" y="15442"/>
                    <a:pt x="13318" y="17112"/>
                  </a:cubicBezTo>
                  <a:cubicBezTo>
                    <a:pt x="13318" y="18782"/>
                    <a:pt x="13318" y="19895"/>
                    <a:pt x="14068" y="20563"/>
                  </a:cubicBezTo>
                  <a:cubicBezTo>
                    <a:pt x="14818" y="21231"/>
                    <a:pt x="16318" y="21454"/>
                    <a:pt x="17668" y="21120"/>
                  </a:cubicBezTo>
                  <a:cubicBezTo>
                    <a:pt x="19018" y="20786"/>
                    <a:pt x="20218" y="19895"/>
                    <a:pt x="21418" y="19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1793004" y="8344688"/>
              <a:ext cx="151197" cy="140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9" h="20472" fill="norm" stroke="1" extrusionOk="0">
                  <a:moveTo>
                    <a:pt x="13324" y="629"/>
                  </a:moveTo>
                  <a:cubicBezTo>
                    <a:pt x="11553" y="257"/>
                    <a:pt x="9783" y="-116"/>
                    <a:pt x="7481" y="1746"/>
                  </a:cubicBezTo>
                  <a:cubicBezTo>
                    <a:pt x="5180" y="3609"/>
                    <a:pt x="2347" y="7705"/>
                    <a:pt x="930" y="11429"/>
                  </a:cubicBezTo>
                  <a:cubicBezTo>
                    <a:pt x="-486" y="15153"/>
                    <a:pt x="-486" y="18505"/>
                    <a:pt x="2347" y="19809"/>
                  </a:cubicBezTo>
                  <a:cubicBezTo>
                    <a:pt x="5180" y="21112"/>
                    <a:pt x="10845" y="20367"/>
                    <a:pt x="14740" y="18691"/>
                  </a:cubicBezTo>
                  <a:cubicBezTo>
                    <a:pt x="18635" y="17015"/>
                    <a:pt x="20760" y="14409"/>
                    <a:pt x="20937" y="11057"/>
                  </a:cubicBezTo>
                  <a:cubicBezTo>
                    <a:pt x="21114" y="7705"/>
                    <a:pt x="19344" y="3609"/>
                    <a:pt x="17573" y="1560"/>
                  </a:cubicBezTo>
                  <a:cubicBezTo>
                    <a:pt x="15803" y="-488"/>
                    <a:pt x="14032" y="-488"/>
                    <a:pt x="12616" y="1374"/>
                  </a:cubicBezTo>
                  <a:cubicBezTo>
                    <a:pt x="11199" y="3236"/>
                    <a:pt x="10137" y="6960"/>
                    <a:pt x="9075" y="106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1988834" y="8533010"/>
              <a:ext cx="8433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000"/>
                    <a:pt x="21600" y="6000"/>
                    <a:pt x="18000" y="9600"/>
                  </a:cubicBezTo>
                  <a:cubicBezTo>
                    <a:pt x="14400" y="13200"/>
                    <a:pt x="7200" y="17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2541360" y="8241671"/>
              <a:ext cx="22488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6718" y="0"/>
                  </a:moveTo>
                  <a:cubicBezTo>
                    <a:pt x="4318" y="3738"/>
                    <a:pt x="1918" y="7477"/>
                    <a:pt x="718" y="10800"/>
                  </a:cubicBezTo>
                  <a:cubicBezTo>
                    <a:pt x="-482" y="14123"/>
                    <a:pt x="-482" y="17031"/>
                    <a:pt x="3118" y="18762"/>
                  </a:cubicBezTo>
                  <a:cubicBezTo>
                    <a:pt x="6718" y="20492"/>
                    <a:pt x="13918" y="21046"/>
                    <a:pt x="211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2683961" y="8333673"/>
              <a:ext cx="10224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806"/>
                    <a:pt x="0" y="11613"/>
                    <a:pt x="0" y="15213"/>
                  </a:cubicBezTo>
                  <a:cubicBezTo>
                    <a:pt x="0" y="18813"/>
                    <a:pt x="10800" y="2020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2678850" y="8249022"/>
              <a:ext cx="153500" cy="345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61" fill="norm" stroke="1" extrusionOk="0">
                  <a:moveTo>
                    <a:pt x="0" y="9549"/>
                  </a:moveTo>
                  <a:cubicBezTo>
                    <a:pt x="0" y="7167"/>
                    <a:pt x="0" y="4785"/>
                    <a:pt x="708" y="3037"/>
                  </a:cubicBezTo>
                  <a:cubicBezTo>
                    <a:pt x="1416" y="1290"/>
                    <a:pt x="2833" y="179"/>
                    <a:pt x="5134" y="20"/>
                  </a:cubicBezTo>
                  <a:cubicBezTo>
                    <a:pt x="7436" y="-139"/>
                    <a:pt x="10623" y="655"/>
                    <a:pt x="14164" y="2879"/>
                  </a:cubicBezTo>
                  <a:cubicBezTo>
                    <a:pt x="17705" y="5102"/>
                    <a:pt x="21600" y="8755"/>
                    <a:pt x="21246" y="12090"/>
                  </a:cubicBezTo>
                  <a:cubicBezTo>
                    <a:pt x="20892" y="15426"/>
                    <a:pt x="16289" y="18443"/>
                    <a:pt x="13102" y="19952"/>
                  </a:cubicBezTo>
                  <a:cubicBezTo>
                    <a:pt x="9915" y="21461"/>
                    <a:pt x="8144" y="21461"/>
                    <a:pt x="6374" y="21461"/>
                  </a:cubicBezTo>
                  <a:cubicBezTo>
                    <a:pt x="4603" y="21461"/>
                    <a:pt x="2833" y="21461"/>
                    <a:pt x="3010" y="20905"/>
                  </a:cubicBezTo>
                  <a:cubicBezTo>
                    <a:pt x="3187" y="20349"/>
                    <a:pt x="5311" y="19237"/>
                    <a:pt x="7436" y="181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2973683" y="8211003"/>
              <a:ext cx="42509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600" fill="norm" stroke="1" extrusionOk="0">
                  <a:moveTo>
                    <a:pt x="21134" y="0"/>
                  </a:moveTo>
                  <a:cubicBezTo>
                    <a:pt x="16052" y="450"/>
                    <a:pt x="10969" y="900"/>
                    <a:pt x="7157" y="2925"/>
                  </a:cubicBezTo>
                  <a:cubicBezTo>
                    <a:pt x="3346" y="4950"/>
                    <a:pt x="805" y="8550"/>
                    <a:pt x="169" y="11925"/>
                  </a:cubicBezTo>
                  <a:cubicBezTo>
                    <a:pt x="-466" y="15300"/>
                    <a:pt x="805" y="18450"/>
                    <a:pt x="20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3161861" y="8361107"/>
              <a:ext cx="115003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800" y="12302"/>
                    <a:pt x="9600" y="4448"/>
                    <a:pt x="13200" y="1502"/>
                  </a:cubicBezTo>
                  <a:cubicBezTo>
                    <a:pt x="16800" y="-1443"/>
                    <a:pt x="1920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3154194" y="8487009"/>
              <a:ext cx="115004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3438586" y="8310672"/>
              <a:ext cx="68284" cy="23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76" fill="norm" stroke="1" extrusionOk="0">
                  <a:moveTo>
                    <a:pt x="21375" y="0"/>
                  </a:moveTo>
                  <a:cubicBezTo>
                    <a:pt x="14175" y="4826"/>
                    <a:pt x="6975" y="9651"/>
                    <a:pt x="3375" y="12753"/>
                  </a:cubicBezTo>
                  <a:cubicBezTo>
                    <a:pt x="-225" y="15855"/>
                    <a:pt x="-225" y="17234"/>
                    <a:pt x="175" y="18498"/>
                  </a:cubicBezTo>
                  <a:cubicBezTo>
                    <a:pt x="575" y="19762"/>
                    <a:pt x="1375" y="20911"/>
                    <a:pt x="4575" y="21255"/>
                  </a:cubicBezTo>
                  <a:cubicBezTo>
                    <a:pt x="7775" y="21600"/>
                    <a:pt x="13375" y="21140"/>
                    <a:pt x="18975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3524300" y="8374821"/>
              <a:ext cx="109436" cy="116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4" h="20884" fill="norm" stroke="1" extrusionOk="0">
                  <a:moveTo>
                    <a:pt x="12566" y="2251"/>
                  </a:moveTo>
                  <a:cubicBezTo>
                    <a:pt x="10646" y="873"/>
                    <a:pt x="8726" y="-506"/>
                    <a:pt x="6566" y="183"/>
                  </a:cubicBezTo>
                  <a:cubicBezTo>
                    <a:pt x="4406" y="873"/>
                    <a:pt x="2006" y="3630"/>
                    <a:pt x="806" y="6617"/>
                  </a:cubicBezTo>
                  <a:cubicBezTo>
                    <a:pt x="-394" y="9605"/>
                    <a:pt x="-394" y="12822"/>
                    <a:pt x="1766" y="15579"/>
                  </a:cubicBezTo>
                  <a:cubicBezTo>
                    <a:pt x="3926" y="18337"/>
                    <a:pt x="8246" y="20634"/>
                    <a:pt x="11366" y="20864"/>
                  </a:cubicBezTo>
                  <a:cubicBezTo>
                    <a:pt x="14486" y="21094"/>
                    <a:pt x="16406" y="19256"/>
                    <a:pt x="18086" y="17417"/>
                  </a:cubicBezTo>
                  <a:cubicBezTo>
                    <a:pt x="19766" y="15579"/>
                    <a:pt x="21206" y="13741"/>
                    <a:pt x="20246" y="10983"/>
                  </a:cubicBezTo>
                  <a:cubicBezTo>
                    <a:pt x="19286" y="8226"/>
                    <a:pt x="15926" y="4549"/>
                    <a:pt x="12566" y="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3657782" y="8364340"/>
              <a:ext cx="151034" cy="122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0738" fill="norm" stroke="1" extrusionOk="0">
                  <a:moveTo>
                    <a:pt x="16271" y="0"/>
                  </a:moveTo>
                  <a:cubicBezTo>
                    <a:pt x="12376" y="2160"/>
                    <a:pt x="8480" y="4320"/>
                    <a:pt x="5825" y="6480"/>
                  </a:cubicBezTo>
                  <a:cubicBezTo>
                    <a:pt x="3169" y="8640"/>
                    <a:pt x="1753" y="10800"/>
                    <a:pt x="867" y="12960"/>
                  </a:cubicBezTo>
                  <a:cubicBezTo>
                    <a:pt x="-18" y="15120"/>
                    <a:pt x="-372" y="17280"/>
                    <a:pt x="513" y="18792"/>
                  </a:cubicBezTo>
                  <a:cubicBezTo>
                    <a:pt x="1398" y="20304"/>
                    <a:pt x="3523" y="21168"/>
                    <a:pt x="6533" y="20520"/>
                  </a:cubicBezTo>
                  <a:cubicBezTo>
                    <a:pt x="9543" y="19872"/>
                    <a:pt x="13438" y="17712"/>
                    <a:pt x="16094" y="15120"/>
                  </a:cubicBezTo>
                  <a:cubicBezTo>
                    <a:pt x="18749" y="12528"/>
                    <a:pt x="20166" y="9504"/>
                    <a:pt x="20697" y="6696"/>
                  </a:cubicBezTo>
                  <a:cubicBezTo>
                    <a:pt x="21228" y="3888"/>
                    <a:pt x="20874" y="1296"/>
                    <a:pt x="19280" y="432"/>
                  </a:cubicBezTo>
                  <a:cubicBezTo>
                    <a:pt x="17687" y="-432"/>
                    <a:pt x="14854" y="432"/>
                    <a:pt x="12021" y="1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3871762" y="8326006"/>
              <a:ext cx="123260" cy="163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7" h="20924" fill="norm" stroke="1" extrusionOk="0">
                  <a:moveTo>
                    <a:pt x="14493" y="3927"/>
                  </a:moveTo>
                  <a:cubicBezTo>
                    <a:pt x="12375" y="3273"/>
                    <a:pt x="10258" y="2618"/>
                    <a:pt x="8140" y="2945"/>
                  </a:cubicBezTo>
                  <a:cubicBezTo>
                    <a:pt x="6022" y="3273"/>
                    <a:pt x="3905" y="4582"/>
                    <a:pt x="2211" y="7527"/>
                  </a:cubicBezTo>
                  <a:cubicBezTo>
                    <a:pt x="517" y="10473"/>
                    <a:pt x="-754" y="15055"/>
                    <a:pt x="517" y="17836"/>
                  </a:cubicBezTo>
                  <a:cubicBezTo>
                    <a:pt x="1787" y="20618"/>
                    <a:pt x="5599" y="21600"/>
                    <a:pt x="9411" y="20455"/>
                  </a:cubicBezTo>
                  <a:cubicBezTo>
                    <a:pt x="13222" y="19309"/>
                    <a:pt x="17034" y="16036"/>
                    <a:pt x="18940" y="13418"/>
                  </a:cubicBezTo>
                  <a:cubicBezTo>
                    <a:pt x="20846" y="10800"/>
                    <a:pt x="20846" y="8836"/>
                    <a:pt x="19364" y="6709"/>
                  </a:cubicBezTo>
                  <a:cubicBezTo>
                    <a:pt x="17881" y="4582"/>
                    <a:pt x="14917" y="2291"/>
                    <a:pt x="119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4457557" y="8349007"/>
              <a:ext cx="42934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21600"/>
                    <a:pt x="6171" y="21600"/>
                    <a:pt x="9771" y="18000"/>
                  </a:cubicBezTo>
                  <a:cubicBezTo>
                    <a:pt x="13371" y="14400"/>
                    <a:pt x="17486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4472890" y="8387341"/>
              <a:ext cx="41401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67" y="17365"/>
                    <a:pt x="8533" y="13129"/>
                    <a:pt x="12133" y="9529"/>
                  </a:cubicBezTo>
                  <a:cubicBezTo>
                    <a:pt x="15733" y="5929"/>
                    <a:pt x="18667" y="29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4817898" y="8295339"/>
              <a:ext cx="17137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600" fill="norm" stroke="1" extrusionOk="0">
                  <a:moveTo>
                    <a:pt x="0" y="0"/>
                  </a:moveTo>
                  <a:cubicBezTo>
                    <a:pt x="5948" y="497"/>
                    <a:pt x="11896" y="993"/>
                    <a:pt x="15809" y="2359"/>
                  </a:cubicBezTo>
                  <a:cubicBezTo>
                    <a:pt x="19722" y="3724"/>
                    <a:pt x="21600" y="5959"/>
                    <a:pt x="20817" y="9310"/>
                  </a:cubicBezTo>
                  <a:cubicBezTo>
                    <a:pt x="20035" y="12662"/>
                    <a:pt x="16591" y="17131"/>
                    <a:pt x="1314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5339243" y="8211003"/>
              <a:ext cx="30669" cy="34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fill="norm" stroke="1" extrusionOk="0">
                  <a:moveTo>
                    <a:pt x="16200" y="0"/>
                  </a:moveTo>
                  <a:cubicBezTo>
                    <a:pt x="10800" y="3707"/>
                    <a:pt x="5400" y="7415"/>
                    <a:pt x="2700" y="10719"/>
                  </a:cubicBezTo>
                  <a:cubicBezTo>
                    <a:pt x="0" y="14024"/>
                    <a:pt x="0" y="16925"/>
                    <a:pt x="0" y="18779"/>
                  </a:cubicBezTo>
                  <a:cubicBezTo>
                    <a:pt x="0" y="20633"/>
                    <a:pt x="0" y="21439"/>
                    <a:pt x="3600" y="21519"/>
                  </a:cubicBezTo>
                  <a:cubicBezTo>
                    <a:pt x="7200" y="21600"/>
                    <a:pt x="14400" y="20955"/>
                    <a:pt x="21600" y="20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5330938" y="8342477"/>
              <a:ext cx="130976" cy="15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171" fill="norm" stroke="1" extrusionOk="0">
                  <a:moveTo>
                    <a:pt x="21288" y="1904"/>
                  </a:moveTo>
                  <a:cubicBezTo>
                    <a:pt x="19626" y="876"/>
                    <a:pt x="17965" y="-153"/>
                    <a:pt x="16303" y="18"/>
                  </a:cubicBezTo>
                  <a:cubicBezTo>
                    <a:pt x="14642" y="190"/>
                    <a:pt x="12980" y="1561"/>
                    <a:pt x="10488" y="4133"/>
                  </a:cubicBezTo>
                  <a:cubicBezTo>
                    <a:pt x="7996" y="6704"/>
                    <a:pt x="4673" y="10476"/>
                    <a:pt x="2596" y="13218"/>
                  </a:cubicBezTo>
                  <a:cubicBezTo>
                    <a:pt x="519" y="15961"/>
                    <a:pt x="-312" y="17676"/>
                    <a:pt x="103" y="19047"/>
                  </a:cubicBezTo>
                  <a:cubicBezTo>
                    <a:pt x="519" y="20418"/>
                    <a:pt x="2180" y="21447"/>
                    <a:pt x="5711" y="21104"/>
                  </a:cubicBezTo>
                  <a:cubicBezTo>
                    <a:pt x="9242" y="20761"/>
                    <a:pt x="14642" y="19047"/>
                    <a:pt x="20042" y="17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5543074" y="8003998"/>
              <a:ext cx="256181" cy="309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600" fill="norm" stroke="1" extrusionOk="0">
                  <a:moveTo>
                    <a:pt x="7323" y="0"/>
                  </a:moveTo>
                  <a:cubicBezTo>
                    <a:pt x="5826" y="4641"/>
                    <a:pt x="4329" y="9283"/>
                    <a:pt x="3474" y="12585"/>
                  </a:cubicBezTo>
                  <a:cubicBezTo>
                    <a:pt x="2618" y="15888"/>
                    <a:pt x="2404" y="17851"/>
                    <a:pt x="2297" y="19279"/>
                  </a:cubicBezTo>
                  <a:cubicBezTo>
                    <a:pt x="2190" y="20707"/>
                    <a:pt x="2190" y="21600"/>
                    <a:pt x="2084" y="21600"/>
                  </a:cubicBezTo>
                  <a:cubicBezTo>
                    <a:pt x="1977" y="21600"/>
                    <a:pt x="1763" y="20707"/>
                    <a:pt x="1442" y="19726"/>
                  </a:cubicBezTo>
                  <a:cubicBezTo>
                    <a:pt x="1121" y="18744"/>
                    <a:pt x="693" y="17673"/>
                    <a:pt x="373" y="16691"/>
                  </a:cubicBezTo>
                  <a:cubicBezTo>
                    <a:pt x="52" y="15709"/>
                    <a:pt x="-162" y="14817"/>
                    <a:pt x="159" y="14102"/>
                  </a:cubicBezTo>
                  <a:cubicBezTo>
                    <a:pt x="480" y="13388"/>
                    <a:pt x="1335" y="12853"/>
                    <a:pt x="3474" y="11157"/>
                  </a:cubicBezTo>
                  <a:cubicBezTo>
                    <a:pt x="5612" y="9461"/>
                    <a:pt x="9034" y="6605"/>
                    <a:pt x="11173" y="4909"/>
                  </a:cubicBezTo>
                  <a:cubicBezTo>
                    <a:pt x="13311" y="3213"/>
                    <a:pt x="14167" y="2678"/>
                    <a:pt x="14701" y="3035"/>
                  </a:cubicBezTo>
                  <a:cubicBezTo>
                    <a:pt x="15236" y="3392"/>
                    <a:pt x="15450" y="4641"/>
                    <a:pt x="15450" y="6694"/>
                  </a:cubicBezTo>
                  <a:cubicBezTo>
                    <a:pt x="15450" y="8747"/>
                    <a:pt x="15236" y="11603"/>
                    <a:pt x="14915" y="13478"/>
                  </a:cubicBezTo>
                  <a:cubicBezTo>
                    <a:pt x="14594" y="15352"/>
                    <a:pt x="14167" y="16245"/>
                    <a:pt x="14060" y="16245"/>
                  </a:cubicBezTo>
                  <a:cubicBezTo>
                    <a:pt x="13953" y="16245"/>
                    <a:pt x="14167" y="15352"/>
                    <a:pt x="14488" y="14460"/>
                  </a:cubicBezTo>
                  <a:cubicBezTo>
                    <a:pt x="14808" y="13567"/>
                    <a:pt x="15236" y="12674"/>
                    <a:pt x="15985" y="11960"/>
                  </a:cubicBezTo>
                  <a:cubicBezTo>
                    <a:pt x="16733" y="11246"/>
                    <a:pt x="17802" y="10711"/>
                    <a:pt x="18551" y="11157"/>
                  </a:cubicBezTo>
                  <a:cubicBezTo>
                    <a:pt x="19299" y="11603"/>
                    <a:pt x="19727" y="13031"/>
                    <a:pt x="20155" y="14370"/>
                  </a:cubicBezTo>
                  <a:cubicBezTo>
                    <a:pt x="20583" y="15709"/>
                    <a:pt x="21010" y="16959"/>
                    <a:pt x="21438" y="182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6113594" y="8181474"/>
              <a:ext cx="145671" cy="313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21600" y="976"/>
                  </a:moveTo>
                  <a:cubicBezTo>
                    <a:pt x="20084" y="449"/>
                    <a:pt x="18568" y="-78"/>
                    <a:pt x="17242" y="10"/>
                  </a:cubicBezTo>
                  <a:cubicBezTo>
                    <a:pt x="15916" y="98"/>
                    <a:pt x="14779" y="800"/>
                    <a:pt x="12695" y="3346"/>
                  </a:cubicBezTo>
                  <a:cubicBezTo>
                    <a:pt x="10611" y="5893"/>
                    <a:pt x="7579" y="10283"/>
                    <a:pt x="5305" y="13620"/>
                  </a:cubicBezTo>
                  <a:cubicBezTo>
                    <a:pt x="3032" y="16956"/>
                    <a:pt x="1516" y="19239"/>
                    <a:pt x="0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6067593" y="8326006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6228268" y="8369275"/>
              <a:ext cx="51154" cy="48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52" h="20595" fill="norm" stroke="1" extrusionOk="0">
                  <a:moveTo>
                    <a:pt x="8963" y="20595"/>
                  </a:moveTo>
                  <a:cubicBezTo>
                    <a:pt x="4054" y="20595"/>
                    <a:pt x="-855" y="20595"/>
                    <a:pt x="127" y="20055"/>
                  </a:cubicBezTo>
                  <a:cubicBezTo>
                    <a:pt x="1109" y="19515"/>
                    <a:pt x="7981" y="18435"/>
                    <a:pt x="12891" y="14655"/>
                  </a:cubicBezTo>
                  <a:cubicBezTo>
                    <a:pt x="17800" y="10875"/>
                    <a:pt x="20745" y="4395"/>
                    <a:pt x="19272" y="1695"/>
                  </a:cubicBezTo>
                  <a:cubicBezTo>
                    <a:pt x="17799" y="-1005"/>
                    <a:pt x="11909" y="75"/>
                    <a:pt x="6018" y="1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6358933" y="8364340"/>
              <a:ext cx="15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6397268" y="8218670"/>
              <a:ext cx="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6436479" y="8049999"/>
              <a:ext cx="290463" cy="397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538" fill="norm" stroke="1" extrusionOk="0">
                  <a:moveTo>
                    <a:pt x="5619" y="0"/>
                  </a:moveTo>
                  <a:cubicBezTo>
                    <a:pt x="4103" y="4154"/>
                    <a:pt x="2588" y="8308"/>
                    <a:pt x="1640" y="11423"/>
                  </a:cubicBezTo>
                  <a:cubicBezTo>
                    <a:pt x="693" y="14538"/>
                    <a:pt x="314" y="16615"/>
                    <a:pt x="124" y="18000"/>
                  </a:cubicBezTo>
                  <a:cubicBezTo>
                    <a:pt x="-65" y="19385"/>
                    <a:pt x="-65" y="20077"/>
                    <a:pt x="314" y="20631"/>
                  </a:cubicBezTo>
                  <a:cubicBezTo>
                    <a:pt x="693" y="21185"/>
                    <a:pt x="1451" y="21600"/>
                    <a:pt x="2209" y="21531"/>
                  </a:cubicBezTo>
                  <a:cubicBezTo>
                    <a:pt x="2967" y="21462"/>
                    <a:pt x="3724" y="20908"/>
                    <a:pt x="4956" y="19662"/>
                  </a:cubicBezTo>
                  <a:cubicBezTo>
                    <a:pt x="6188" y="18415"/>
                    <a:pt x="7893" y="16477"/>
                    <a:pt x="8651" y="15162"/>
                  </a:cubicBezTo>
                  <a:cubicBezTo>
                    <a:pt x="9409" y="13846"/>
                    <a:pt x="9219" y="13154"/>
                    <a:pt x="8461" y="13085"/>
                  </a:cubicBezTo>
                  <a:cubicBezTo>
                    <a:pt x="7703" y="13015"/>
                    <a:pt x="6377" y="13569"/>
                    <a:pt x="5619" y="14400"/>
                  </a:cubicBezTo>
                  <a:cubicBezTo>
                    <a:pt x="4861" y="15231"/>
                    <a:pt x="4672" y="16338"/>
                    <a:pt x="5524" y="17238"/>
                  </a:cubicBezTo>
                  <a:cubicBezTo>
                    <a:pt x="6377" y="18138"/>
                    <a:pt x="8272" y="18831"/>
                    <a:pt x="11114" y="19177"/>
                  </a:cubicBezTo>
                  <a:cubicBezTo>
                    <a:pt x="13956" y="19523"/>
                    <a:pt x="17746" y="19523"/>
                    <a:pt x="21535" y="19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6987614" y="8280005"/>
              <a:ext cx="3833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7033615" y="8142002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7094950" y="8203337"/>
              <a:ext cx="105315" cy="20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372" fill="norm" stroke="1" extrusionOk="0">
                  <a:moveTo>
                    <a:pt x="18084" y="0"/>
                  </a:moveTo>
                  <a:cubicBezTo>
                    <a:pt x="15572" y="270"/>
                    <a:pt x="13061" y="540"/>
                    <a:pt x="10298" y="1890"/>
                  </a:cubicBezTo>
                  <a:cubicBezTo>
                    <a:pt x="7535" y="3240"/>
                    <a:pt x="4521" y="5670"/>
                    <a:pt x="4772" y="7425"/>
                  </a:cubicBezTo>
                  <a:cubicBezTo>
                    <a:pt x="5023" y="9180"/>
                    <a:pt x="8540" y="10260"/>
                    <a:pt x="11554" y="11205"/>
                  </a:cubicBezTo>
                  <a:cubicBezTo>
                    <a:pt x="14568" y="12150"/>
                    <a:pt x="17079" y="12960"/>
                    <a:pt x="18837" y="14040"/>
                  </a:cubicBezTo>
                  <a:cubicBezTo>
                    <a:pt x="20595" y="15120"/>
                    <a:pt x="21600" y="16470"/>
                    <a:pt x="19591" y="17820"/>
                  </a:cubicBezTo>
                  <a:cubicBezTo>
                    <a:pt x="17581" y="19170"/>
                    <a:pt x="12558" y="20520"/>
                    <a:pt x="8791" y="21060"/>
                  </a:cubicBezTo>
                  <a:cubicBezTo>
                    <a:pt x="5023" y="21600"/>
                    <a:pt x="2512" y="21330"/>
                    <a:pt x="0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7521437" y="7965353"/>
              <a:ext cx="539535" cy="345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461" fill="norm" stroke="1" extrusionOk="0">
                  <a:moveTo>
                    <a:pt x="6502" y="4784"/>
                  </a:moveTo>
                  <a:cubicBezTo>
                    <a:pt x="6603" y="3990"/>
                    <a:pt x="6705" y="3196"/>
                    <a:pt x="6958" y="2243"/>
                  </a:cubicBezTo>
                  <a:cubicBezTo>
                    <a:pt x="7212" y="1290"/>
                    <a:pt x="7617" y="179"/>
                    <a:pt x="7719" y="20"/>
                  </a:cubicBezTo>
                  <a:cubicBezTo>
                    <a:pt x="7820" y="-139"/>
                    <a:pt x="7617" y="655"/>
                    <a:pt x="7110" y="3276"/>
                  </a:cubicBezTo>
                  <a:cubicBezTo>
                    <a:pt x="6603" y="5896"/>
                    <a:pt x="5792" y="10343"/>
                    <a:pt x="5336" y="13361"/>
                  </a:cubicBezTo>
                  <a:cubicBezTo>
                    <a:pt x="4879" y="16379"/>
                    <a:pt x="4778" y="17967"/>
                    <a:pt x="4829" y="19237"/>
                  </a:cubicBezTo>
                  <a:cubicBezTo>
                    <a:pt x="4879" y="20508"/>
                    <a:pt x="5082" y="21461"/>
                    <a:pt x="5133" y="21461"/>
                  </a:cubicBezTo>
                  <a:cubicBezTo>
                    <a:pt x="5184" y="21461"/>
                    <a:pt x="5082" y="20508"/>
                    <a:pt x="4575" y="19476"/>
                  </a:cubicBezTo>
                  <a:cubicBezTo>
                    <a:pt x="4068" y="18443"/>
                    <a:pt x="3155" y="17332"/>
                    <a:pt x="2243" y="16458"/>
                  </a:cubicBezTo>
                  <a:cubicBezTo>
                    <a:pt x="1330" y="15585"/>
                    <a:pt x="417" y="14949"/>
                    <a:pt x="113" y="14235"/>
                  </a:cubicBezTo>
                  <a:cubicBezTo>
                    <a:pt x="-191" y="13520"/>
                    <a:pt x="113" y="12726"/>
                    <a:pt x="1077" y="11217"/>
                  </a:cubicBezTo>
                  <a:cubicBezTo>
                    <a:pt x="2040" y="9708"/>
                    <a:pt x="3663" y="7485"/>
                    <a:pt x="4930" y="5737"/>
                  </a:cubicBezTo>
                  <a:cubicBezTo>
                    <a:pt x="6198" y="3990"/>
                    <a:pt x="7110" y="2720"/>
                    <a:pt x="7922" y="1846"/>
                  </a:cubicBezTo>
                  <a:cubicBezTo>
                    <a:pt x="8733" y="973"/>
                    <a:pt x="9443" y="496"/>
                    <a:pt x="9798" y="893"/>
                  </a:cubicBezTo>
                  <a:cubicBezTo>
                    <a:pt x="10153" y="1290"/>
                    <a:pt x="10153" y="2561"/>
                    <a:pt x="9848" y="5102"/>
                  </a:cubicBezTo>
                  <a:cubicBezTo>
                    <a:pt x="9544" y="7643"/>
                    <a:pt x="8936" y="11455"/>
                    <a:pt x="8581" y="13758"/>
                  </a:cubicBezTo>
                  <a:cubicBezTo>
                    <a:pt x="8226" y="16061"/>
                    <a:pt x="8124" y="16855"/>
                    <a:pt x="7972" y="17649"/>
                  </a:cubicBezTo>
                  <a:cubicBezTo>
                    <a:pt x="7820" y="18443"/>
                    <a:pt x="7617" y="19237"/>
                    <a:pt x="7617" y="19237"/>
                  </a:cubicBezTo>
                  <a:cubicBezTo>
                    <a:pt x="7617" y="19237"/>
                    <a:pt x="7820" y="18443"/>
                    <a:pt x="8327" y="17570"/>
                  </a:cubicBezTo>
                  <a:cubicBezTo>
                    <a:pt x="8834" y="16696"/>
                    <a:pt x="9646" y="15743"/>
                    <a:pt x="10203" y="15664"/>
                  </a:cubicBezTo>
                  <a:cubicBezTo>
                    <a:pt x="10761" y="15585"/>
                    <a:pt x="11065" y="16379"/>
                    <a:pt x="11370" y="17093"/>
                  </a:cubicBezTo>
                  <a:cubicBezTo>
                    <a:pt x="11674" y="17808"/>
                    <a:pt x="11978" y="18443"/>
                    <a:pt x="12384" y="18840"/>
                  </a:cubicBezTo>
                  <a:cubicBezTo>
                    <a:pt x="12789" y="19237"/>
                    <a:pt x="13296" y="19396"/>
                    <a:pt x="13803" y="19476"/>
                  </a:cubicBezTo>
                  <a:cubicBezTo>
                    <a:pt x="14310" y="19555"/>
                    <a:pt x="14817" y="19555"/>
                    <a:pt x="15274" y="19317"/>
                  </a:cubicBezTo>
                  <a:cubicBezTo>
                    <a:pt x="15730" y="19079"/>
                    <a:pt x="16136" y="18602"/>
                    <a:pt x="16491" y="17967"/>
                  </a:cubicBezTo>
                  <a:cubicBezTo>
                    <a:pt x="16846" y="17332"/>
                    <a:pt x="17150" y="16537"/>
                    <a:pt x="17150" y="15823"/>
                  </a:cubicBezTo>
                  <a:cubicBezTo>
                    <a:pt x="17150" y="15108"/>
                    <a:pt x="16846" y="14473"/>
                    <a:pt x="16491" y="14552"/>
                  </a:cubicBezTo>
                  <a:cubicBezTo>
                    <a:pt x="16136" y="14632"/>
                    <a:pt x="15730" y="15426"/>
                    <a:pt x="15629" y="16220"/>
                  </a:cubicBezTo>
                  <a:cubicBezTo>
                    <a:pt x="15527" y="17014"/>
                    <a:pt x="15730" y="17808"/>
                    <a:pt x="16744" y="18443"/>
                  </a:cubicBezTo>
                  <a:cubicBezTo>
                    <a:pt x="17758" y="19079"/>
                    <a:pt x="19584" y="19555"/>
                    <a:pt x="21409" y="20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8566338" y="7966862"/>
              <a:ext cx="138649" cy="374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386" fill="norm" stroke="1" extrusionOk="0">
                  <a:moveTo>
                    <a:pt x="21306" y="5624"/>
                  </a:moveTo>
                  <a:cubicBezTo>
                    <a:pt x="19342" y="3872"/>
                    <a:pt x="17379" y="2121"/>
                    <a:pt x="15415" y="1100"/>
                  </a:cubicBezTo>
                  <a:cubicBezTo>
                    <a:pt x="13451" y="78"/>
                    <a:pt x="11488" y="-214"/>
                    <a:pt x="9131" y="151"/>
                  </a:cubicBezTo>
                  <a:cubicBezTo>
                    <a:pt x="6775" y="516"/>
                    <a:pt x="4026" y="1537"/>
                    <a:pt x="2259" y="2778"/>
                  </a:cubicBezTo>
                  <a:cubicBezTo>
                    <a:pt x="491" y="4018"/>
                    <a:pt x="-294" y="5478"/>
                    <a:pt x="99" y="6427"/>
                  </a:cubicBezTo>
                  <a:cubicBezTo>
                    <a:pt x="491" y="7375"/>
                    <a:pt x="2062" y="7813"/>
                    <a:pt x="4811" y="7448"/>
                  </a:cubicBezTo>
                  <a:cubicBezTo>
                    <a:pt x="7561" y="7083"/>
                    <a:pt x="11488" y="5916"/>
                    <a:pt x="14433" y="4967"/>
                  </a:cubicBezTo>
                  <a:cubicBezTo>
                    <a:pt x="17379" y="4018"/>
                    <a:pt x="19342" y="3289"/>
                    <a:pt x="20324" y="3289"/>
                  </a:cubicBezTo>
                  <a:cubicBezTo>
                    <a:pt x="21306" y="3289"/>
                    <a:pt x="21306" y="4018"/>
                    <a:pt x="20521" y="6281"/>
                  </a:cubicBezTo>
                  <a:cubicBezTo>
                    <a:pt x="19735" y="8543"/>
                    <a:pt x="18164" y="12337"/>
                    <a:pt x="17575" y="15110"/>
                  </a:cubicBezTo>
                  <a:cubicBezTo>
                    <a:pt x="16986" y="17883"/>
                    <a:pt x="17379" y="19635"/>
                    <a:pt x="17771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8806647" y="8034666"/>
              <a:ext cx="128345" cy="20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291" fill="norm" stroke="1" extrusionOk="0">
                  <a:moveTo>
                    <a:pt x="21270" y="0"/>
                  </a:moveTo>
                  <a:cubicBezTo>
                    <a:pt x="17458" y="1041"/>
                    <a:pt x="13647" y="2082"/>
                    <a:pt x="10047" y="4945"/>
                  </a:cubicBezTo>
                  <a:cubicBezTo>
                    <a:pt x="6447" y="7807"/>
                    <a:pt x="3058" y="12492"/>
                    <a:pt x="1364" y="15484"/>
                  </a:cubicBezTo>
                  <a:cubicBezTo>
                    <a:pt x="-330" y="18477"/>
                    <a:pt x="-330" y="19778"/>
                    <a:pt x="729" y="20559"/>
                  </a:cubicBezTo>
                  <a:cubicBezTo>
                    <a:pt x="1788" y="21340"/>
                    <a:pt x="3905" y="21600"/>
                    <a:pt x="6446" y="20819"/>
                  </a:cubicBezTo>
                  <a:cubicBezTo>
                    <a:pt x="8988" y="20039"/>
                    <a:pt x="11952" y="18217"/>
                    <a:pt x="13858" y="15745"/>
                  </a:cubicBezTo>
                  <a:cubicBezTo>
                    <a:pt x="15764" y="13272"/>
                    <a:pt x="16611" y="10149"/>
                    <a:pt x="17035" y="7937"/>
                  </a:cubicBezTo>
                  <a:cubicBezTo>
                    <a:pt x="17458" y="5725"/>
                    <a:pt x="17458" y="4424"/>
                    <a:pt x="16611" y="3383"/>
                  </a:cubicBezTo>
                  <a:cubicBezTo>
                    <a:pt x="15764" y="2342"/>
                    <a:pt x="14070" y="1561"/>
                    <a:pt x="13858" y="2082"/>
                  </a:cubicBezTo>
                  <a:cubicBezTo>
                    <a:pt x="13647" y="2602"/>
                    <a:pt x="14917" y="4424"/>
                    <a:pt x="16188" y="6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8932386" y="7919663"/>
              <a:ext cx="171277" cy="29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464" fill="norm" stroke="1" extrusionOk="0">
                  <a:moveTo>
                    <a:pt x="21288" y="10983"/>
                  </a:moveTo>
                  <a:cubicBezTo>
                    <a:pt x="20017" y="10434"/>
                    <a:pt x="18747" y="9885"/>
                    <a:pt x="16206" y="10159"/>
                  </a:cubicBezTo>
                  <a:cubicBezTo>
                    <a:pt x="13664" y="10434"/>
                    <a:pt x="9853" y="11532"/>
                    <a:pt x="6994" y="12997"/>
                  </a:cubicBezTo>
                  <a:cubicBezTo>
                    <a:pt x="4135" y="14461"/>
                    <a:pt x="2229" y="16292"/>
                    <a:pt x="1117" y="17664"/>
                  </a:cubicBezTo>
                  <a:cubicBezTo>
                    <a:pt x="6" y="19037"/>
                    <a:pt x="-312" y="19953"/>
                    <a:pt x="323" y="20593"/>
                  </a:cubicBezTo>
                  <a:cubicBezTo>
                    <a:pt x="959" y="21234"/>
                    <a:pt x="2547" y="21600"/>
                    <a:pt x="4770" y="21417"/>
                  </a:cubicBezTo>
                  <a:cubicBezTo>
                    <a:pt x="6994" y="21234"/>
                    <a:pt x="9853" y="20502"/>
                    <a:pt x="12076" y="18214"/>
                  </a:cubicBezTo>
                  <a:cubicBezTo>
                    <a:pt x="14300" y="15925"/>
                    <a:pt x="15888" y="12081"/>
                    <a:pt x="17000" y="8786"/>
                  </a:cubicBezTo>
                  <a:cubicBezTo>
                    <a:pt x="18111" y="5492"/>
                    <a:pt x="18747" y="2746"/>
                    <a:pt x="193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9150101" y="7727993"/>
              <a:ext cx="214234" cy="28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fill="norm" stroke="1" extrusionOk="0">
                  <a:moveTo>
                    <a:pt x="9213" y="0"/>
                  </a:moveTo>
                  <a:cubicBezTo>
                    <a:pt x="7927" y="195"/>
                    <a:pt x="6642" y="389"/>
                    <a:pt x="5227" y="2335"/>
                  </a:cubicBezTo>
                  <a:cubicBezTo>
                    <a:pt x="3813" y="4281"/>
                    <a:pt x="2270" y="7978"/>
                    <a:pt x="1370" y="10313"/>
                  </a:cubicBezTo>
                  <a:cubicBezTo>
                    <a:pt x="470" y="12649"/>
                    <a:pt x="213" y="13622"/>
                    <a:pt x="85" y="14595"/>
                  </a:cubicBezTo>
                  <a:cubicBezTo>
                    <a:pt x="-44" y="15568"/>
                    <a:pt x="-44" y="16541"/>
                    <a:pt x="213" y="16541"/>
                  </a:cubicBezTo>
                  <a:cubicBezTo>
                    <a:pt x="470" y="16541"/>
                    <a:pt x="985" y="15568"/>
                    <a:pt x="1242" y="13622"/>
                  </a:cubicBezTo>
                  <a:cubicBezTo>
                    <a:pt x="1499" y="11676"/>
                    <a:pt x="1499" y="8757"/>
                    <a:pt x="2142" y="6422"/>
                  </a:cubicBezTo>
                  <a:cubicBezTo>
                    <a:pt x="2785" y="4086"/>
                    <a:pt x="4070" y="2335"/>
                    <a:pt x="5356" y="1459"/>
                  </a:cubicBezTo>
                  <a:cubicBezTo>
                    <a:pt x="6642" y="584"/>
                    <a:pt x="7927" y="584"/>
                    <a:pt x="8699" y="1168"/>
                  </a:cubicBezTo>
                  <a:cubicBezTo>
                    <a:pt x="9470" y="1751"/>
                    <a:pt x="9727" y="2919"/>
                    <a:pt x="9856" y="5935"/>
                  </a:cubicBezTo>
                  <a:cubicBezTo>
                    <a:pt x="9985" y="8951"/>
                    <a:pt x="9985" y="13816"/>
                    <a:pt x="9856" y="16735"/>
                  </a:cubicBezTo>
                  <a:cubicBezTo>
                    <a:pt x="9727" y="19654"/>
                    <a:pt x="9470" y="20627"/>
                    <a:pt x="9342" y="20335"/>
                  </a:cubicBezTo>
                  <a:cubicBezTo>
                    <a:pt x="9213" y="20043"/>
                    <a:pt x="9213" y="18487"/>
                    <a:pt x="9727" y="16735"/>
                  </a:cubicBezTo>
                  <a:cubicBezTo>
                    <a:pt x="10242" y="14984"/>
                    <a:pt x="11270" y="13038"/>
                    <a:pt x="12556" y="11870"/>
                  </a:cubicBezTo>
                  <a:cubicBezTo>
                    <a:pt x="13842" y="10703"/>
                    <a:pt x="15385" y="10314"/>
                    <a:pt x="16285" y="10605"/>
                  </a:cubicBezTo>
                  <a:cubicBezTo>
                    <a:pt x="17185" y="10897"/>
                    <a:pt x="17442" y="11870"/>
                    <a:pt x="17827" y="13330"/>
                  </a:cubicBezTo>
                  <a:cubicBezTo>
                    <a:pt x="18213" y="14789"/>
                    <a:pt x="18727" y="16735"/>
                    <a:pt x="19370" y="18195"/>
                  </a:cubicBezTo>
                  <a:cubicBezTo>
                    <a:pt x="20013" y="19654"/>
                    <a:pt x="20785" y="20627"/>
                    <a:pt x="215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9072994" y="7796994"/>
              <a:ext cx="191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5429"/>
                    <a:pt x="8640" y="9257"/>
                    <a:pt x="12240" y="5657"/>
                  </a:cubicBezTo>
                  <a:cubicBezTo>
                    <a:pt x="15840" y="2057"/>
                    <a:pt x="1872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9800219" y="7694374"/>
              <a:ext cx="1227698" cy="52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21" fill="norm" stroke="1" extrusionOk="0">
                  <a:moveTo>
                    <a:pt x="1898" y="12581"/>
                  </a:moveTo>
                  <a:cubicBezTo>
                    <a:pt x="1853" y="12062"/>
                    <a:pt x="1808" y="11543"/>
                    <a:pt x="1674" y="11283"/>
                  </a:cubicBezTo>
                  <a:cubicBezTo>
                    <a:pt x="1540" y="11024"/>
                    <a:pt x="1316" y="11024"/>
                    <a:pt x="1093" y="11075"/>
                  </a:cubicBezTo>
                  <a:cubicBezTo>
                    <a:pt x="869" y="11127"/>
                    <a:pt x="646" y="11231"/>
                    <a:pt x="422" y="11543"/>
                  </a:cubicBezTo>
                  <a:cubicBezTo>
                    <a:pt x="198" y="11854"/>
                    <a:pt x="-25" y="12374"/>
                    <a:pt x="109" y="13204"/>
                  </a:cubicBezTo>
                  <a:cubicBezTo>
                    <a:pt x="243" y="14035"/>
                    <a:pt x="735" y="15177"/>
                    <a:pt x="1048" y="15956"/>
                  </a:cubicBezTo>
                  <a:cubicBezTo>
                    <a:pt x="1361" y="16735"/>
                    <a:pt x="1495" y="17150"/>
                    <a:pt x="1540" y="17877"/>
                  </a:cubicBezTo>
                  <a:cubicBezTo>
                    <a:pt x="1585" y="18604"/>
                    <a:pt x="1540" y="19643"/>
                    <a:pt x="1406" y="20266"/>
                  </a:cubicBezTo>
                  <a:cubicBezTo>
                    <a:pt x="1272" y="20889"/>
                    <a:pt x="1048" y="21097"/>
                    <a:pt x="802" y="21252"/>
                  </a:cubicBezTo>
                  <a:cubicBezTo>
                    <a:pt x="556" y="21408"/>
                    <a:pt x="288" y="21512"/>
                    <a:pt x="131" y="21304"/>
                  </a:cubicBezTo>
                  <a:cubicBezTo>
                    <a:pt x="-25" y="21097"/>
                    <a:pt x="-70" y="20577"/>
                    <a:pt x="154" y="19591"/>
                  </a:cubicBezTo>
                  <a:cubicBezTo>
                    <a:pt x="377" y="18604"/>
                    <a:pt x="869" y="17150"/>
                    <a:pt x="1316" y="16060"/>
                  </a:cubicBezTo>
                  <a:cubicBezTo>
                    <a:pt x="1764" y="14970"/>
                    <a:pt x="2166" y="14243"/>
                    <a:pt x="2479" y="13827"/>
                  </a:cubicBezTo>
                  <a:cubicBezTo>
                    <a:pt x="2792" y="13412"/>
                    <a:pt x="3016" y="13308"/>
                    <a:pt x="3172" y="13516"/>
                  </a:cubicBezTo>
                  <a:cubicBezTo>
                    <a:pt x="3329" y="13724"/>
                    <a:pt x="3418" y="14243"/>
                    <a:pt x="3463" y="15022"/>
                  </a:cubicBezTo>
                  <a:cubicBezTo>
                    <a:pt x="3508" y="15800"/>
                    <a:pt x="3508" y="16839"/>
                    <a:pt x="3485" y="17618"/>
                  </a:cubicBezTo>
                  <a:cubicBezTo>
                    <a:pt x="3463" y="18397"/>
                    <a:pt x="3418" y="18916"/>
                    <a:pt x="3284" y="19383"/>
                  </a:cubicBezTo>
                  <a:cubicBezTo>
                    <a:pt x="3150" y="19850"/>
                    <a:pt x="2926" y="20266"/>
                    <a:pt x="2814" y="20162"/>
                  </a:cubicBezTo>
                  <a:cubicBezTo>
                    <a:pt x="2703" y="20058"/>
                    <a:pt x="2703" y="19435"/>
                    <a:pt x="2814" y="18604"/>
                  </a:cubicBezTo>
                  <a:cubicBezTo>
                    <a:pt x="2926" y="17774"/>
                    <a:pt x="3150" y="16735"/>
                    <a:pt x="3351" y="16060"/>
                  </a:cubicBezTo>
                  <a:cubicBezTo>
                    <a:pt x="3552" y="15385"/>
                    <a:pt x="3731" y="15074"/>
                    <a:pt x="3843" y="15177"/>
                  </a:cubicBezTo>
                  <a:cubicBezTo>
                    <a:pt x="3955" y="15281"/>
                    <a:pt x="4000" y="15800"/>
                    <a:pt x="4022" y="16320"/>
                  </a:cubicBezTo>
                  <a:cubicBezTo>
                    <a:pt x="4044" y="16839"/>
                    <a:pt x="4044" y="17358"/>
                    <a:pt x="4156" y="17358"/>
                  </a:cubicBezTo>
                  <a:cubicBezTo>
                    <a:pt x="4268" y="17358"/>
                    <a:pt x="4491" y="16839"/>
                    <a:pt x="4737" y="16164"/>
                  </a:cubicBezTo>
                  <a:cubicBezTo>
                    <a:pt x="4983" y="15489"/>
                    <a:pt x="5252" y="14658"/>
                    <a:pt x="5475" y="14087"/>
                  </a:cubicBezTo>
                  <a:cubicBezTo>
                    <a:pt x="5699" y="13516"/>
                    <a:pt x="5878" y="13204"/>
                    <a:pt x="5967" y="13308"/>
                  </a:cubicBezTo>
                  <a:cubicBezTo>
                    <a:pt x="6057" y="13412"/>
                    <a:pt x="6057" y="13931"/>
                    <a:pt x="6057" y="14866"/>
                  </a:cubicBezTo>
                  <a:cubicBezTo>
                    <a:pt x="6057" y="15800"/>
                    <a:pt x="6057" y="17150"/>
                    <a:pt x="6146" y="18033"/>
                  </a:cubicBezTo>
                  <a:cubicBezTo>
                    <a:pt x="6236" y="18916"/>
                    <a:pt x="6414" y="19331"/>
                    <a:pt x="6616" y="19539"/>
                  </a:cubicBezTo>
                  <a:cubicBezTo>
                    <a:pt x="6817" y="19747"/>
                    <a:pt x="7041" y="19747"/>
                    <a:pt x="7331" y="19435"/>
                  </a:cubicBezTo>
                  <a:cubicBezTo>
                    <a:pt x="7622" y="19124"/>
                    <a:pt x="7980" y="18500"/>
                    <a:pt x="8203" y="17670"/>
                  </a:cubicBezTo>
                  <a:cubicBezTo>
                    <a:pt x="8427" y="16839"/>
                    <a:pt x="8516" y="15800"/>
                    <a:pt x="8561" y="15022"/>
                  </a:cubicBezTo>
                  <a:cubicBezTo>
                    <a:pt x="8606" y="14243"/>
                    <a:pt x="8606" y="13724"/>
                    <a:pt x="8494" y="13464"/>
                  </a:cubicBezTo>
                  <a:cubicBezTo>
                    <a:pt x="8382" y="13204"/>
                    <a:pt x="8159" y="13204"/>
                    <a:pt x="7980" y="13412"/>
                  </a:cubicBezTo>
                  <a:cubicBezTo>
                    <a:pt x="7801" y="13620"/>
                    <a:pt x="7667" y="14035"/>
                    <a:pt x="7555" y="14554"/>
                  </a:cubicBezTo>
                  <a:cubicBezTo>
                    <a:pt x="7443" y="15074"/>
                    <a:pt x="7354" y="15697"/>
                    <a:pt x="7354" y="16268"/>
                  </a:cubicBezTo>
                  <a:cubicBezTo>
                    <a:pt x="7354" y="16839"/>
                    <a:pt x="7443" y="17358"/>
                    <a:pt x="7600" y="17825"/>
                  </a:cubicBezTo>
                  <a:cubicBezTo>
                    <a:pt x="7756" y="18293"/>
                    <a:pt x="7980" y="18708"/>
                    <a:pt x="8203" y="18968"/>
                  </a:cubicBezTo>
                  <a:cubicBezTo>
                    <a:pt x="8427" y="19227"/>
                    <a:pt x="8650" y="19331"/>
                    <a:pt x="8941" y="18864"/>
                  </a:cubicBezTo>
                  <a:cubicBezTo>
                    <a:pt x="9232" y="18397"/>
                    <a:pt x="9590" y="17358"/>
                    <a:pt x="10059" y="15697"/>
                  </a:cubicBezTo>
                  <a:cubicBezTo>
                    <a:pt x="10529" y="14035"/>
                    <a:pt x="11110" y="11750"/>
                    <a:pt x="11468" y="10400"/>
                  </a:cubicBezTo>
                  <a:cubicBezTo>
                    <a:pt x="11826" y="9050"/>
                    <a:pt x="11960" y="8635"/>
                    <a:pt x="12049" y="7960"/>
                  </a:cubicBezTo>
                  <a:cubicBezTo>
                    <a:pt x="12139" y="7285"/>
                    <a:pt x="12183" y="6350"/>
                    <a:pt x="12116" y="6039"/>
                  </a:cubicBezTo>
                  <a:cubicBezTo>
                    <a:pt x="12049" y="5727"/>
                    <a:pt x="11870" y="6039"/>
                    <a:pt x="11624" y="7337"/>
                  </a:cubicBezTo>
                  <a:cubicBezTo>
                    <a:pt x="11378" y="8635"/>
                    <a:pt x="11065" y="10920"/>
                    <a:pt x="10864" y="12322"/>
                  </a:cubicBezTo>
                  <a:cubicBezTo>
                    <a:pt x="10663" y="13724"/>
                    <a:pt x="10573" y="14243"/>
                    <a:pt x="10529" y="14762"/>
                  </a:cubicBezTo>
                  <a:cubicBezTo>
                    <a:pt x="10484" y="15281"/>
                    <a:pt x="10484" y="15800"/>
                    <a:pt x="10484" y="16527"/>
                  </a:cubicBezTo>
                  <a:cubicBezTo>
                    <a:pt x="10484" y="17254"/>
                    <a:pt x="10484" y="18189"/>
                    <a:pt x="10596" y="18552"/>
                  </a:cubicBezTo>
                  <a:cubicBezTo>
                    <a:pt x="10708" y="18916"/>
                    <a:pt x="10931" y="18708"/>
                    <a:pt x="11311" y="17618"/>
                  </a:cubicBezTo>
                  <a:cubicBezTo>
                    <a:pt x="11691" y="16527"/>
                    <a:pt x="12228" y="14554"/>
                    <a:pt x="12720" y="12477"/>
                  </a:cubicBezTo>
                  <a:cubicBezTo>
                    <a:pt x="13212" y="10400"/>
                    <a:pt x="13659" y="8220"/>
                    <a:pt x="13950" y="6766"/>
                  </a:cubicBezTo>
                  <a:cubicBezTo>
                    <a:pt x="14241" y="5312"/>
                    <a:pt x="14375" y="4585"/>
                    <a:pt x="14397" y="4637"/>
                  </a:cubicBezTo>
                  <a:cubicBezTo>
                    <a:pt x="14419" y="4689"/>
                    <a:pt x="14330" y="5520"/>
                    <a:pt x="14151" y="7129"/>
                  </a:cubicBezTo>
                  <a:cubicBezTo>
                    <a:pt x="13972" y="8739"/>
                    <a:pt x="13704" y="11127"/>
                    <a:pt x="13570" y="12581"/>
                  </a:cubicBezTo>
                  <a:cubicBezTo>
                    <a:pt x="13436" y="14035"/>
                    <a:pt x="13436" y="14554"/>
                    <a:pt x="13480" y="15125"/>
                  </a:cubicBezTo>
                  <a:cubicBezTo>
                    <a:pt x="13525" y="15697"/>
                    <a:pt x="13614" y="16320"/>
                    <a:pt x="13771" y="16579"/>
                  </a:cubicBezTo>
                  <a:cubicBezTo>
                    <a:pt x="13928" y="16839"/>
                    <a:pt x="14151" y="16735"/>
                    <a:pt x="14375" y="16216"/>
                  </a:cubicBezTo>
                  <a:cubicBezTo>
                    <a:pt x="14598" y="15697"/>
                    <a:pt x="14822" y="14762"/>
                    <a:pt x="14956" y="13931"/>
                  </a:cubicBezTo>
                  <a:cubicBezTo>
                    <a:pt x="15090" y="13100"/>
                    <a:pt x="15135" y="12374"/>
                    <a:pt x="15046" y="12010"/>
                  </a:cubicBezTo>
                  <a:cubicBezTo>
                    <a:pt x="14956" y="11647"/>
                    <a:pt x="14732" y="11647"/>
                    <a:pt x="14554" y="11854"/>
                  </a:cubicBezTo>
                  <a:cubicBezTo>
                    <a:pt x="14375" y="12062"/>
                    <a:pt x="14241" y="12477"/>
                    <a:pt x="14173" y="13100"/>
                  </a:cubicBezTo>
                  <a:cubicBezTo>
                    <a:pt x="14106" y="13724"/>
                    <a:pt x="14106" y="14554"/>
                    <a:pt x="14263" y="15022"/>
                  </a:cubicBezTo>
                  <a:cubicBezTo>
                    <a:pt x="14419" y="15489"/>
                    <a:pt x="14732" y="15593"/>
                    <a:pt x="15090" y="15333"/>
                  </a:cubicBezTo>
                  <a:cubicBezTo>
                    <a:pt x="15448" y="15074"/>
                    <a:pt x="15850" y="14450"/>
                    <a:pt x="16119" y="13879"/>
                  </a:cubicBezTo>
                  <a:cubicBezTo>
                    <a:pt x="16387" y="13308"/>
                    <a:pt x="16521" y="12789"/>
                    <a:pt x="16611" y="12841"/>
                  </a:cubicBezTo>
                  <a:cubicBezTo>
                    <a:pt x="16700" y="12893"/>
                    <a:pt x="16745" y="13516"/>
                    <a:pt x="16790" y="14554"/>
                  </a:cubicBezTo>
                  <a:cubicBezTo>
                    <a:pt x="16834" y="15593"/>
                    <a:pt x="16879" y="17047"/>
                    <a:pt x="16879" y="18033"/>
                  </a:cubicBezTo>
                  <a:cubicBezTo>
                    <a:pt x="16879" y="19020"/>
                    <a:pt x="16834" y="19539"/>
                    <a:pt x="16700" y="19902"/>
                  </a:cubicBezTo>
                  <a:cubicBezTo>
                    <a:pt x="16566" y="20266"/>
                    <a:pt x="16342" y="20474"/>
                    <a:pt x="16186" y="20318"/>
                  </a:cubicBezTo>
                  <a:cubicBezTo>
                    <a:pt x="16029" y="20162"/>
                    <a:pt x="15940" y="19643"/>
                    <a:pt x="16119" y="18085"/>
                  </a:cubicBezTo>
                  <a:cubicBezTo>
                    <a:pt x="16298" y="16527"/>
                    <a:pt x="16745" y="13931"/>
                    <a:pt x="17483" y="11127"/>
                  </a:cubicBezTo>
                  <a:cubicBezTo>
                    <a:pt x="18221" y="8324"/>
                    <a:pt x="19249" y="5312"/>
                    <a:pt x="19875" y="3547"/>
                  </a:cubicBezTo>
                  <a:cubicBezTo>
                    <a:pt x="20501" y="1781"/>
                    <a:pt x="20725" y="1262"/>
                    <a:pt x="20949" y="795"/>
                  </a:cubicBezTo>
                  <a:cubicBezTo>
                    <a:pt x="21172" y="327"/>
                    <a:pt x="21396" y="-88"/>
                    <a:pt x="21463" y="16"/>
                  </a:cubicBezTo>
                  <a:cubicBezTo>
                    <a:pt x="21530" y="120"/>
                    <a:pt x="21441" y="743"/>
                    <a:pt x="21038" y="2664"/>
                  </a:cubicBezTo>
                  <a:cubicBezTo>
                    <a:pt x="20636" y="4585"/>
                    <a:pt x="19920" y="7804"/>
                    <a:pt x="19518" y="10349"/>
                  </a:cubicBezTo>
                  <a:cubicBezTo>
                    <a:pt x="19115" y="12893"/>
                    <a:pt x="19026" y="14762"/>
                    <a:pt x="19026" y="15956"/>
                  </a:cubicBezTo>
                  <a:cubicBezTo>
                    <a:pt x="19026" y="17150"/>
                    <a:pt x="19115" y="17670"/>
                    <a:pt x="19406" y="17825"/>
                  </a:cubicBezTo>
                  <a:cubicBezTo>
                    <a:pt x="19696" y="17981"/>
                    <a:pt x="20188" y="17774"/>
                    <a:pt x="20680" y="17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10844034" y="7941188"/>
              <a:ext cx="230006" cy="1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320" y="11040"/>
                    <a:pt x="8640" y="1783"/>
                    <a:pt x="12240" y="240"/>
                  </a:cubicBezTo>
                  <a:cubicBezTo>
                    <a:pt x="15840" y="-1303"/>
                    <a:pt x="18720" y="4869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5514118" y="8682323"/>
              <a:ext cx="1051821" cy="339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230" fill="norm" stroke="1" extrusionOk="0">
                  <a:moveTo>
                    <a:pt x="188" y="14172"/>
                  </a:moveTo>
                  <a:cubicBezTo>
                    <a:pt x="764" y="13692"/>
                    <a:pt x="1341" y="13212"/>
                    <a:pt x="1761" y="12572"/>
                  </a:cubicBezTo>
                  <a:cubicBezTo>
                    <a:pt x="2180" y="11932"/>
                    <a:pt x="2442" y="11132"/>
                    <a:pt x="2626" y="10332"/>
                  </a:cubicBezTo>
                  <a:cubicBezTo>
                    <a:pt x="2809" y="9532"/>
                    <a:pt x="2914" y="8732"/>
                    <a:pt x="2835" y="8332"/>
                  </a:cubicBezTo>
                  <a:cubicBezTo>
                    <a:pt x="2757" y="7932"/>
                    <a:pt x="2495" y="7932"/>
                    <a:pt x="2023" y="8972"/>
                  </a:cubicBezTo>
                  <a:cubicBezTo>
                    <a:pt x="1551" y="10012"/>
                    <a:pt x="869" y="12092"/>
                    <a:pt x="476" y="14012"/>
                  </a:cubicBezTo>
                  <a:cubicBezTo>
                    <a:pt x="83" y="15932"/>
                    <a:pt x="-22" y="17692"/>
                    <a:pt x="4" y="18892"/>
                  </a:cubicBezTo>
                  <a:cubicBezTo>
                    <a:pt x="30" y="20092"/>
                    <a:pt x="188" y="20732"/>
                    <a:pt x="397" y="21052"/>
                  </a:cubicBezTo>
                  <a:cubicBezTo>
                    <a:pt x="607" y="21372"/>
                    <a:pt x="869" y="21372"/>
                    <a:pt x="1498" y="20092"/>
                  </a:cubicBezTo>
                  <a:cubicBezTo>
                    <a:pt x="2128" y="18812"/>
                    <a:pt x="3124" y="16252"/>
                    <a:pt x="3884" y="13132"/>
                  </a:cubicBezTo>
                  <a:cubicBezTo>
                    <a:pt x="4644" y="10012"/>
                    <a:pt x="5168" y="6332"/>
                    <a:pt x="5509" y="3932"/>
                  </a:cubicBezTo>
                  <a:cubicBezTo>
                    <a:pt x="5850" y="1532"/>
                    <a:pt x="6007" y="412"/>
                    <a:pt x="5981" y="92"/>
                  </a:cubicBezTo>
                  <a:cubicBezTo>
                    <a:pt x="5955" y="-228"/>
                    <a:pt x="5745" y="252"/>
                    <a:pt x="5509" y="2092"/>
                  </a:cubicBezTo>
                  <a:cubicBezTo>
                    <a:pt x="5273" y="3932"/>
                    <a:pt x="5011" y="7132"/>
                    <a:pt x="4880" y="9292"/>
                  </a:cubicBezTo>
                  <a:cubicBezTo>
                    <a:pt x="4749" y="11452"/>
                    <a:pt x="4749" y="12572"/>
                    <a:pt x="4828" y="13452"/>
                  </a:cubicBezTo>
                  <a:cubicBezTo>
                    <a:pt x="4906" y="14332"/>
                    <a:pt x="5063" y="14972"/>
                    <a:pt x="5273" y="15372"/>
                  </a:cubicBezTo>
                  <a:cubicBezTo>
                    <a:pt x="5483" y="15772"/>
                    <a:pt x="5745" y="15932"/>
                    <a:pt x="6138" y="15692"/>
                  </a:cubicBezTo>
                  <a:cubicBezTo>
                    <a:pt x="6531" y="15452"/>
                    <a:pt x="7056" y="14812"/>
                    <a:pt x="7423" y="14172"/>
                  </a:cubicBezTo>
                  <a:cubicBezTo>
                    <a:pt x="7790" y="13532"/>
                    <a:pt x="7999" y="12892"/>
                    <a:pt x="8157" y="11852"/>
                  </a:cubicBezTo>
                  <a:cubicBezTo>
                    <a:pt x="8314" y="10812"/>
                    <a:pt x="8419" y="9372"/>
                    <a:pt x="8261" y="8892"/>
                  </a:cubicBezTo>
                  <a:cubicBezTo>
                    <a:pt x="8104" y="8412"/>
                    <a:pt x="7685" y="8892"/>
                    <a:pt x="7292" y="10092"/>
                  </a:cubicBezTo>
                  <a:cubicBezTo>
                    <a:pt x="6898" y="11292"/>
                    <a:pt x="6531" y="13212"/>
                    <a:pt x="6322" y="14812"/>
                  </a:cubicBezTo>
                  <a:cubicBezTo>
                    <a:pt x="6112" y="16412"/>
                    <a:pt x="6060" y="17692"/>
                    <a:pt x="6138" y="18652"/>
                  </a:cubicBezTo>
                  <a:cubicBezTo>
                    <a:pt x="6217" y="19612"/>
                    <a:pt x="6427" y="20252"/>
                    <a:pt x="6662" y="20492"/>
                  </a:cubicBezTo>
                  <a:cubicBezTo>
                    <a:pt x="6898" y="20732"/>
                    <a:pt x="7161" y="20572"/>
                    <a:pt x="7737" y="19372"/>
                  </a:cubicBezTo>
                  <a:cubicBezTo>
                    <a:pt x="8314" y="18172"/>
                    <a:pt x="9205" y="15932"/>
                    <a:pt x="9782" y="14492"/>
                  </a:cubicBezTo>
                  <a:cubicBezTo>
                    <a:pt x="10359" y="13052"/>
                    <a:pt x="10621" y="12412"/>
                    <a:pt x="10726" y="12492"/>
                  </a:cubicBezTo>
                  <a:cubicBezTo>
                    <a:pt x="10830" y="12572"/>
                    <a:pt x="10778" y="13372"/>
                    <a:pt x="10673" y="14172"/>
                  </a:cubicBezTo>
                  <a:cubicBezTo>
                    <a:pt x="10568" y="14972"/>
                    <a:pt x="10411" y="15772"/>
                    <a:pt x="10254" y="16572"/>
                  </a:cubicBezTo>
                  <a:cubicBezTo>
                    <a:pt x="10096" y="17372"/>
                    <a:pt x="9939" y="18172"/>
                    <a:pt x="9913" y="18092"/>
                  </a:cubicBezTo>
                  <a:cubicBezTo>
                    <a:pt x="9887" y="18012"/>
                    <a:pt x="9992" y="17052"/>
                    <a:pt x="10254" y="15772"/>
                  </a:cubicBezTo>
                  <a:cubicBezTo>
                    <a:pt x="10516" y="14492"/>
                    <a:pt x="10935" y="12892"/>
                    <a:pt x="11276" y="12012"/>
                  </a:cubicBezTo>
                  <a:cubicBezTo>
                    <a:pt x="11617" y="11132"/>
                    <a:pt x="11879" y="10972"/>
                    <a:pt x="12036" y="11292"/>
                  </a:cubicBezTo>
                  <a:cubicBezTo>
                    <a:pt x="12194" y="11612"/>
                    <a:pt x="12246" y="12412"/>
                    <a:pt x="12403" y="12652"/>
                  </a:cubicBezTo>
                  <a:cubicBezTo>
                    <a:pt x="12561" y="12892"/>
                    <a:pt x="12823" y="12572"/>
                    <a:pt x="13059" y="12172"/>
                  </a:cubicBezTo>
                  <a:cubicBezTo>
                    <a:pt x="13295" y="11772"/>
                    <a:pt x="13504" y="11292"/>
                    <a:pt x="13740" y="11212"/>
                  </a:cubicBezTo>
                  <a:cubicBezTo>
                    <a:pt x="13976" y="11132"/>
                    <a:pt x="14238" y="11452"/>
                    <a:pt x="14448" y="11932"/>
                  </a:cubicBezTo>
                  <a:cubicBezTo>
                    <a:pt x="14658" y="12412"/>
                    <a:pt x="14815" y="13052"/>
                    <a:pt x="15051" y="13452"/>
                  </a:cubicBezTo>
                  <a:cubicBezTo>
                    <a:pt x="15287" y="13852"/>
                    <a:pt x="15601" y="14012"/>
                    <a:pt x="15863" y="13852"/>
                  </a:cubicBezTo>
                  <a:cubicBezTo>
                    <a:pt x="16126" y="13692"/>
                    <a:pt x="16335" y="13212"/>
                    <a:pt x="16493" y="12572"/>
                  </a:cubicBezTo>
                  <a:cubicBezTo>
                    <a:pt x="16650" y="11932"/>
                    <a:pt x="16755" y="11132"/>
                    <a:pt x="16833" y="10332"/>
                  </a:cubicBezTo>
                  <a:cubicBezTo>
                    <a:pt x="16912" y="9532"/>
                    <a:pt x="16964" y="8732"/>
                    <a:pt x="16860" y="8252"/>
                  </a:cubicBezTo>
                  <a:cubicBezTo>
                    <a:pt x="16755" y="7772"/>
                    <a:pt x="16493" y="7612"/>
                    <a:pt x="16152" y="8092"/>
                  </a:cubicBezTo>
                  <a:cubicBezTo>
                    <a:pt x="15811" y="8572"/>
                    <a:pt x="15392" y="9692"/>
                    <a:pt x="15051" y="11212"/>
                  </a:cubicBezTo>
                  <a:cubicBezTo>
                    <a:pt x="14710" y="12732"/>
                    <a:pt x="14448" y="14652"/>
                    <a:pt x="14369" y="16012"/>
                  </a:cubicBezTo>
                  <a:cubicBezTo>
                    <a:pt x="14291" y="17372"/>
                    <a:pt x="14395" y="18172"/>
                    <a:pt x="14579" y="18652"/>
                  </a:cubicBezTo>
                  <a:cubicBezTo>
                    <a:pt x="14762" y="19132"/>
                    <a:pt x="15025" y="19292"/>
                    <a:pt x="15444" y="18972"/>
                  </a:cubicBezTo>
                  <a:cubicBezTo>
                    <a:pt x="15863" y="18652"/>
                    <a:pt x="16440" y="17852"/>
                    <a:pt x="17043" y="16492"/>
                  </a:cubicBezTo>
                  <a:cubicBezTo>
                    <a:pt x="17646" y="15132"/>
                    <a:pt x="18275" y="13212"/>
                    <a:pt x="18642" y="11852"/>
                  </a:cubicBezTo>
                  <a:cubicBezTo>
                    <a:pt x="19009" y="10492"/>
                    <a:pt x="19114" y="9692"/>
                    <a:pt x="19140" y="9692"/>
                  </a:cubicBezTo>
                  <a:cubicBezTo>
                    <a:pt x="19166" y="9692"/>
                    <a:pt x="19114" y="10492"/>
                    <a:pt x="19035" y="11692"/>
                  </a:cubicBezTo>
                  <a:cubicBezTo>
                    <a:pt x="18957" y="12892"/>
                    <a:pt x="18852" y="14492"/>
                    <a:pt x="18695" y="15932"/>
                  </a:cubicBezTo>
                  <a:cubicBezTo>
                    <a:pt x="18537" y="17372"/>
                    <a:pt x="18328" y="18652"/>
                    <a:pt x="18223" y="18892"/>
                  </a:cubicBezTo>
                  <a:cubicBezTo>
                    <a:pt x="18118" y="19132"/>
                    <a:pt x="18118" y="18332"/>
                    <a:pt x="18249" y="17052"/>
                  </a:cubicBezTo>
                  <a:cubicBezTo>
                    <a:pt x="18380" y="15772"/>
                    <a:pt x="18642" y="14012"/>
                    <a:pt x="19009" y="12652"/>
                  </a:cubicBezTo>
                  <a:cubicBezTo>
                    <a:pt x="19376" y="11292"/>
                    <a:pt x="19848" y="10332"/>
                    <a:pt x="20215" y="9932"/>
                  </a:cubicBezTo>
                  <a:cubicBezTo>
                    <a:pt x="20582" y="9532"/>
                    <a:pt x="20844" y="9692"/>
                    <a:pt x="21001" y="10172"/>
                  </a:cubicBezTo>
                  <a:cubicBezTo>
                    <a:pt x="21159" y="10652"/>
                    <a:pt x="21211" y="11452"/>
                    <a:pt x="21237" y="12332"/>
                  </a:cubicBezTo>
                  <a:cubicBezTo>
                    <a:pt x="21263" y="13212"/>
                    <a:pt x="21263" y="14172"/>
                    <a:pt x="21211" y="15292"/>
                  </a:cubicBezTo>
                  <a:cubicBezTo>
                    <a:pt x="21159" y="16412"/>
                    <a:pt x="21054" y="17692"/>
                    <a:pt x="21028" y="17932"/>
                  </a:cubicBezTo>
                  <a:cubicBezTo>
                    <a:pt x="21001" y="18172"/>
                    <a:pt x="21054" y="17372"/>
                    <a:pt x="21159" y="16172"/>
                  </a:cubicBezTo>
                  <a:cubicBezTo>
                    <a:pt x="21263" y="14972"/>
                    <a:pt x="21421" y="13372"/>
                    <a:pt x="21578" y="11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6587418" y="8655680"/>
              <a:ext cx="131857" cy="31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462" fill="norm" stroke="1" extrusionOk="0">
                  <a:moveTo>
                    <a:pt x="7578" y="0"/>
                  </a:moveTo>
                  <a:cubicBezTo>
                    <a:pt x="4725" y="5829"/>
                    <a:pt x="1872" y="11657"/>
                    <a:pt x="650" y="15086"/>
                  </a:cubicBezTo>
                  <a:cubicBezTo>
                    <a:pt x="-573" y="18514"/>
                    <a:pt x="-165" y="19543"/>
                    <a:pt x="2687" y="20314"/>
                  </a:cubicBezTo>
                  <a:cubicBezTo>
                    <a:pt x="5540" y="21086"/>
                    <a:pt x="10838" y="21600"/>
                    <a:pt x="14303" y="21429"/>
                  </a:cubicBezTo>
                  <a:cubicBezTo>
                    <a:pt x="17767" y="21257"/>
                    <a:pt x="19397" y="20400"/>
                    <a:pt x="21027" y="19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6596605" y="8824351"/>
              <a:ext cx="214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7096547" y="8541993"/>
              <a:ext cx="412413" cy="652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46" fill="norm" stroke="1" extrusionOk="0">
                  <a:moveTo>
                    <a:pt x="8717" y="9538"/>
                  </a:moveTo>
                  <a:cubicBezTo>
                    <a:pt x="6450" y="9790"/>
                    <a:pt x="4184" y="10043"/>
                    <a:pt x="2717" y="10337"/>
                  </a:cubicBezTo>
                  <a:cubicBezTo>
                    <a:pt x="1250" y="10631"/>
                    <a:pt x="584" y="10967"/>
                    <a:pt x="250" y="11345"/>
                  </a:cubicBezTo>
                  <a:cubicBezTo>
                    <a:pt x="-83" y="11724"/>
                    <a:pt x="-83" y="12144"/>
                    <a:pt x="250" y="12396"/>
                  </a:cubicBezTo>
                  <a:cubicBezTo>
                    <a:pt x="584" y="12648"/>
                    <a:pt x="1250" y="12732"/>
                    <a:pt x="2784" y="12438"/>
                  </a:cubicBezTo>
                  <a:cubicBezTo>
                    <a:pt x="4317" y="12144"/>
                    <a:pt x="6717" y="11471"/>
                    <a:pt x="8117" y="10715"/>
                  </a:cubicBezTo>
                  <a:cubicBezTo>
                    <a:pt x="9517" y="9959"/>
                    <a:pt x="9917" y="9118"/>
                    <a:pt x="9784" y="8488"/>
                  </a:cubicBezTo>
                  <a:cubicBezTo>
                    <a:pt x="9650" y="7857"/>
                    <a:pt x="8984" y="7437"/>
                    <a:pt x="8450" y="7059"/>
                  </a:cubicBezTo>
                  <a:cubicBezTo>
                    <a:pt x="7917" y="6681"/>
                    <a:pt x="7517" y="6345"/>
                    <a:pt x="7450" y="5966"/>
                  </a:cubicBezTo>
                  <a:cubicBezTo>
                    <a:pt x="7384" y="5588"/>
                    <a:pt x="7650" y="5168"/>
                    <a:pt x="9117" y="4285"/>
                  </a:cubicBezTo>
                  <a:cubicBezTo>
                    <a:pt x="10584" y="3403"/>
                    <a:pt x="13250" y="2058"/>
                    <a:pt x="14984" y="1260"/>
                  </a:cubicBezTo>
                  <a:cubicBezTo>
                    <a:pt x="16717" y="461"/>
                    <a:pt x="17517" y="209"/>
                    <a:pt x="18317" y="83"/>
                  </a:cubicBezTo>
                  <a:cubicBezTo>
                    <a:pt x="19117" y="-43"/>
                    <a:pt x="19917" y="-43"/>
                    <a:pt x="20184" y="209"/>
                  </a:cubicBezTo>
                  <a:cubicBezTo>
                    <a:pt x="20450" y="461"/>
                    <a:pt x="20184" y="966"/>
                    <a:pt x="18850" y="2478"/>
                  </a:cubicBezTo>
                  <a:cubicBezTo>
                    <a:pt x="17517" y="3991"/>
                    <a:pt x="15117" y="6513"/>
                    <a:pt x="12984" y="9244"/>
                  </a:cubicBezTo>
                  <a:cubicBezTo>
                    <a:pt x="10850" y="11976"/>
                    <a:pt x="8984" y="14917"/>
                    <a:pt x="8050" y="16724"/>
                  </a:cubicBezTo>
                  <a:cubicBezTo>
                    <a:pt x="7117" y="18531"/>
                    <a:pt x="7117" y="19204"/>
                    <a:pt x="7184" y="19792"/>
                  </a:cubicBezTo>
                  <a:cubicBezTo>
                    <a:pt x="7250" y="20380"/>
                    <a:pt x="7384" y="20885"/>
                    <a:pt x="7917" y="21179"/>
                  </a:cubicBezTo>
                  <a:cubicBezTo>
                    <a:pt x="8450" y="21473"/>
                    <a:pt x="9384" y="21557"/>
                    <a:pt x="10317" y="21263"/>
                  </a:cubicBezTo>
                  <a:cubicBezTo>
                    <a:pt x="11250" y="20969"/>
                    <a:pt x="12184" y="20296"/>
                    <a:pt x="12917" y="19288"/>
                  </a:cubicBezTo>
                  <a:cubicBezTo>
                    <a:pt x="13650" y="18279"/>
                    <a:pt x="14184" y="16934"/>
                    <a:pt x="14450" y="15968"/>
                  </a:cubicBezTo>
                  <a:cubicBezTo>
                    <a:pt x="14717" y="15001"/>
                    <a:pt x="14717" y="14413"/>
                    <a:pt x="15850" y="13993"/>
                  </a:cubicBezTo>
                  <a:cubicBezTo>
                    <a:pt x="16984" y="13573"/>
                    <a:pt x="19250" y="13320"/>
                    <a:pt x="21517" y="13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8191308" y="8542595"/>
              <a:ext cx="218286" cy="519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521" fill="norm" stroke="1" extrusionOk="0">
                  <a:moveTo>
                    <a:pt x="8938" y="2462"/>
                  </a:moveTo>
                  <a:cubicBezTo>
                    <a:pt x="8441" y="5850"/>
                    <a:pt x="7945" y="9239"/>
                    <a:pt x="7572" y="11833"/>
                  </a:cubicBezTo>
                  <a:cubicBezTo>
                    <a:pt x="7200" y="14427"/>
                    <a:pt x="6952" y="16227"/>
                    <a:pt x="6579" y="17392"/>
                  </a:cubicBezTo>
                  <a:cubicBezTo>
                    <a:pt x="6207" y="18556"/>
                    <a:pt x="5710" y="19086"/>
                    <a:pt x="5338" y="19033"/>
                  </a:cubicBezTo>
                  <a:cubicBezTo>
                    <a:pt x="4966" y="18980"/>
                    <a:pt x="4717" y="18345"/>
                    <a:pt x="4469" y="16386"/>
                  </a:cubicBezTo>
                  <a:cubicBezTo>
                    <a:pt x="4221" y="14427"/>
                    <a:pt x="3972" y="11145"/>
                    <a:pt x="4469" y="8392"/>
                  </a:cubicBezTo>
                  <a:cubicBezTo>
                    <a:pt x="4966" y="5639"/>
                    <a:pt x="6207" y="3415"/>
                    <a:pt x="7572" y="2092"/>
                  </a:cubicBezTo>
                  <a:cubicBezTo>
                    <a:pt x="8938" y="768"/>
                    <a:pt x="10428" y="345"/>
                    <a:pt x="11917" y="133"/>
                  </a:cubicBezTo>
                  <a:cubicBezTo>
                    <a:pt x="13407" y="-79"/>
                    <a:pt x="14897" y="-79"/>
                    <a:pt x="16262" y="450"/>
                  </a:cubicBezTo>
                  <a:cubicBezTo>
                    <a:pt x="17628" y="980"/>
                    <a:pt x="18869" y="2039"/>
                    <a:pt x="19862" y="3945"/>
                  </a:cubicBezTo>
                  <a:cubicBezTo>
                    <a:pt x="20855" y="5850"/>
                    <a:pt x="21600" y="8603"/>
                    <a:pt x="20979" y="11250"/>
                  </a:cubicBezTo>
                  <a:cubicBezTo>
                    <a:pt x="20359" y="13897"/>
                    <a:pt x="18372" y="16439"/>
                    <a:pt x="14648" y="18133"/>
                  </a:cubicBezTo>
                  <a:cubicBezTo>
                    <a:pt x="10924" y="19827"/>
                    <a:pt x="5462" y="20674"/>
                    <a:pt x="0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8566983" y="8993021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0" name="Drawing"/>
          <p:cNvGrpSpPr/>
          <p:nvPr/>
        </p:nvGrpSpPr>
        <p:grpSpPr>
          <a:xfrm>
            <a:off x="310782" y="206685"/>
            <a:ext cx="12469840" cy="9269529"/>
            <a:chOff x="0" y="0"/>
            <a:chExt cx="12469839" cy="9269527"/>
          </a:xfrm>
        </p:grpSpPr>
        <p:sp>
          <p:nvSpPr>
            <p:cNvPr id="2064" name="Line"/>
            <p:cNvSpPr/>
            <p:nvPr/>
          </p:nvSpPr>
          <p:spPr>
            <a:xfrm>
              <a:off x="394567" y="230323"/>
              <a:ext cx="30668" cy="264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2" fill="norm" stroke="1" extrusionOk="0">
                  <a:moveTo>
                    <a:pt x="0" y="0"/>
                  </a:moveTo>
                  <a:cubicBezTo>
                    <a:pt x="3600" y="5966"/>
                    <a:pt x="7200" y="11931"/>
                    <a:pt x="9900" y="15634"/>
                  </a:cubicBezTo>
                  <a:cubicBezTo>
                    <a:pt x="12600" y="19337"/>
                    <a:pt x="14400" y="20777"/>
                    <a:pt x="16200" y="21189"/>
                  </a:cubicBezTo>
                  <a:cubicBezTo>
                    <a:pt x="18000" y="21600"/>
                    <a:pt x="19800" y="20983"/>
                    <a:pt x="21600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186941" y="67955"/>
              <a:ext cx="381880" cy="564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510" fill="norm" stroke="1" extrusionOk="0">
                  <a:moveTo>
                    <a:pt x="11971" y="2679"/>
                  </a:moveTo>
                  <a:cubicBezTo>
                    <a:pt x="11971" y="2193"/>
                    <a:pt x="11971" y="1706"/>
                    <a:pt x="11474" y="1171"/>
                  </a:cubicBezTo>
                  <a:cubicBezTo>
                    <a:pt x="10976" y="636"/>
                    <a:pt x="9982" y="52"/>
                    <a:pt x="8703" y="4"/>
                  </a:cubicBezTo>
                  <a:cubicBezTo>
                    <a:pt x="7424" y="-45"/>
                    <a:pt x="5861" y="441"/>
                    <a:pt x="4297" y="1658"/>
                  </a:cubicBezTo>
                  <a:cubicBezTo>
                    <a:pt x="2734" y="2874"/>
                    <a:pt x="1171" y="4820"/>
                    <a:pt x="461" y="7106"/>
                  </a:cubicBezTo>
                  <a:cubicBezTo>
                    <a:pt x="-250" y="9393"/>
                    <a:pt x="-108" y="12020"/>
                    <a:pt x="674" y="14306"/>
                  </a:cubicBezTo>
                  <a:cubicBezTo>
                    <a:pt x="1455" y="16593"/>
                    <a:pt x="2876" y="18539"/>
                    <a:pt x="4368" y="19755"/>
                  </a:cubicBezTo>
                  <a:cubicBezTo>
                    <a:pt x="5861" y="20971"/>
                    <a:pt x="7424" y="21458"/>
                    <a:pt x="9129" y="21506"/>
                  </a:cubicBezTo>
                  <a:cubicBezTo>
                    <a:pt x="10834" y="21555"/>
                    <a:pt x="12682" y="21166"/>
                    <a:pt x="14600" y="19950"/>
                  </a:cubicBezTo>
                  <a:cubicBezTo>
                    <a:pt x="16518" y="18733"/>
                    <a:pt x="18508" y="16690"/>
                    <a:pt x="19716" y="14501"/>
                  </a:cubicBezTo>
                  <a:cubicBezTo>
                    <a:pt x="20924" y="12312"/>
                    <a:pt x="21350" y="9977"/>
                    <a:pt x="21208" y="7933"/>
                  </a:cubicBezTo>
                  <a:cubicBezTo>
                    <a:pt x="21066" y="5890"/>
                    <a:pt x="20355" y="4139"/>
                    <a:pt x="19716" y="3020"/>
                  </a:cubicBezTo>
                  <a:cubicBezTo>
                    <a:pt x="19076" y="1901"/>
                    <a:pt x="18508" y="1414"/>
                    <a:pt x="17087" y="1074"/>
                  </a:cubicBezTo>
                  <a:cubicBezTo>
                    <a:pt x="15666" y="733"/>
                    <a:pt x="13392" y="539"/>
                    <a:pt x="11829" y="441"/>
                  </a:cubicBezTo>
                  <a:cubicBezTo>
                    <a:pt x="10266" y="344"/>
                    <a:pt x="9413" y="344"/>
                    <a:pt x="8916" y="587"/>
                  </a:cubicBezTo>
                  <a:cubicBezTo>
                    <a:pt x="8418" y="831"/>
                    <a:pt x="8276" y="1317"/>
                    <a:pt x="8134" y="1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924217" y="153655"/>
              <a:ext cx="257479" cy="508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1872" y="6187"/>
                  </a:moveTo>
                  <a:cubicBezTo>
                    <a:pt x="1872" y="10203"/>
                    <a:pt x="1872" y="14219"/>
                    <a:pt x="1872" y="16498"/>
                  </a:cubicBezTo>
                  <a:cubicBezTo>
                    <a:pt x="1872" y="18778"/>
                    <a:pt x="1872" y="19321"/>
                    <a:pt x="1765" y="20026"/>
                  </a:cubicBezTo>
                  <a:cubicBezTo>
                    <a:pt x="1658" y="20732"/>
                    <a:pt x="1444" y="21600"/>
                    <a:pt x="1337" y="21600"/>
                  </a:cubicBezTo>
                  <a:cubicBezTo>
                    <a:pt x="1230" y="21600"/>
                    <a:pt x="1230" y="20732"/>
                    <a:pt x="1016" y="18886"/>
                  </a:cubicBezTo>
                  <a:cubicBezTo>
                    <a:pt x="802" y="17041"/>
                    <a:pt x="375" y="14219"/>
                    <a:pt x="161" y="11180"/>
                  </a:cubicBezTo>
                  <a:cubicBezTo>
                    <a:pt x="-53" y="8141"/>
                    <a:pt x="-53" y="4884"/>
                    <a:pt x="161" y="2931"/>
                  </a:cubicBezTo>
                  <a:cubicBezTo>
                    <a:pt x="375" y="977"/>
                    <a:pt x="802" y="326"/>
                    <a:pt x="1444" y="597"/>
                  </a:cubicBezTo>
                  <a:cubicBezTo>
                    <a:pt x="2086" y="868"/>
                    <a:pt x="2941" y="2062"/>
                    <a:pt x="4010" y="4287"/>
                  </a:cubicBezTo>
                  <a:cubicBezTo>
                    <a:pt x="5080" y="6513"/>
                    <a:pt x="6363" y="9769"/>
                    <a:pt x="7860" y="12482"/>
                  </a:cubicBezTo>
                  <a:cubicBezTo>
                    <a:pt x="9357" y="15196"/>
                    <a:pt x="11068" y="17367"/>
                    <a:pt x="12351" y="18724"/>
                  </a:cubicBezTo>
                  <a:cubicBezTo>
                    <a:pt x="13634" y="20080"/>
                    <a:pt x="14490" y="20623"/>
                    <a:pt x="15452" y="20894"/>
                  </a:cubicBezTo>
                  <a:cubicBezTo>
                    <a:pt x="16414" y="21166"/>
                    <a:pt x="17484" y="21166"/>
                    <a:pt x="18446" y="20352"/>
                  </a:cubicBezTo>
                  <a:cubicBezTo>
                    <a:pt x="19408" y="19538"/>
                    <a:pt x="20264" y="17910"/>
                    <a:pt x="20798" y="15087"/>
                  </a:cubicBezTo>
                  <a:cubicBezTo>
                    <a:pt x="21333" y="12265"/>
                    <a:pt x="21547" y="8249"/>
                    <a:pt x="21547" y="5536"/>
                  </a:cubicBezTo>
                  <a:cubicBezTo>
                    <a:pt x="21547" y="2822"/>
                    <a:pt x="21333" y="1411"/>
                    <a:pt x="211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1265701" y="369470"/>
              <a:ext cx="124473" cy="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0994" fill="norm" stroke="1" extrusionOk="0">
                  <a:moveTo>
                    <a:pt x="16996" y="1944"/>
                  </a:moveTo>
                  <a:cubicBezTo>
                    <a:pt x="14455" y="1035"/>
                    <a:pt x="11913" y="125"/>
                    <a:pt x="9796" y="12"/>
                  </a:cubicBezTo>
                  <a:cubicBezTo>
                    <a:pt x="7678" y="-102"/>
                    <a:pt x="5984" y="580"/>
                    <a:pt x="4290" y="2740"/>
                  </a:cubicBezTo>
                  <a:cubicBezTo>
                    <a:pt x="2596" y="4900"/>
                    <a:pt x="902" y="8538"/>
                    <a:pt x="266" y="11607"/>
                  </a:cubicBezTo>
                  <a:cubicBezTo>
                    <a:pt x="-369" y="14677"/>
                    <a:pt x="55" y="17178"/>
                    <a:pt x="2384" y="18883"/>
                  </a:cubicBezTo>
                  <a:cubicBezTo>
                    <a:pt x="4713" y="20589"/>
                    <a:pt x="8949" y="21498"/>
                    <a:pt x="12549" y="20702"/>
                  </a:cubicBezTo>
                  <a:cubicBezTo>
                    <a:pt x="16149" y="19906"/>
                    <a:pt x="19113" y="17405"/>
                    <a:pt x="20172" y="14791"/>
                  </a:cubicBezTo>
                  <a:cubicBezTo>
                    <a:pt x="21231" y="12176"/>
                    <a:pt x="20384" y="9447"/>
                    <a:pt x="18266" y="7515"/>
                  </a:cubicBezTo>
                  <a:cubicBezTo>
                    <a:pt x="16149" y="5582"/>
                    <a:pt x="12760" y="4445"/>
                    <a:pt x="10431" y="4332"/>
                  </a:cubicBezTo>
                  <a:cubicBezTo>
                    <a:pt x="8102" y="4218"/>
                    <a:pt x="6831" y="5127"/>
                    <a:pt x="5560" y="6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1444923" y="391327"/>
              <a:ext cx="115004" cy="23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0" y="4226"/>
                  </a:moveTo>
                  <a:cubicBezTo>
                    <a:pt x="2400" y="3522"/>
                    <a:pt x="4800" y="2817"/>
                    <a:pt x="6960" y="2935"/>
                  </a:cubicBezTo>
                  <a:cubicBezTo>
                    <a:pt x="9120" y="3052"/>
                    <a:pt x="11040" y="3991"/>
                    <a:pt x="13200" y="6809"/>
                  </a:cubicBezTo>
                  <a:cubicBezTo>
                    <a:pt x="15360" y="9626"/>
                    <a:pt x="17760" y="14322"/>
                    <a:pt x="18960" y="17257"/>
                  </a:cubicBezTo>
                  <a:cubicBezTo>
                    <a:pt x="20160" y="20191"/>
                    <a:pt x="20160" y="21365"/>
                    <a:pt x="18960" y="21483"/>
                  </a:cubicBezTo>
                  <a:cubicBezTo>
                    <a:pt x="17760" y="21600"/>
                    <a:pt x="15360" y="20661"/>
                    <a:pt x="13920" y="17843"/>
                  </a:cubicBezTo>
                  <a:cubicBezTo>
                    <a:pt x="12480" y="15026"/>
                    <a:pt x="12000" y="10330"/>
                    <a:pt x="12000" y="7396"/>
                  </a:cubicBezTo>
                  <a:cubicBezTo>
                    <a:pt x="12000" y="4461"/>
                    <a:pt x="12480" y="3287"/>
                    <a:pt x="14160" y="2348"/>
                  </a:cubicBezTo>
                  <a:cubicBezTo>
                    <a:pt x="15840" y="1409"/>
                    <a:pt x="18720" y="7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1622138" y="57400"/>
              <a:ext cx="551136" cy="534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416" fill="norm" stroke="1" extrusionOk="0">
                  <a:moveTo>
                    <a:pt x="566" y="15833"/>
                  </a:moveTo>
                  <a:cubicBezTo>
                    <a:pt x="566" y="17368"/>
                    <a:pt x="566" y="18904"/>
                    <a:pt x="466" y="19927"/>
                  </a:cubicBezTo>
                  <a:cubicBezTo>
                    <a:pt x="366" y="20951"/>
                    <a:pt x="166" y="21463"/>
                    <a:pt x="66" y="21412"/>
                  </a:cubicBezTo>
                  <a:cubicBezTo>
                    <a:pt x="-34" y="21361"/>
                    <a:pt x="-34" y="20746"/>
                    <a:pt x="166" y="19723"/>
                  </a:cubicBezTo>
                  <a:cubicBezTo>
                    <a:pt x="366" y="18699"/>
                    <a:pt x="766" y="17266"/>
                    <a:pt x="1116" y="16345"/>
                  </a:cubicBezTo>
                  <a:cubicBezTo>
                    <a:pt x="1466" y="15423"/>
                    <a:pt x="1766" y="15014"/>
                    <a:pt x="2116" y="14963"/>
                  </a:cubicBezTo>
                  <a:cubicBezTo>
                    <a:pt x="2466" y="14911"/>
                    <a:pt x="2866" y="15218"/>
                    <a:pt x="3066" y="15679"/>
                  </a:cubicBezTo>
                  <a:cubicBezTo>
                    <a:pt x="3266" y="16140"/>
                    <a:pt x="3266" y="16754"/>
                    <a:pt x="3266" y="17675"/>
                  </a:cubicBezTo>
                  <a:cubicBezTo>
                    <a:pt x="3266" y="18597"/>
                    <a:pt x="3266" y="19825"/>
                    <a:pt x="3266" y="20132"/>
                  </a:cubicBezTo>
                  <a:cubicBezTo>
                    <a:pt x="3266" y="20439"/>
                    <a:pt x="3266" y="19825"/>
                    <a:pt x="3466" y="18955"/>
                  </a:cubicBezTo>
                  <a:cubicBezTo>
                    <a:pt x="3666" y="18085"/>
                    <a:pt x="4066" y="16959"/>
                    <a:pt x="4366" y="16140"/>
                  </a:cubicBezTo>
                  <a:cubicBezTo>
                    <a:pt x="4666" y="15321"/>
                    <a:pt x="4866" y="14809"/>
                    <a:pt x="5166" y="14707"/>
                  </a:cubicBezTo>
                  <a:cubicBezTo>
                    <a:pt x="5466" y="14604"/>
                    <a:pt x="5866" y="14911"/>
                    <a:pt x="6216" y="15730"/>
                  </a:cubicBezTo>
                  <a:cubicBezTo>
                    <a:pt x="6566" y="16549"/>
                    <a:pt x="6866" y="17880"/>
                    <a:pt x="7166" y="18750"/>
                  </a:cubicBezTo>
                  <a:cubicBezTo>
                    <a:pt x="7466" y="19620"/>
                    <a:pt x="7766" y="20030"/>
                    <a:pt x="8166" y="20286"/>
                  </a:cubicBezTo>
                  <a:cubicBezTo>
                    <a:pt x="8566" y="20542"/>
                    <a:pt x="9066" y="20644"/>
                    <a:pt x="9766" y="20439"/>
                  </a:cubicBezTo>
                  <a:cubicBezTo>
                    <a:pt x="10466" y="20235"/>
                    <a:pt x="11366" y="19723"/>
                    <a:pt x="12116" y="18904"/>
                  </a:cubicBezTo>
                  <a:cubicBezTo>
                    <a:pt x="12866" y="18085"/>
                    <a:pt x="13466" y="16959"/>
                    <a:pt x="13816" y="16140"/>
                  </a:cubicBezTo>
                  <a:cubicBezTo>
                    <a:pt x="14166" y="15321"/>
                    <a:pt x="14266" y="14809"/>
                    <a:pt x="14016" y="14604"/>
                  </a:cubicBezTo>
                  <a:cubicBezTo>
                    <a:pt x="13766" y="14399"/>
                    <a:pt x="13166" y="14502"/>
                    <a:pt x="12666" y="14707"/>
                  </a:cubicBezTo>
                  <a:cubicBezTo>
                    <a:pt x="12166" y="14911"/>
                    <a:pt x="11766" y="15218"/>
                    <a:pt x="11416" y="15577"/>
                  </a:cubicBezTo>
                  <a:cubicBezTo>
                    <a:pt x="11066" y="15935"/>
                    <a:pt x="10766" y="16345"/>
                    <a:pt x="10566" y="16805"/>
                  </a:cubicBezTo>
                  <a:cubicBezTo>
                    <a:pt x="10366" y="17266"/>
                    <a:pt x="10266" y="17778"/>
                    <a:pt x="10466" y="18085"/>
                  </a:cubicBezTo>
                  <a:cubicBezTo>
                    <a:pt x="10666" y="18392"/>
                    <a:pt x="11166" y="18494"/>
                    <a:pt x="11816" y="18290"/>
                  </a:cubicBezTo>
                  <a:cubicBezTo>
                    <a:pt x="12466" y="18085"/>
                    <a:pt x="13266" y="17573"/>
                    <a:pt x="13666" y="17573"/>
                  </a:cubicBezTo>
                  <a:cubicBezTo>
                    <a:pt x="14066" y="17573"/>
                    <a:pt x="14066" y="18085"/>
                    <a:pt x="14166" y="18597"/>
                  </a:cubicBezTo>
                  <a:cubicBezTo>
                    <a:pt x="14266" y="19108"/>
                    <a:pt x="14466" y="19620"/>
                    <a:pt x="14816" y="19825"/>
                  </a:cubicBezTo>
                  <a:cubicBezTo>
                    <a:pt x="15166" y="20030"/>
                    <a:pt x="15666" y="19927"/>
                    <a:pt x="16516" y="18801"/>
                  </a:cubicBezTo>
                  <a:cubicBezTo>
                    <a:pt x="17366" y="17675"/>
                    <a:pt x="18566" y="15526"/>
                    <a:pt x="19416" y="12608"/>
                  </a:cubicBezTo>
                  <a:cubicBezTo>
                    <a:pt x="20266" y="9690"/>
                    <a:pt x="20766" y="6005"/>
                    <a:pt x="21016" y="3753"/>
                  </a:cubicBezTo>
                  <a:cubicBezTo>
                    <a:pt x="21266" y="1501"/>
                    <a:pt x="21266" y="682"/>
                    <a:pt x="21016" y="272"/>
                  </a:cubicBezTo>
                  <a:cubicBezTo>
                    <a:pt x="20766" y="-137"/>
                    <a:pt x="20266" y="-137"/>
                    <a:pt x="19766" y="631"/>
                  </a:cubicBezTo>
                  <a:cubicBezTo>
                    <a:pt x="19266" y="1399"/>
                    <a:pt x="18766" y="2934"/>
                    <a:pt x="18416" y="5084"/>
                  </a:cubicBezTo>
                  <a:cubicBezTo>
                    <a:pt x="18066" y="7234"/>
                    <a:pt x="17866" y="9998"/>
                    <a:pt x="18166" y="12301"/>
                  </a:cubicBezTo>
                  <a:cubicBezTo>
                    <a:pt x="18466" y="14604"/>
                    <a:pt x="19266" y="16447"/>
                    <a:pt x="19916" y="17471"/>
                  </a:cubicBezTo>
                  <a:cubicBezTo>
                    <a:pt x="20566" y="18494"/>
                    <a:pt x="21066" y="18699"/>
                    <a:pt x="21566" y="18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2380278" y="391327"/>
              <a:ext cx="168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2656284" y="99987"/>
              <a:ext cx="187946" cy="420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18" fill="norm" stroke="1" extrusionOk="0">
                  <a:moveTo>
                    <a:pt x="0" y="0"/>
                  </a:moveTo>
                  <a:cubicBezTo>
                    <a:pt x="584" y="4844"/>
                    <a:pt x="1168" y="9687"/>
                    <a:pt x="1459" y="12764"/>
                  </a:cubicBezTo>
                  <a:cubicBezTo>
                    <a:pt x="1751" y="15840"/>
                    <a:pt x="1751" y="17149"/>
                    <a:pt x="1605" y="18262"/>
                  </a:cubicBezTo>
                  <a:cubicBezTo>
                    <a:pt x="1459" y="19375"/>
                    <a:pt x="1168" y="20291"/>
                    <a:pt x="876" y="20356"/>
                  </a:cubicBezTo>
                  <a:cubicBezTo>
                    <a:pt x="584" y="20422"/>
                    <a:pt x="292" y="19636"/>
                    <a:pt x="584" y="18065"/>
                  </a:cubicBezTo>
                  <a:cubicBezTo>
                    <a:pt x="876" y="16495"/>
                    <a:pt x="1751" y="14138"/>
                    <a:pt x="3503" y="12567"/>
                  </a:cubicBezTo>
                  <a:cubicBezTo>
                    <a:pt x="5254" y="10996"/>
                    <a:pt x="7881" y="10211"/>
                    <a:pt x="10654" y="10015"/>
                  </a:cubicBezTo>
                  <a:cubicBezTo>
                    <a:pt x="13427" y="9818"/>
                    <a:pt x="16346" y="10211"/>
                    <a:pt x="18389" y="11258"/>
                  </a:cubicBezTo>
                  <a:cubicBezTo>
                    <a:pt x="20432" y="12305"/>
                    <a:pt x="21600" y="14007"/>
                    <a:pt x="21454" y="15513"/>
                  </a:cubicBezTo>
                  <a:cubicBezTo>
                    <a:pt x="21308" y="17018"/>
                    <a:pt x="19849" y="18327"/>
                    <a:pt x="17368" y="19309"/>
                  </a:cubicBezTo>
                  <a:cubicBezTo>
                    <a:pt x="14886" y="20291"/>
                    <a:pt x="11384" y="20945"/>
                    <a:pt x="8903" y="21273"/>
                  </a:cubicBezTo>
                  <a:cubicBezTo>
                    <a:pt x="6422" y="21600"/>
                    <a:pt x="4962" y="21600"/>
                    <a:pt x="3795" y="21273"/>
                  </a:cubicBezTo>
                  <a:cubicBezTo>
                    <a:pt x="2627" y="20945"/>
                    <a:pt x="1751" y="20291"/>
                    <a:pt x="1751" y="19702"/>
                  </a:cubicBezTo>
                  <a:cubicBezTo>
                    <a:pt x="1751" y="19113"/>
                    <a:pt x="2627" y="18589"/>
                    <a:pt x="4232" y="18131"/>
                  </a:cubicBezTo>
                  <a:cubicBezTo>
                    <a:pt x="5838" y="17673"/>
                    <a:pt x="8173" y="17280"/>
                    <a:pt x="10508" y="16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2908668" y="268648"/>
              <a:ext cx="343533" cy="237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371" fill="norm" stroke="1" extrusionOk="0">
                  <a:moveTo>
                    <a:pt x="8139" y="8962"/>
                  </a:moveTo>
                  <a:cubicBezTo>
                    <a:pt x="7821" y="7814"/>
                    <a:pt x="7504" y="6665"/>
                    <a:pt x="6392" y="6205"/>
                  </a:cubicBezTo>
                  <a:cubicBezTo>
                    <a:pt x="5280" y="5745"/>
                    <a:pt x="3374" y="5975"/>
                    <a:pt x="2104" y="6780"/>
                  </a:cubicBezTo>
                  <a:cubicBezTo>
                    <a:pt x="833" y="7584"/>
                    <a:pt x="198" y="8962"/>
                    <a:pt x="39" y="10801"/>
                  </a:cubicBezTo>
                  <a:cubicBezTo>
                    <a:pt x="-120" y="12639"/>
                    <a:pt x="198" y="14937"/>
                    <a:pt x="1230" y="15971"/>
                  </a:cubicBezTo>
                  <a:cubicBezTo>
                    <a:pt x="2262" y="17005"/>
                    <a:pt x="4009" y="16775"/>
                    <a:pt x="5518" y="15397"/>
                  </a:cubicBezTo>
                  <a:cubicBezTo>
                    <a:pt x="7027" y="14018"/>
                    <a:pt x="8298" y="11490"/>
                    <a:pt x="9330" y="10341"/>
                  </a:cubicBezTo>
                  <a:cubicBezTo>
                    <a:pt x="10362" y="9192"/>
                    <a:pt x="11156" y="9422"/>
                    <a:pt x="12745" y="9077"/>
                  </a:cubicBezTo>
                  <a:cubicBezTo>
                    <a:pt x="14333" y="8733"/>
                    <a:pt x="16715" y="7814"/>
                    <a:pt x="18224" y="6894"/>
                  </a:cubicBezTo>
                  <a:cubicBezTo>
                    <a:pt x="19733" y="5975"/>
                    <a:pt x="20368" y="5056"/>
                    <a:pt x="20765" y="4022"/>
                  </a:cubicBezTo>
                  <a:cubicBezTo>
                    <a:pt x="21162" y="2988"/>
                    <a:pt x="21321" y="1839"/>
                    <a:pt x="20686" y="1035"/>
                  </a:cubicBezTo>
                  <a:cubicBezTo>
                    <a:pt x="20051" y="231"/>
                    <a:pt x="18621" y="-229"/>
                    <a:pt x="17827" y="116"/>
                  </a:cubicBezTo>
                  <a:cubicBezTo>
                    <a:pt x="17033" y="460"/>
                    <a:pt x="16874" y="1609"/>
                    <a:pt x="16874" y="2873"/>
                  </a:cubicBezTo>
                  <a:cubicBezTo>
                    <a:pt x="16874" y="4137"/>
                    <a:pt x="17033" y="5516"/>
                    <a:pt x="17827" y="7699"/>
                  </a:cubicBezTo>
                  <a:cubicBezTo>
                    <a:pt x="18621" y="9882"/>
                    <a:pt x="20051" y="12869"/>
                    <a:pt x="20765" y="15167"/>
                  </a:cubicBezTo>
                  <a:cubicBezTo>
                    <a:pt x="21480" y="17465"/>
                    <a:pt x="21480" y="19073"/>
                    <a:pt x="21083" y="19992"/>
                  </a:cubicBezTo>
                  <a:cubicBezTo>
                    <a:pt x="20686" y="20911"/>
                    <a:pt x="19892" y="21141"/>
                    <a:pt x="19098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3292632" y="267112"/>
              <a:ext cx="222339" cy="188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fill="norm" stroke="1" extrusionOk="0">
                  <a:moveTo>
                    <a:pt x="0" y="7845"/>
                  </a:moveTo>
                  <a:cubicBezTo>
                    <a:pt x="4221" y="8129"/>
                    <a:pt x="8441" y="8414"/>
                    <a:pt x="11172" y="8271"/>
                  </a:cubicBezTo>
                  <a:cubicBezTo>
                    <a:pt x="13903" y="8129"/>
                    <a:pt x="15145" y="7561"/>
                    <a:pt x="15890" y="6140"/>
                  </a:cubicBezTo>
                  <a:cubicBezTo>
                    <a:pt x="16634" y="4719"/>
                    <a:pt x="16883" y="2445"/>
                    <a:pt x="16386" y="1166"/>
                  </a:cubicBezTo>
                  <a:cubicBezTo>
                    <a:pt x="15890" y="-113"/>
                    <a:pt x="14648" y="-397"/>
                    <a:pt x="13034" y="598"/>
                  </a:cubicBezTo>
                  <a:cubicBezTo>
                    <a:pt x="11421" y="1592"/>
                    <a:pt x="9434" y="3866"/>
                    <a:pt x="8193" y="6850"/>
                  </a:cubicBezTo>
                  <a:cubicBezTo>
                    <a:pt x="6952" y="9835"/>
                    <a:pt x="6455" y="13529"/>
                    <a:pt x="7572" y="16087"/>
                  </a:cubicBezTo>
                  <a:cubicBezTo>
                    <a:pt x="8690" y="18645"/>
                    <a:pt x="11421" y="20066"/>
                    <a:pt x="14028" y="20635"/>
                  </a:cubicBezTo>
                  <a:cubicBezTo>
                    <a:pt x="16634" y="21203"/>
                    <a:pt x="19117" y="20919"/>
                    <a:pt x="21600" y="20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3593063" y="57642"/>
              <a:ext cx="167247" cy="43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170" fill="norm" stroke="1" extrusionOk="0">
                  <a:moveTo>
                    <a:pt x="11600" y="14719"/>
                  </a:moveTo>
                  <a:cubicBezTo>
                    <a:pt x="10945" y="14098"/>
                    <a:pt x="10291" y="13477"/>
                    <a:pt x="9145" y="13167"/>
                  </a:cubicBezTo>
                  <a:cubicBezTo>
                    <a:pt x="8000" y="12856"/>
                    <a:pt x="6363" y="12856"/>
                    <a:pt x="4727" y="13477"/>
                  </a:cubicBezTo>
                  <a:cubicBezTo>
                    <a:pt x="3091" y="14098"/>
                    <a:pt x="1454" y="15339"/>
                    <a:pt x="636" y="16643"/>
                  </a:cubicBezTo>
                  <a:cubicBezTo>
                    <a:pt x="-182" y="17946"/>
                    <a:pt x="-182" y="19312"/>
                    <a:pt x="473" y="20181"/>
                  </a:cubicBezTo>
                  <a:cubicBezTo>
                    <a:pt x="1127" y="21050"/>
                    <a:pt x="2436" y="21422"/>
                    <a:pt x="5218" y="20988"/>
                  </a:cubicBezTo>
                  <a:cubicBezTo>
                    <a:pt x="8000" y="20553"/>
                    <a:pt x="12254" y="19312"/>
                    <a:pt x="14873" y="16519"/>
                  </a:cubicBezTo>
                  <a:cubicBezTo>
                    <a:pt x="17491" y="13725"/>
                    <a:pt x="18473" y="9381"/>
                    <a:pt x="18963" y="6774"/>
                  </a:cubicBezTo>
                  <a:cubicBezTo>
                    <a:pt x="19454" y="4167"/>
                    <a:pt x="19454" y="3298"/>
                    <a:pt x="19291" y="2429"/>
                  </a:cubicBezTo>
                  <a:cubicBezTo>
                    <a:pt x="19127" y="1560"/>
                    <a:pt x="18800" y="691"/>
                    <a:pt x="17818" y="256"/>
                  </a:cubicBezTo>
                  <a:cubicBezTo>
                    <a:pt x="16836" y="-178"/>
                    <a:pt x="15200" y="-178"/>
                    <a:pt x="13891" y="1188"/>
                  </a:cubicBezTo>
                  <a:cubicBezTo>
                    <a:pt x="12582" y="2553"/>
                    <a:pt x="11600" y="5284"/>
                    <a:pt x="12091" y="8201"/>
                  </a:cubicBezTo>
                  <a:cubicBezTo>
                    <a:pt x="12582" y="11119"/>
                    <a:pt x="14545" y="14222"/>
                    <a:pt x="16345" y="16208"/>
                  </a:cubicBezTo>
                  <a:cubicBezTo>
                    <a:pt x="18145" y="18194"/>
                    <a:pt x="19782" y="19063"/>
                    <a:pt x="21418" y="19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4398614" y="121863"/>
              <a:ext cx="159047" cy="361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364" fill="norm" stroke="1" extrusionOk="0">
                  <a:moveTo>
                    <a:pt x="20681" y="2785"/>
                  </a:moveTo>
                  <a:cubicBezTo>
                    <a:pt x="19352" y="1879"/>
                    <a:pt x="18023" y="972"/>
                    <a:pt x="16527" y="444"/>
                  </a:cubicBezTo>
                  <a:cubicBezTo>
                    <a:pt x="15032" y="-85"/>
                    <a:pt x="13370" y="-236"/>
                    <a:pt x="10878" y="519"/>
                  </a:cubicBezTo>
                  <a:cubicBezTo>
                    <a:pt x="8386" y="1274"/>
                    <a:pt x="5063" y="2936"/>
                    <a:pt x="2736" y="5504"/>
                  </a:cubicBezTo>
                  <a:cubicBezTo>
                    <a:pt x="410" y="8072"/>
                    <a:pt x="-919" y="11546"/>
                    <a:pt x="743" y="14340"/>
                  </a:cubicBezTo>
                  <a:cubicBezTo>
                    <a:pt x="2404" y="17135"/>
                    <a:pt x="7056" y="19249"/>
                    <a:pt x="11709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4713553" y="92320"/>
              <a:ext cx="51113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2100"/>
                    <a:pt x="8640" y="4200"/>
                    <a:pt x="4860" y="7350"/>
                  </a:cubicBezTo>
                  <a:cubicBezTo>
                    <a:pt x="1080" y="10500"/>
                    <a:pt x="0" y="14700"/>
                    <a:pt x="0" y="17250"/>
                  </a:cubicBezTo>
                  <a:cubicBezTo>
                    <a:pt x="0" y="19800"/>
                    <a:pt x="1080" y="20700"/>
                    <a:pt x="21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4623711" y="115931"/>
              <a:ext cx="225290" cy="5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54" fill="norm" stroke="1" extrusionOk="0">
                  <a:moveTo>
                    <a:pt x="280" y="21354"/>
                  </a:moveTo>
                  <a:cubicBezTo>
                    <a:pt x="38" y="15183"/>
                    <a:pt x="-205" y="9011"/>
                    <a:pt x="280" y="5411"/>
                  </a:cubicBezTo>
                  <a:cubicBezTo>
                    <a:pt x="766" y="1811"/>
                    <a:pt x="1979" y="783"/>
                    <a:pt x="4770" y="268"/>
                  </a:cubicBezTo>
                  <a:cubicBezTo>
                    <a:pt x="7561" y="-246"/>
                    <a:pt x="11930" y="-246"/>
                    <a:pt x="14964" y="2325"/>
                  </a:cubicBezTo>
                  <a:cubicBezTo>
                    <a:pt x="17997" y="4897"/>
                    <a:pt x="19696" y="10040"/>
                    <a:pt x="21395" y="15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4634329" y="452662"/>
              <a:ext cx="191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000"/>
                    <a:pt x="0" y="12000"/>
                    <a:pt x="864" y="15000"/>
                  </a:cubicBezTo>
                  <a:cubicBezTo>
                    <a:pt x="1728" y="18000"/>
                    <a:pt x="3456" y="18000"/>
                    <a:pt x="7056" y="18600"/>
                  </a:cubicBezTo>
                  <a:cubicBezTo>
                    <a:pt x="10656" y="19200"/>
                    <a:pt x="16128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931245" y="671767"/>
              <a:ext cx="3841088" cy="27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0" y="21456"/>
                  </a:moveTo>
                  <a:cubicBezTo>
                    <a:pt x="474" y="20867"/>
                    <a:pt x="949" y="20278"/>
                    <a:pt x="1423" y="19689"/>
                  </a:cubicBezTo>
                  <a:cubicBezTo>
                    <a:pt x="1897" y="19100"/>
                    <a:pt x="2371" y="18511"/>
                    <a:pt x="2881" y="17921"/>
                  </a:cubicBezTo>
                  <a:cubicBezTo>
                    <a:pt x="3392" y="17332"/>
                    <a:pt x="3938" y="16743"/>
                    <a:pt x="4462" y="16351"/>
                  </a:cubicBezTo>
                  <a:cubicBezTo>
                    <a:pt x="4987" y="15958"/>
                    <a:pt x="5490" y="15761"/>
                    <a:pt x="6014" y="15369"/>
                  </a:cubicBezTo>
                  <a:cubicBezTo>
                    <a:pt x="6539" y="14976"/>
                    <a:pt x="7085" y="14387"/>
                    <a:pt x="7610" y="13798"/>
                  </a:cubicBezTo>
                  <a:cubicBezTo>
                    <a:pt x="8134" y="13209"/>
                    <a:pt x="8637" y="12620"/>
                    <a:pt x="9126" y="12129"/>
                  </a:cubicBezTo>
                  <a:cubicBezTo>
                    <a:pt x="9614" y="11638"/>
                    <a:pt x="10089" y="11245"/>
                    <a:pt x="10570" y="10951"/>
                  </a:cubicBezTo>
                  <a:cubicBezTo>
                    <a:pt x="11051" y="10656"/>
                    <a:pt x="11540" y="10460"/>
                    <a:pt x="12079" y="10263"/>
                  </a:cubicBezTo>
                  <a:cubicBezTo>
                    <a:pt x="12618" y="10067"/>
                    <a:pt x="13207" y="9871"/>
                    <a:pt x="13768" y="9674"/>
                  </a:cubicBezTo>
                  <a:cubicBezTo>
                    <a:pt x="14328" y="9478"/>
                    <a:pt x="14860" y="9281"/>
                    <a:pt x="15413" y="8791"/>
                  </a:cubicBezTo>
                  <a:cubicBezTo>
                    <a:pt x="15966" y="8300"/>
                    <a:pt x="16541" y="7514"/>
                    <a:pt x="17080" y="6729"/>
                  </a:cubicBezTo>
                  <a:cubicBezTo>
                    <a:pt x="17619" y="5943"/>
                    <a:pt x="18122" y="5158"/>
                    <a:pt x="18589" y="4372"/>
                  </a:cubicBezTo>
                  <a:cubicBezTo>
                    <a:pt x="19056" y="3587"/>
                    <a:pt x="19487" y="2801"/>
                    <a:pt x="19911" y="2016"/>
                  </a:cubicBezTo>
                  <a:cubicBezTo>
                    <a:pt x="20335" y="1231"/>
                    <a:pt x="20752" y="445"/>
                    <a:pt x="21032" y="151"/>
                  </a:cubicBezTo>
                  <a:cubicBezTo>
                    <a:pt x="21313" y="-144"/>
                    <a:pt x="21456" y="52"/>
                    <a:pt x="21600" y="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4941003" y="283991"/>
              <a:ext cx="766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4979337" y="475662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5579227" y="134381"/>
              <a:ext cx="373799" cy="771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40" fill="norm" stroke="1" extrusionOk="0">
                  <a:moveTo>
                    <a:pt x="5182" y="2028"/>
                  </a:moveTo>
                  <a:cubicBezTo>
                    <a:pt x="4594" y="2241"/>
                    <a:pt x="4006" y="2454"/>
                    <a:pt x="3125" y="2703"/>
                  </a:cubicBezTo>
                  <a:cubicBezTo>
                    <a:pt x="2243" y="2951"/>
                    <a:pt x="1068" y="3235"/>
                    <a:pt x="480" y="3200"/>
                  </a:cubicBezTo>
                  <a:cubicBezTo>
                    <a:pt x="-108" y="3164"/>
                    <a:pt x="-108" y="2809"/>
                    <a:pt x="406" y="2312"/>
                  </a:cubicBezTo>
                  <a:cubicBezTo>
                    <a:pt x="921" y="1814"/>
                    <a:pt x="1949" y="1175"/>
                    <a:pt x="2684" y="713"/>
                  </a:cubicBezTo>
                  <a:cubicBezTo>
                    <a:pt x="3419" y="251"/>
                    <a:pt x="3859" y="-33"/>
                    <a:pt x="4227" y="3"/>
                  </a:cubicBezTo>
                  <a:cubicBezTo>
                    <a:pt x="4594" y="38"/>
                    <a:pt x="4888" y="393"/>
                    <a:pt x="4961" y="1424"/>
                  </a:cubicBezTo>
                  <a:cubicBezTo>
                    <a:pt x="5035" y="2454"/>
                    <a:pt x="4888" y="4159"/>
                    <a:pt x="4668" y="6184"/>
                  </a:cubicBezTo>
                  <a:cubicBezTo>
                    <a:pt x="4447" y="8209"/>
                    <a:pt x="4153" y="10554"/>
                    <a:pt x="3712" y="12117"/>
                  </a:cubicBezTo>
                  <a:cubicBezTo>
                    <a:pt x="3272" y="13680"/>
                    <a:pt x="2684" y="14462"/>
                    <a:pt x="2023" y="14924"/>
                  </a:cubicBezTo>
                  <a:cubicBezTo>
                    <a:pt x="1361" y="15385"/>
                    <a:pt x="627" y="15528"/>
                    <a:pt x="259" y="15350"/>
                  </a:cubicBezTo>
                  <a:cubicBezTo>
                    <a:pt x="-108" y="15172"/>
                    <a:pt x="-108" y="14675"/>
                    <a:pt x="406" y="13716"/>
                  </a:cubicBezTo>
                  <a:cubicBezTo>
                    <a:pt x="921" y="12756"/>
                    <a:pt x="1949" y="11335"/>
                    <a:pt x="3419" y="9808"/>
                  </a:cubicBezTo>
                  <a:cubicBezTo>
                    <a:pt x="4888" y="8280"/>
                    <a:pt x="6798" y="6646"/>
                    <a:pt x="8414" y="5296"/>
                  </a:cubicBezTo>
                  <a:cubicBezTo>
                    <a:pt x="10031" y="3946"/>
                    <a:pt x="11353" y="2880"/>
                    <a:pt x="12235" y="2063"/>
                  </a:cubicBezTo>
                  <a:cubicBezTo>
                    <a:pt x="13116" y="1246"/>
                    <a:pt x="13557" y="678"/>
                    <a:pt x="13631" y="571"/>
                  </a:cubicBezTo>
                  <a:cubicBezTo>
                    <a:pt x="13704" y="464"/>
                    <a:pt x="13410" y="820"/>
                    <a:pt x="12823" y="2170"/>
                  </a:cubicBezTo>
                  <a:cubicBezTo>
                    <a:pt x="12235" y="3520"/>
                    <a:pt x="11353" y="5864"/>
                    <a:pt x="10545" y="8067"/>
                  </a:cubicBezTo>
                  <a:cubicBezTo>
                    <a:pt x="9737" y="10270"/>
                    <a:pt x="9002" y="12330"/>
                    <a:pt x="8561" y="14213"/>
                  </a:cubicBezTo>
                  <a:cubicBezTo>
                    <a:pt x="8121" y="16096"/>
                    <a:pt x="7974" y="17801"/>
                    <a:pt x="8121" y="18974"/>
                  </a:cubicBezTo>
                  <a:cubicBezTo>
                    <a:pt x="8268" y="20146"/>
                    <a:pt x="8708" y="20785"/>
                    <a:pt x="9296" y="21141"/>
                  </a:cubicBezTo>
                  <a:cubicBezTo>
                    <a:pt x="9884" y="21496"/>
                    <a:pt x="10619" y="21567"/>
                    <a:pt x="11427" y="21176"/>
                  </a:cubicBezTo>
                  <a:cubicBezTo>
                    <a:pt x="12235" y="20785"/>
                    <a:pt x="13116" y="19933"/>
                    <a:pt x="13778" y="18760"/>
                  </a:cubicBezTo>
                  <a:cubicBezTo>
                    <a:pt x="14439" y="17588"/>
                    <a:pt x="14880" y="16096"/>
                    <a:pt x="14880" y="15066"/>
                  </a:cubicBezTo>
                  <a:cubicBezTo>
                    <a:pt x="14880" y="14035"/>
                    <a:pt x="14439" y="13467"/>
                    <a:pt x="13778" y="13147"/>
                  </a:cubicBezTo>
                  <a:cubicBezTo>
                    <a:pt x="13116" y="12828"/>
                    <a:pt x="12235" y="12756"/>
                    <a:pt x="12161" y="12721"/>
                  </a:cubicBezTo>
                  <a:cubicBezTo>
                    <a:pt x="12088" y="12685"/>
                    <a:pt x="12823" y="12685"/>
                    <a:pt x="14512" y="12437"/>
                  </a:cubicBezTo>
                  <a:cubicBezTo>
                    <a:pt x="16202" y="12188"/>
                    <a:pt x="18847" y="11691"/>
                    <a:pt x="21492" y="11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6605426" y="258902"/>
              <a:ext cx="282954" cy="422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375" fill="norm" stroke="1" extrusionOk="0">
                  <a:moveTo>
                    <a:pt x="13372" y="3210"/>
                  </a:moveTo>
                  <a:cubicBezTo>
                    <a:pt x="13372" y="2563"/>
                    <a:pt x="13372" y="1916"/>
                    <a:pt x="12886" y="1593"/>
                  </a:cubicBezTo>
                  <a:cubicBezTo>
                    <a:pt x="12399" y="1270"/>
                    <a:pt x="11426" y="1270"/>
                    <a:pt x="10064" y="1787"/>
                  </a:cubicBezTo>
                  <a:cubicBezTo>
                    <a:pt x="8702" y="2304"/>
                    <a:pt x="6950" y="3339"/>
                    <a:pt x="5199" y="5409"/>
                  </a:cubicBezTo>
                  <a:cubicBezTo>
                    <a:pt x="3448" y="7478"/>
                    <a:pt x="1696" y="10582"/>
                    <a:pt x="821" y="12846"/>
                  </a:cubicBezTo>
                  <a:cubicBezTo>
                    <a:pt x="-55" y="15109"/>
                    <a:pt x="-55" y="16532"/>
                    <a:pt x="42" y="17567"/>
                  </a:cubicBezTo>
                  <a:cubicBezTo>
                    <a:pt x="140" y="18601"/>
                    <a:pt x="334" y="19248"/>
                    <a:pt x="821" y="19830"/>
                  </a:cubicBezTo>
                  <a:cubicBezTo>
                    <a:pt x="1307" y="20412"/>
                    <a:pt x="2086" y="20930"/>
                    <a:pt x="2961" y="21188"/>
                  </a:cubicBezTo>
                  <a:cubicBezTo>
                    <a:pt x="3837" y="21447"/>
                    <a:pt x="4810" y="21447"/>
                    <a:pt x="6172" y="21124"/>
                  </a:cubicBezTo>
                  <a:cubicBezTo>
                    <a:pt x="7534" y="20800"/>
                    <a:pt x="9286" y="20154"/>
                    <a:pt x="11037" y="18213"/>
                  </a:cubicBezTo>
                  <a:cubicBezTo>
                    <a:pt x="12788" y="16273"/>
                    <a:pt x="14540" y="13040"/>
                    <a:pt x="15318" y="10388"/>
                  </a:cubicBezTo>
                  <a:cubicBezTo>
                    <a:pt x="16096" y="7737"/>
                    <a:pt x="15902" y="5667"/>
                    <a:pt x="15221" y="4051"/>
                  </a:cubicBezTo>
                  <a:cubicBezTo>
                    <a:pt x="14540" y="2434"/>
                    <a:pt x="13372" y="1270"/>
                    <a:pt x="12107" y="623"/>
                  </a:cubicBezTo>
                  <a:cubicBezTo>
                    <a:pt x="10842" y="-24"/>
                    <a:pt x="9480" y="-153"/>
                    <a:pt x="7923" y="170"/>
                  </a:cubicBezTo>
                  <a:cubicBezTo>
                    <a:pt x="6367" y="494"/>
                    <a:pt x="4615" y="1270"/>
                    <a:pt x="3545" y="1981"/>
                  </a:cubicBezTo>
                  <a:cubicBezTo>
                    <a:pt x="2475" y="2693"/>
                    <a:pt x="2086" y="3339"/>
                    <a:pt x="1696" y="3986"/>
                  </a:cubicBezTo>
                  <a:cubicBezTo>
                    <a:pt x="1307" y="4633"/>
                    <a:pt x="918" y="5279"/>
                    <a:pt x="821" y="5926"/>
                  </a:cubicBezTo>
                  <a:cubicBezTo>
                    <a:pt x="723" y="6573"/>
                    <a:pt x="918" y="7219"/>
                    <a:pt x="1404" y="7737"/>
                  </a:cubicBezTo>
                  <a:cubicBezTo>
                    <a:pt x="1891" y="8254"/>
                    <a:pt x="2669" y="8642"/>
                    <a:pt x="5199" y="8578"/>
                  </a:cubicBezTo>
                  <a:cubicBezTo>
                    <a:pt x="7729" y="8513"/>
                    <a:pt x="12010" y="7996"/>
                    <a:pt x="15026" y="7413"/>
                  </a:cubicBezTo>
                  <a:cubicBezTo>
                    <a:pt x="18042" y="6831"/>
                    <a:pt x="19794" y="6185"/>
                    <a:pt x="21545" y="5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6644441" y="-1"/>
              <a:ext cx="151937" cy="180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0575" fill="norm" stroke="1" extrusionOk="0">
                  <a:moveTo>
                    <a:pt x="5203" y="7042"/>
                  </a:moveTo>
                  <a:cubicBezTo>
                    <a:pt x="4483" y="8502"/>
                    <a:pt x="3763" y="9961"/>
                    <a:pt x="2863" y="12588"/>
                  </a:cubicBezTo>
                  <a:cubicBezTo>
                    <a:pt x="1963" y="15215"/>
                    <a:pt x="883" y="19010"/>
                    <a:pt x="343" y="20177"/>
                  </a:cubicBezTo>
                  <a:cubicBezTo>
                    <a:pt x="-197" y="21345"/>
                    <a:pt x="-197" y="19886"/>
                    <a:pt x="1063" y="16529"/>
                  </a:cubicBezTo>
                  <a:cubicBezTo>
                    <a:pt x="2323" y="13172"/>
                    <a:pt x="4843" y="7918"/>
                    <a:pt x="6643" y="4561"/>
                  </a:cubicBezTo>
                  <a:cubicBezTo>
                    <a:pt x="8443" y="1204"/>
                    <a:pt x="9523" y="-255"/>
                    <a:pt x="10783" y="37"/>
                  </a:cubicBezTo>
                  <a:cubicBezTo>
                    <a:pt x="12043" y="329"/>
                    <a:pt x="13483" y="2372"/>
                    <a:pt x="15283" y="5583"/>
                  </a:cubicBezTo>
                  <a:cubicBezTo>
                    <a:pt x="17083" y="8794"/>
                    <a:pt x="19243" y="13172"/>
                    <a:pt x="21403" y="17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7051041" y="408537"/>
              <a:ext cx="236015" cy="11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248" fill="norm" stroke="1" extrusionOk="0">
                  <a:moveTo>
                    <a:pt x="2636" y="21248"/>
                  </a:moveTo>
                  <a:cubicBezTo>
                    <a:pt x="1707" y="19808"/>
                    <a:pt x="778" y="18368"/>
                    <a:pt x="314" y="16448"/>
                  </a:cubicBezTo>
                  <a:cubicBezTo>
                    <a:pt x="-151" y="14528"/>
                    <a:pt x="-151" y="12128"/>
                    <a:pt x="662" y="9248"/>
                  </a:cubicBezTo>
                  <a:cubicBezTo>
                    <a:pt x="1475" y="6368"/>
                    <a:pt x="3101" y="3008"/>
                    <a:pt x="4494" y="1328"/>
                  </a:cubicBezTo>
                  <a:cubicBezTo>
                    <a:pt x="5888" y="-352"/>
                    <a:pt x="7049" y="-352"/>
                    <a:pt x="7862" y="848"/>
                  </a:cubicBezTo>
                  <a:cubicBezTo>
                    <a:pt x="8675" y="2048"/>
                    <a:pt x="9139" y="4448"/>
                    <a:pt x="9720" y="7808"/>
                  </a:cubicBezTo>
                  <a:cubicBezTo>
                    <a:pt x="10301" y="11168"/>
                    <a:pt x="10997" y="15488"/>
                    <a:pt x="11926" y="17888"/>
                  </a:cubicBezTo>
                  <a:cubicBezTo>
                    <a:pt x="12855" y="20288"/>
                    <a:pt x="14017" y="20768"/>
                    <a:pt x="15643" y="17888"/>
                  </a:cubicBezTo>
                  <a:cubicBezTo>
                    <a:pt x="17268" y="15008"/>
                    <a:pt x="19359" y="8768"/>
                    <a:pt x="21449" y="2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7084183" y="605999"/>
              <a:ext cx="248874" cy="10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187" fill="norm" stroke="1" extrusionOk="0">
                  <a:moveTo>
                    <a:pt x="2950" y="18514"/>
                  </a:moveTo>
                  <a:cubicBezTo>
                    <a:pt x="2068" y="20057"/>
                    <a:pt x="1186" y="21600"/>
                    <a:pt x="635" y="21086"/>
                  </a:cubicBezTo>
                  <a:cubicBezTo>
                    <a:pt x="84" y="20571"/>
                    <a:pt x="-136" y="18000"/>
                    <a:pt x="84" y="15686"/>
                  </a:cubicBezTo>
                  <a:cubicBezTo>
                    <a:pt x="305" y="13371"/>
                    <a:pt x="966" y="11314"/>
                    <a:pt x="2068" y="9771"/>
                  </a:cubicBezTo>
                  <a:cubicBezTo>
                    <a:pt x="3170" y="8229"/>
                    <a:pt x="4713" y="7200"/>
                    <a:pt x="6476" y="8486"/>
                  </a:cubicBezTo>
                  <a:cubicBezTo>
                    <a:pt x="8240" y="9771"/>
                    <a:pt x="10223" y="13371"/>
                    <a:pt x="12758" y="12343"/>
                  </a:cubicBezTo>
                  <a:cubicBezTo>
                    <a:pt x="15293" y="11314"/>
                    <a:pt x="18378" y="5657"/>
                    <a:pt x="214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7590145" y="237990"/>
              <a:ext cx="256591" cy="43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41" fill="norm" stroke="1" extrusionOk="0">
                  <a:moveTo>
                    <a:pt x="4149" y="7579"/>
                  </a:moveTo>
                  <a:cubicBezTo>
                    <a:pt x="3935" y="10989"/>
                    <a:pt x="3722" y="14400"/>
                    <a:pt x="3615" y="16484"/>
                  </a:cubicBezTo>
                  <a:cubicBezTo>
                    <a:pt x="3508" y="18568"/>
                    <a:pt x="3508" y="19326"/>
                    <a:pt x="3187" y="20084"/>
                  </a:cubicBezTo>
                  <a:cubicBezTo>
                    <a:pt x="2866" y="20842"/>
                    <a:pt x="2224" y="21600"/>
                    <a:pt x="1690" y="21537"/>
                  </a:cubicBezTo>
                  <a:cubicBezTo>
                    <a:pt x="1155" y="21474"/>
                    <a:pt x="727" y="20589"/>
                    <a:pt x="407" y="17747"/>
                  </a:cubicBezTo>
                  <a:cubicBezTo>
                    <a:pt x="86" y="14905"/>
                    <a:pt x="-128" y="10105"/>
                    <a:pt x="86" y="7074"/>
                  </a:cubicBezTo>
                  <a:cubicBezTo>
                    <a:pt x="300" y="4042"/>
                    <a:pt x="941" y="2779"/>
                    <a:pt x="1797" y="2021"/>
                  </a:cubicBezTo>
                  <a:cubicBezTo>
                    <a:pt x="2652" y="1263"/>
                    <a:pt x="3721" y="1011"/>
                    <a:pt x="4791" y="1705"/>
                  </a:cubicBezTo>
                  <a:cubicBezTo>
                    <a:pt x="5860" y="2400"/>
                    <a:pt x="6929" y="4042"/>
                    <a:pt x="8319" y="6884"/>
                  </a:cubicBezTo>
                  <a:cubicBezTo>
                    <a:pt x="9710" y="9726"/>
                    <a:pt x="11420" y="13768"/>
                    <a:pt x="12490" y="16105"/>
                  </a:cubicBezTo>
                  <a:cubicBezTo>
                    <a:pt x="13559" y="18442"/>
                    <a:pt x="13987" y="19074"/>
                    <a:pt x="14522" y="19137"/>
                  </a:cubicBezTo>
                  <a:cubicBezTo>
                    <a:pt x="15056" y="19200"/>
                    <a:pt x="15698" y="18695"/>
                    <a:pt x="16553" y="16863"/>
                  </a:cubicBezTo>
                  <a:cubicBezTo>
                    <a:pt x="17409" y="15032"/>
                    <a:pt x="18478" y="11874"/>
                    <a:pt x="19333" y="8842"/>
                  </a:cubicBezTo>
                  <a:cubicBezTo>
                    <a:pt x="20189" y="5811"/>
                    <a:pt x="20830" y="2905"/>
                    <a:pt x="214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7869128" y="435869"/>
              <a:ext cx="123885" cy="171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067" fill="norm" stroke="1" extrusionOk="0">
                  <a:moveTo>
                    <a:pt x="15655" y="2057"/>
                  </a:moveTo>
                  <a:cubicBezTo>
                    <a:pt x="13927" y="1118"/>
                    <a:pt x="12199" y="179"/>
                    <a:pt x="10255" y="23"/>
                  </a:cubicBezTo>
                  <a:cubicBezTo>
                    <a:pt x="8311" y="-134"/>
                    <a:pt x="6151" y="492"/>
                    <a:pt x="4207" y="3309"/>
                  </a:cubicBezTo>
                  <a:cubicBezTo>
                    <a:pt x="2263" y="6127"/>
                    <a:pt x="535" y="11136"/>
                    <a:pt x="103" y="14579"/>
                  </a:cubicBezTo>
                  <a:cubicBezTo>
                    <a:pt x="-329" y="18023"/>
                    <a:pt x="535" y="19901"/>
                    <a:pt x="3991" y="20683"/>
                  </a:cubicBezTo>
                  <a:cubicBezTo>
                    <a:pt x="7447" y="21466"/>
                    <a:pt x="13495" y="21153"/>
                    <a:pt x="16951" y="18805"/>
                  </a:cubicBezTo>
                  <a:cubicBezTo>
                    <a:pt x="20407" y="16457"/>
                    <a:pt x="21271" y="12075"/>
                    <a:pt x="20839" y="9257"/>
                  </a:cubicBezTo>
                  <a:cubicBezTo>
                    <a:pt x="20407" y="6440"/>
                    <a:pt x="18679" y="5188"/>
                    <a:pt x="15871" y="4718"/>
                  </a:cubicBezTo>
                  <a:cubicBezTo>
                    <a:pt x="13063" y="4249"/>
                    <a:pt x="9175" y="4562"/>
                    <a:pt x="5287" y="4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8023072" y="429661"/>
              <a:ext cx="145671" cy="186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1751"/>
                  </a:moveTo>
                  <a:cubicBezTo>
                    <a:pt x="1895" y="1168"/>
                    <a:pt x="3789" y="584"/>
                    <a:pt x="6063" y="1605"/>
                  </a:cubicBezTo>
                  <a:cubicBezTo>
                    <a:pt x="8337" y="2627"/>
                    <a:pt x="10990" y="5254"/>
                    <a:pt x="12505" y="8465"/>
                  </a:cubicBezTo>
                  <a:cubicBezTo>
                    <a:pt x="14021" y="11676"/>
                    <a:pt x="14400" y="15470"/>
                    <a:pt x="14021" y="17951"/>
                  </a:cubicBezTo>
                  <a:cubicBezTo>
                    <a:pt x="13642" y="20432"/>
                    <a:pt x="12505" y="21600"/>
                    <a:pt x="11558" y="21308"/>
                  </a:cubicBezTo>
                  <a:cubicBezTo>
                    <a:pt x="10611" y="21016"/>
                    <a:pt x="9853" y="19265"/>
                    <a:pt x="9663" y="16054"/>
                  </a:cubicBezTo>
                  <a:cubicBezTo>
                    <a:pt x="9474" y="12843"/>
                    <a:pt x="9853" y="8173"/>
                    <a:pt x="11937" y="5254"/>
                  </a:cubicBezTo>
                  <a:cubicBezTo>
                    <a:pt x="14021" y="2335"/>
                    <a:pt x="17811" y="11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8208551" y="146763"/>
              <a:ext cx="580596" cy="443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39" fill="norm" stroke="1" extrusionOk="0">
                  <a:moveTo>
                    <a:pt x="1082" y="15885"/>
                  </a:moveTo>
                  <a:cubicBezTo>
                    <a:pt x="987" y="17119"/>
                    <a:pt x="892" y="18353"/>
                    <a:pt x="703" y="19402"/>
                  </a:cubicBezTo>
                  <a:cubicBezTo>
                    <a:pt x="513" y="20452"/>
                    <a:pt x="229" y="21316"/>
                    <a:pt x="87" y="21377"/>
                  </a:cubicBezTo>
                  <a:cubicBezTo>
                    <a:pt x="-55" y="21439"/>
                    <a:pt x="-55" y="20698"/>
                    <a:pt x="324" y="19402"/>
                  </a:cubicBezTo>
                  <a:cubicBezTo>
                    <a:pt x="703" y="18106"/>
                    <a:pt x="1461" y="16255"/>
                    <a:pt x="2077" y="15206"/>
                  </a:cubicBezTo>
                  <a:cubicBezTo>
                    <a:pt x="2692" y="14157"/>
                    <a:pt x="3166" y="13910"/>
                    <a:pt x="3498" y="14157"/>
                  </a:cubicBezTo>
                  <a:cubicBezTo>
                    <a:pt x="3829" y="14404"/>
                    <a:pt x="4019" y="15144"/>
                    <a:pt x="4161" y="15823"/>
                  </a:cubicBezTo>
                  <a:cubicBezTo>
                    <a:pt x="4303" y="16502"/>
                    <a:pt x="4398" y="17119"/>
                    <a:pt x="4398" y="17798"/>
                  </a:cubicBezTo>
                  <a:cubicBezTo>
                    <a:pt x="4398" y="18477"/>
                    <a:pt x="4303" y="19217"/>
                    <a:pt x="4303" y="19156"/>
                  </a:cubicBezTo>
                  <a:cubicBezTo>
                    <a:pt x="4303" y="19094"/>
                    <a:pt x="4398" y="18230"/>
                    <a:pt x="4729" y="17119"/>
                  </a:cubicBezTo>
                  <a:cubicBezTo>
                    <a:pt x="5061" y="16008"/>
                    <a:pt x="5629" y="14650"/>
                    <a:pt x="6103" y="13786"/>
                  </a:cubicBezTo>
                  <a:cubicBezTo>
                    <a:pt x="6577" y="12922"/>
                    <a:pt x="6956" y="12552"/>
                    <a:pt x="7192" y="12737"/>
                  </a:cubicBezTo>
                  <a:cubicBezTo>
                    <a:pt x="7429" y="12922"/>
                    <a:pt x="7524" y="13663"/>
                    <a:pt x="7571" y="14589"/>
                  </a:cubicBezTo>
                  <a:cubicBezTo>
                    <a:pt x="7619" y="15514"/>
                    <a:pt x="7619" y="16625"/>
                    <a:pt x="7666" y="17551"/>
                  </a:cubicBezTo>
                  <a:cubicBezTo>
                    <a:pt x="7713" y="18477"/>
                    <a:pt x="7808" y="19217"/>
                    <a:pt x="8187" y="19588"/>
                  </a:cubicBezTo>
                  <a:cubicBezTo>
                    <a:pt x="8566" y="19958"/>
                    <a:pt x="9229" y="19958"/>
                    <a:pt x="9940" y="19526"/>
                  </a:cubicBezTo>
                  <a:cubicBezTo>
                    <a:pt x="10650" y="19094"/>
                    <a:pt x="11408" y="18230"/>
                    <a:pt x="11929" y="17428"/>
                  </a:cubicBezTo>
                  <a:cubicBezTo>
                    <a:pt x="12450" y="16625"/>
                    <a:pt x="12734" y="15885"/>
                    <a:pt x="13019" y="15206"/>
                  </a:cubicBezTo>
                  <a:cubicBezTo>
                    <a:pt x="13303" y="14527"/>
                    <a:pt x="13587" y="13910"/>
                    <a:pt x="13492" y="13540"/>
                  </a:cubicBezTo>
                  <a:cubicBezTo>
                    <a:pt x="13398" y="13169"/>
                    <a:pt x="12924" y="13046"/>
                    <a:pt x="12498" y="13231"/>
                  </a:cubicBezTo>
                  <a:cubicBezTo>
                    <a:pt x="12071" y="13416"/>
                    <a:pt x="11692" y="13910"/>
                    <a:pt x="11361" y="14465"/>
                  </a:cubicBezTo>
                  <a:cubicBezTo>
                    <a:pt x="11029" y="15021"/>
                    <a:pt x="10745" y="15638"/>
                    <a:pt x="10603" y="16317"/>
                  </a:cubicBezTo>
                  <a:cubicBezTo>
                    <a:pt x="10461" y="16996"/>
                    <a:pt x="10461" y="17736"/>
                    <a:pt x="10698" y="18168"/>
                  </a:cubicBezTo>
                  <a:cubicBezTo>
                    <a:pt x="10934" y="18600"/>
                    <a:pt x="11408" y="18724"/>
                    <a:pt x="11834" y="18600"/>
                  </a:cubicBezTo>
                  <a:cubicBezTo>
                    <a:pt x="12261" y="18477"/>
                    <a:pt x="12640" y="18106"/>
                    <a:pt x="12971" y="18292"/>
                  </a:cubicBezTo>
                  <a:cubicBezTo>
                    <a:pt x="13303" y="18477"/>
                    <a:pt x="13587" y="19217"/>
                    <a:pt x="13966" y="19588"/>
                  </a:cubicBezTo>
                  <a:cubicBezTo>
                    <a:pt x="14345" y="19958"/>
                    <a:pt x="14819" y="19958"/>
                    <a:pt x="15529" y="19279"/>
                  </a:cubicBezTo>
                  <a:cubicBezTo>
                    <a:pt x="16240" y="18600"/>
                    <a:pt x="17187" y="17242"/>
                    <a:pt x="18182" y="14527"/>
                  </a:cubicBezTo>
                  <a:cubicBezTo>
                    <a:pt x="19177" y="11812"/>
                    <a:pt x="20219" y="7738"/>
                    <a:pt x="20787" y="5393"/>
                  </a:cubicBezTo>
                  <a:cubicBezTo>
                    <a:pt x="21356" y="3048"/>
                    <a:pt x="21450" y="2431"/>
                    <a:pt x="21498" y="1752"/>
                  </a:cubicBezTo>
                  <a:cubicBezTo>
                    <a:pt x="21545" y="1073"/>
                    <a:pt x="21545" y="333"/>
                    <a:pt x="21308" y="86"/>
                  </a:cubicBezTo>
                  <a:cubicBezTo>
                    <a:pt x="21071" y="-161"/>
                    <a:pt x="20598" y="86"/>
                    <a:pt x="20029" y="1320"/>
                  </a:cubicBezTo>
                  <a:cubicBezTo>
                    <a:pt x="19461" y="2554"/>
                    <a:pt x="18798" y="4776"/>
                    <a:pt x="18371" y="7800"/>
                  </a:cubicBezTo>
                  <a:cubicBezTo>
                    <a:pt x="17945" y="10824"/>
                    <a:pt x="17756" y="14650"/>
                    <a:pt x="17945" y="17057"/>
                  </a:cubicBezTo>
                  <a:cubicBezTo>
                    <a:pt x="18134" y="19464"/>
                    <a:pt x="18703" y="20452"/>
                    <a:pt x="19224" y="20945"/>
                  </a:cubicBezTo>
                  <a:cubicBezTo>
                    <a:pt x="19745" y="21439"/>
                    <a:pt x="20219" y="21439"/>
                    <a:pt x="20692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9055540" y="196423"/>
              <a:ext cx="178893" cy="450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21600" y="154"/>
                  </a:moveTo>
                  <a:cubicBezTo>
                    <a:pt x="20057" y="32"/>
                    <a:pt x="18514" y="-89"/>
                    <a:pt x="17126" y="93"/>
                  </a:cubicBezTo>
                  <a:cubicBezTo>
                    <a:pt x="15737" y="275"/>
                    <a:pt x="14503" y="760"/>
                    <a:pt x="12189" y="2277"/>
                  </a:cubicBezTo>
                  <a:cubicBezTo>
                    <a:pt x="9874" y="3794"/>
                    <a:pt x="6480" y="6342"/>
                    <a:pt x="4011" y="9133"/>
                  </a:cubicBezTo>
                  <a:cubicBezTo>
                    <a:pt x="1543" y="11924"/>
                    <a:pt x="0" y="14958"/>
                    <a:pt x="0" y="17082"/>
                  </a:cubicBezTo>
                  <a:cubicBezTo>
                    <a:pt x="0" y="19205"/>
                    <a:pt x="1543" y="20419"/>
                    <a:pt x="4011" y="20965"/>
                  </a:cubicBezTo>
                  <a:cubicBezTo>
                    <a:pt x="6480" y="21511"/>
                    <a:pt x="9874" y="21390"/>
                    <a:pt x="13269" y="21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9275322" y="228878"/>
              <a:ext cx="327120" cy="401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9956" y="4152"/>
                  </a:moveTo>
                  <a:cubicBezTo>
                    <a:pt x="9113" y="3745"/>
                    <a:pt x="8269" y="3337"/>
                    <a:pt x="7594" y="3405"/>
                  </a:cubicBezTo>
                  <a:cubicBezTo>
                    <a:pt x="6919" y="3473"/>
                    <a:pt x="6413" y="4016"/>
                    <a:pt x="5231" y="6258"/>
                  </a:cubicBezTo>
                  <a:cubicBezTo>
                    <a:pt x="4050" y="8499"/>
                    <a:pt x="2194" y="12439"/>
                    <a:pt x="1181" y="14748"/>
                  </a:cubicBezTo>
                  <a:cubicBezTo>
                    <a:pt x="169" y="17058"/>
                    <a:pt x="0" y="17737"/>
                    <a:pt x="0" y="18484"/>
                  </a:cubicBezTo>
                  <a:cubicBezTo>
                    <a:pt x="0" y="19231"/>
                    <a:pt x="169" y="20047"/>
                    <a:pt x="675" y="20590"/>
                  </a:cubicBezTo>
                  <a:cubicBezTo>
                    <a:pt x="1181" y="21133"/>
                    <a:pt x="2025" y="21405"/>
                    <a:pt x="3459" y="21337"/>
                  </a:cubicBezTo>
                  <a:cubicBezTo>
                    <a:pt x="4894" y="21269"/>
                    <a:pt x="6919" y="20862"/>
                    <a:pt x="8944" y="19707"/>
                  </a:cubicBezTo>
                  <a:cubicBezTo>
                    <a:pt x="10969" y="18552"/>
                    <a:pt x="12994" y="16650"/>
                    <a:pt x="14259" y="14205"/>
                  </a:cubicBezTo>
                  <a:cubicBezTo>
                    <a:pt x="15525" y="11760"/>
                    <a:pt x="16031" y="8771"/>
                    <a:pt x="16031" y="6597"/>
                  </a:cubicBezTo>
                  <a:cubicBezTo>
                    <a:pt x="16031" y="4424"/>
                    <a:pt x="15525" y="3065"/>
                    <a:pt x="14934" y="2114"/>
                  </a:cubicBezTo>
                  <a:cubicBezTo>
                    <a:pt x="14344" y="1163"/>
                    <a:pt x="13669" y="620"/>
                    <a:pt x="12488" y="280"/>
                  </a:cubicBezTo>
                  <a:cubicBezTo>
                    <a:pt x="11306" y="-59"/>
                    <a:pt x="9619" y="-195"/>
                    <a:pt x="8016" y="484"/>
                  </a:cubicBezTo>
                  <a:cubicBezTo>
                    <a:pt x="6413" y="1163"/>
                    <a:pt x="4894" y="2658"/>
                    <a:pt x="4134" y="3880"/>
                  </a:cubicBezTo>
                  <a:cubicBezTo>
                    <a:pt x="3375" y="5103"/>
                    <a:pt x="3375" y="6054"/>
                    <a:pt x="3628" y="6801"/>
                  </a:cubicBezTo>
                  <a:cubicBezTo>
                    <a:pt x="3881" y="7548"/>
                    <a:pt x="4388" y="8092"/>
                    <a:pt x="6497" y="8296"/>
                  </a:cubicBezTo>
                  <a:cubicBezTo>
                    <a:pt x="8606" y="8499"/>
                    <a:pt x="12319" y="8363"/>
                    <a:pt x="15103" y="8160"/>
                  </a:cubicBezTo>
                  <a:cubicBezTo>
                    <a:pt x="17888" y="7956"/>
                    <a:pt x="19744" y="7684"/>
                    <a:pt x="21600" y="7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9556440" y="590665"/>
              <a:ext cx="84336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18" y="5564"/>
                    <a:pt x="12436" y="11127"/>
                    <a:pt x="8836" y="14727"/>
                  </a:cubicBezTo>
                  <a:cubicBezTo>
                    <a:pt x="5236" y="18327"/>
                    <a:pt x="2618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10080462" y="347072"/>
              <a:ext cx="136391" cy="270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4" h="21336" fill="norm" stroke="1" extrusionOk="0">
                  <a:moveTo>
                    <a:pt x="14382" y="5312"/>
                  </a:moveTo>
                  <a:cubicBezTo>
                    <a:pt x="15519" y="4505"/>
                    <a:pt x="16656" y="3698"/>
                    <a:pt x="17413" y="2789"/>
                  </a:cubicBezTo>
                  <a:cubicBezTo>
                    <a:pt x="18171" y="1881"/>
                    <a:pt x="18550" y="871"/>
                    <a:pt x="17603" y="367"/>
                  </a:cubicBezTo>
                  <a:cubicBezTo>
                    <a:pt x="16656" y="-138"/>
                    <a:pt x="14382" y="-138"/>
                    <a:pt x="11350" y="468"/>
                  </a:cubicBezTo>
                  <a:cubicBezTo>
                    <a:pt x="8319" y="1073"/>
                    <a:pt x="4529" y="2284"/>
                    <a:pt x="2256" y="3395"/>
                  </a:cubicBezTo>
                  <a:cubicBezTo>
                    <a:pt x="-18" y="4505"/>
                    <a:pt x="-776" y="5514"/>
                    <a:pt x="929" y="7230"/>
                  </a:cubicBezTo>
                  <a:cubicBezTo>
                    <a:pt x="2635" y="8946"/>
                    <a:pt x="6803" y="11369"/>
                    <a:pt x="10403" y="13286"/>
                  </a:cubicBezTo>
                  <a:cubicBezTo>
                    <a:pt x="14003" y="15204"/>
                    <a:pt x="17035" y="16617"/>
                    <a:pt x="18740" y="17828"/>
                  </a:cubicBezTo>
                  <a:cubicBezTo>
                    <a:pt x="20445" y="19040"/>
                    <a:pt x="20824" y="20049"/>
                    <a:pt x="19119" y="20655"/>
                  </a:cubicBezTo>
                  <a:cubicBezTo>
                    <a:pt x="17413" y="21260"/>
                    <a:pt x="13624" y="21462"/>
                    <a:pt x="10782" y="21260"/>
                  </a:cubicBezTo>
                  <a:cubicBezTo>
                    <a:pt x="7940" y="21058"/>
                    <a:pt x="6045" y="20453"/>
                    <a:pt x="4908" y="19443"/>
                  </a:cubicBezTo>
                  <a:cubicBezTo>
                    <a:pt x="3771" y="18434"/>
                    <a:pt x="3392" y="17021"/>
                    <a:pt x="3014" y="156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10304440" y="358448"/>
              <a:ext cx="179688" cy="216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027" fill="norm" stroke="1" extrusionOk="0">
                  <a:moveTo>
                    <a:pt x="3093" y="9152"/>
                  </a:moveTo>
                  <a:cubicBezTo>
                    <a:pt x="6093" y="8408"/>
                    <a:pt x="9093" y="7663"/>
                    <a:pt x="11193" y="6670"/>
                  </a:cubicBezTo>
                  <a:cubicBezTo>
                    <a:pt x="13293" y="5677"/>
                    <a:pt x="14493" y="4435"/>
                    <a:pt x="14943" y="3194"/>
                  </a:cubicBezTo>
                  <a:cubicBezTo>
                    <a:pt x="15393" y="1952"/>
                    <a:pt x="15093" y="711"/>
                    <a:pt x="14043" y="215"/>
                  </a:cubicBezTo>
                  <a:cubicBezTo>
                    <a:pt x="12993" y="-282"/>
                    <a:pt x="11193" y="-34"/>
                    <a:pt x="8643" y="2201"/>
                  </a:cubicBezTo>
                  <a:cubicBezTo>
                    <a:pt x="6093" y="4435"/>
                    <a:pt x="2793" y="8656"/>
                    <a:pt x="1143" y="11511"/>
                  </a:cubicBezTo>
                  <a:cubicBezTo>
                    <a:pt x="-507" y="14366"/>
                    <a:pt x="-507" y="15856"/>
                    <a:pt x="2043" y="17346"/>
                  </a:cubicBezTo>
                  <a:cubicBezTo>
                    <a:pt x="4593" y="18835"/>
                    <a:pt x="9693" y="20325"/>
                    <a:pt x="13293" y="20821"/>
                  </a:cubicBezTo>
                  <a:cubicBezTo>
                    <a:pt x="16893" y="21318"/>
                    <a:pt x="18993" y="20821"/>
                    <a:pt x="21093" y="20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10491794" y="135242"/>
              <a:ext cx="168672" cy="13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5" fill="norm" stroke="1" extrusionOk="0">
                  <a:moveTo>
                    <a:pt x="0" y="5382"/>
                  </a:moveTo>
                  <a:cubicBezTo>
                    <a:pt x="982" y="3751"/>
                    <a:pt x="1964" y="2121"/>
                    <a:pt x="3273" y="1102"/>
                  </a:cubicBezTo>
                  <a:cubicBezTo>
                    <a:pt x="4582" y="84"/>
                    <a:pt x="6218" y="-324"/>
                    <a:pt x="7527" y="287"/>
                  </a:cubicBezTo>
                  <a:cubicBezTo>
                    <a:pt x="8836" y="899"/>
                    <a:pt x="9818" y="2529"/>
                    <a:pt x="9655" y="5178"/>
                  </a:cubicBezTo>
                  <a:cubicBezTo>
                    <a:pt x="9491" y="7827"/>
                    <a:pt x="8182" y="11495"/>
                    <a:pt x="6873" y="13940"/>
                  </a:cubicBezTo>
                  <a:cubicBezTo>
                    <a:pt x="5564" y="16385"/>
                    <a:pt x="4255" y="17608"/>
                    <a:pt x="4255" y="18831"/>
                  </a:cubicBezTo>
                  <a:cubicBezTo>
                    <a:pt x="4255" y="20053"/>
                    <a:pt x="5564" y="21276"/>
                    <a:pt x="8673" y="21072"/>
                  </a:cubicBezTo>
                  <a:cubicBezTo>
                    <a:pt x="11782" y="20868"/>
                    <a:pt x="16691" y="19238"/>
                    <a:pt x="21600" y="176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10691132" y="76987"/>
              <a:ext cx="144533" cy="49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7958" y="0"/>
                  </a:moveTo>
                  <a:cubicBezTo>
                    <a:pt x="9853" y="112"/>
                    <a:pt x="11747" y="225"/>
                    <a:pt x="13642" y="900"/>
                  </a:cubicBezTo>
                  <a:cubicBezTo>
                    <a:pt x="15537" y="1575"/>
                    <a:pt x="17432" y="2812"/>
                    <a:pt x="18947" y="4725"/>
                  </a:cubicBezTo>
                  <a:cubicBezTo>
                    <a:pt x="20463" y="6637"/>
                    <a:pt x="21600" y="9225"/>
                    <a:pt x="21411" y="11756"/>
                  </a:cubicBezTo>
                  <a:cubicBezTo>
                    <a:pt x="21221" y="14287"/>
                    <a:pt x="19705" y="16763"/>
                    <a:pt x="15916" y="18394"/>
                  </a:cubicBezTo>
                  <a:cubicBezTo>
                    <a:pt x="12126" y="20025"/>
                    <a:pt x="6063" y="208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10944138" y="598332"/>
              <a:ext cx="84336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118"/>
                    <a:pt x="21600" y="4235"/>
                    <a:pt x="18000" y="7835"/>
                  </a:cubicBezTo>
                  <a:cubicBezTo>
                    <a:pt x="14400" y="11435"/>
                    <a:pt x="7200" y="165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10031784" y="752443"/>
              <a:ext cx="372408" cy="79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009" fill="norm" stroke="1" extrusionOk="0">
                  <a:moveTo>
                    <a:pt x="0" y="9920"/>
                  </a:moveTo>
                  <a:cubicBezTo>
                    <a:pt x="3380" y="7895"/>
                    <a:pt x="6759" y="5870"/>
                    <a:pt x="9331" y="4182"/>
                  </a:cubicBezTo>
                  <a:cubicBezTo>
                    <a:pt x="11902" y="2495"/>
                    <a:pt x="13665" y="1145"/>
                    <a:pt x="14914" y="470"/>
                  </a:cubicBezTo>
                  <a:cubicBezTo>
                    <a:pt x="16163" y="-205"/>
                    <a:pt x="16898" y="-205"/>
                    <a:pt x="16971" y="808"/>
                  </a:cubicBezTo>
                  <a:cubicBezTo>
                    <a:pt x="17045" y="1820"/>
                    <a:pt x="16457" y="3845"/>
                    <a:pt x="14767" y="5195"/>
                  </a:cubicBezTo>
                  <a:cubicBezTo>
                    <a:pt x="13078" y="6545"/>
                    <a:pt x="10286" y="7220"/>
                    <a:pt x="8522" y="7557"/>
                  </a:cubicBezTo>
                  <a:cubicBezTo>
                    <a:pt x="6759" y="7895"/>
                    <a:pt x="6024" y="7895"/>
                    <a:pt x="6024" y="7895"/>
                  </a:cubicBezTo>
                  <a:cubicBezTo>
                    <a:pt x="6024" y="7895"/>
                    <a:pt x="6759" y="7895"/>
                    <a:pt x="8963" y="6882"/>
                  </a:cubicBezTo>
                  <a:cubicBezTo>
                    <a:pt x="11167" y="5870"/>
                    <a:pt x="14841" y="3845"/>
                    <a:pt x="17339" y="2832"/>
                  </a:cubicBezTo>
                  <a:cubicBezTo>
                    <a:pt x="19837" y="1820"/>
                    <a:pt x="21159" y="1820"/>
                    <a:pt x="21380" y="2832"/>
                  </a:cubicBezTo>
                  <a:cubicBezTo>
                    <a:pt x="21600" y="3845"/>
                    <a:pt x="20718" y="5870"/>
                    <a:pt x="18147" y="8907"/>
                  </a:cubicBezTo>
                  <a:cubicBezTo>
                    <a:pt x="15576" y="11945"/>
                    <a:pt x="11314" y="15995"/>
                    <a:pt x="8816" y="18020"/>
                  </a:cubicBezTo>
                  <a:cubicBezTo>
                    <a:pt x="6318" y="20045"/>
                    <a:pt x="5584" y="20045"/>
                    <a:pt x="4629" y="20382"/>
                  </a:cubicBezTo>
                  <a:cubicBezTo>
                    <a:pt x="3673" y="20720"/>
                    <a:pt x="2498" y="21395"/>
                    <a:pt x="2645" y="20720"/>
                  </a:cubicBezTo>
                  <a:cubicBezTo>
                    <a:pt x="2792" y="20045"/>
                    <a:pt x="4261" y="18020"/>
                    <a:pt x="7200" y="16670"/>
                  </a:cubicBezTo>
                  <a:cubicBezTo>
                    <a:pt x="10139" y="15320"/>
                    <a:pt x="14547" y="14645"/>
                    <a:pt x="18955" y="13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10135180" y="1244902"/>
              <a:ext cx="218612" cy="186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50" fill="norm" stroke="1" extrusionOk="0">
                  <a:moveTo>
                    <a:pt x="387" y="8465"/>
                  </a:moveTo>
                  <a:cubicBezTo>
                    <a:pt x="1392" y="7589"/>
                    <a:pt x="2397" y="6714"/>
                    <a:pt x="3401" y="6714"/>
                  </a:cubicBezTo>
                  <a:cubicBezTo>
                    <a:pt x="4406" y="6714"/>
                    <a:pt x="5411" y="7589"/>
                    <a:pt x="6038" y="8757"/>
                  </a:cubicBezTo>
                  <a:cubicBezTo>
                    <a:pt x="6666" y="9924"/>
                    <a:pt x="6918" y="11384"/>
                    <a:pt x="6290" y="13573"/>
                  </a:cubicBezTo>
                  <a:cubicBezTo>
                    <a:pt x="5662" y="15762"/>
                    <a:pt x="4155" y="18681"/>
                    <a:pt x="2773" y="20141"/>
                  </a:cubicBezTo>
                  <a:cubicBezTo>
                    <a:pt x="1392" y="21600"/>
                    <a:pt x="136" y="21600"/>
                    <a:pt x="11" y="20870"/>
                  </a:cubicBezTo>
                  <a:cubicBezTo>
                    <a:pt x="-115" y="20141"/>
                    <a:pt x="890" y="18681"/>
                    <a:pt x="3150" y="16054"/>
                  </a:cubicBezTo>
                  <a:cubicBezTo>
                    <a:pt x="5411" y="13427"/>
                    <a:pt x="8927" y="9632"/>
                    <a:pt x="11438" y="7151"/>
                  </a:cubicBezTo>
                  <a:cubicBezTo>
                    <a:pt x="13950" y="4670"/>
                    <a:pt x="15457" y="3503"/>
                    <a:pt x="16587" y="2335"/>
                  </a:cubicBezTo>
                  <a:cubicBezTo>
                    <a:pt x="17718" y="1168"/>
                    <a:pt x="18471" y="0"/>
                    <a:pt x="17843" y="0"/>
                  </a:cubicBezTo>
                  <a:cubicBezTo>
                    <a:pt x="17215" y="0"/>
                    <a:pt x="15206" y="1168"/>
                    <a:pt x="13699" y="3357"/>
                  </a:cubicBezTo>
                  <a:cubicBezTo>
                    <a:pt x="12192" y="5546"/>
                    <a:pt x="11187" y="8757"/>
                    <a:pt x="10811" y="11092"/>
                  </a:cubicBezTo>
                  <a:cubicBezTo>
                    <a:pt x="10434" y="13427"/>
                    <a:pt x="10685" y="14886"/>
                    <a:pt x="12569" y="16054"/>
                  </a:cubicBezTo>
                  <a:cubicBezTo>
                    <a:pt x="14452" y="17222"/>
                    <a:pt x="17969" y="18097"/>
                    <a:pt x="21485" y="189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9205519" y="1848027"/>
              <a:ext cx="174584" cy="202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47" fill="norm" stroke="1" extrusionOk="0">
                  <a:moveTo>
                    <a:pt x="21385" y="1620"/>
                  </a:moveTo>
                  <a:cubicBezTo>
                    <a:pt x="20133" y="810"/>
                    <a:pt x="18881" y="0"/>
                    <a:pt x="15907" y="0"/>
                  </a:cubicBezTo>
                  <a:cubicBezTo>
                    <a:pt x="12933" y="0"/>
                    <a:pt x="8237" y="810"/>
                    <a:pt x="5263" y="1755"/>
                  </a:cubicBezTo>
                  <a:cubicBezTo>
                    <a:pt x="2289" y="2700"/>
                    <a:pt x="1037" y="3780"/>
                    <a:pt x="724" y="4995"/>
                  </a:cubicBezTo>
                  <a:cubicBezTo>
                    <a:pt x="411" y="6210"/>
                    <a:pt x="1037" y="7560"/>
                    <a:pt x="2602" y="9045"/>
                  </a:cubicBezTo>
                  <a:cubicBezTo>
                    <a:pt x="4168" y="10530"/>
                    <a:pt x="6672" y="12150"/>
                    <a:pt x="8237" y="13635"/>
                  </a:cubicBezTo>
                  <a:cubicBezTo>
                    <a:pt x="9802" y="15120"/>
                    <a:pt x="10428" y="16470"/>
                    <a:pt x="10115" y="17685"/>
                  </a:cubicBezTo>
                  <a:cubicBezTo>
                    <a:pt x="9802" y="18900"/>
                    <a:pt x="8550" y="19980"/>
                    <a:pt x="6672" y="20655"/>
                  </a:cubicBezTo>
                  <a:cubicBezTo>
                    <a:pt x="4794" y="21330"/>
                    <a:pt x="2289" y="21600"/>
                    <a:pt x="1037" y="21060"/>
                  </a:cubicBezTo>
                  <a:cubicBezTo>
                    <a:pt x="-215" y="20520"/>
                    <a:pt x="-215" y="19170"/>
                    <a:pt x="411" y="18090"/>
                  </a:cubicBezTo>
                  <a:cubicBezTo>
                    <a:pt x="1037" y="17010"/>
                    <a:pt x="2289" y="16200"/>
                    <a:pt x="3542" y="15525"/>
                  </a:cubicBezTo>
                  <a:cubicBezTo>
                    <a:pt x="4794" y="14850"/>
                    <a:pt x="6046" y="14310"/>
                    <a:pt x="7298" y="13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9346496" y="1868991"/>
              <a:ext cx="125610" cy="149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015" fill="norm" stroke="1" extrusionOk="0">
                  <a:moveTo>
                    <a:pt x="3089" y="8927"/>
                  </a:moveTo>
                  <a:cubicBezTo>
                    <a:pt x="5249" y="8927"/>
                    <a:pt x="7409" y="8927"/>
                    <a:pt x="9353" y="8387"/>
                  </a:cubicBezTo>
                  <a:cubicBezTo>
                    <a:pt x="11297" y="7847"/>
                    <a:pt x="13025" y="6767"/>
                    <a:pt x="14537" y="5147"/>
                  </a:cubicBezTo>
                  <a:cubicBezTo>
                    <a:pt x="16049" y="3527"/>
                    <a:pt x="17345" y="1367"/>
                    <a:pt x="16697" y="467"/>
                  </a:cubicBezTo>
                  <a:cubicBezTo>
                    <a:pt x="16049" y="-433"/>
                    <a:pt x="13457" y="-73"/>
                    <a:pt x="10433" y="1907"/>
                  </a:cubicBezTo>
                  <a:cubicBezTo>
                    <a:pt x="7409" y="3887"/>
                    <a:pt x="3953" y="7487"/>
                    <a:pt x="2009" y="10547"/>
                  </a:cubicBezTo>
                  <a:cubicBezTo>
                    <a:pt x="65" y="13607"/>
                    <a:pt x="-367" y="16127"/>
                    <a:pt x="281" y="17927"/>
                  </a:cubicBezTo>
                  <a:cubicBezTo>
                    <a:pt x="929" y="19727"/>
                    <a:pt x="2657" y="20807"/>
                    <a:pt x="6329" y="20987"/>
                  </a:cubicBezTo>
                  <a:cubicBezTo>
                    <a:pt x="10001" y="21167"/>
                    <a:pt x="15617" y="20447"/>
                    <a:pt x="21233" y="19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9568878" y="1783740"/>
              <a:ext cx="167514" cy="33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1" h="21461" fill="norm" stroke="1" extrusionOk="0">
                  <a:moveTo>
                    <a:pt x="20372" y="3653"/>
                  </a:moveTo>
                  <a:cubicBezTo>
                    <a:pt x="20689" y="2829"/>
                    <a:pt x="21007" y="2005"/>
                    <a:pt x="20689" y="1263"/>
                  </a:cubicBezTo>
                  <a:cubicBezTo>
                    <a:pt x="20372" y="521"/>
                    <a:pt x="19419" y="-139"/>
                    <a:pt x="17036" y="26"/>
                  </a:cubicBezTo>
                  <a:cubicBezTo>
                    <a:pt x="14654" y="191"/>
                    <a:pt x="10842" y="1180"/>
                    <a:pt x="7507" y="3736"/>
                  </a:cubicBezTo>
                  <a:cubicBezTo>
                    <a:pt x="4172" y="6292"/>
                    <a:pt x="1313" y="10414"/>
                    <a:pt x="360" y="13382"/>
                  </a:cubicBezTo>
                  <a:cubicBezTo>
                    <a:pt x="-593" y="16350"/>
                    <a:pt x="360" y="18163"/>
                    <a:pt x="3060" y="19317"/>
                  </a:cubicBezTo>
                  <a:cubicBezTo>
                    <a:pt x="5760" y="20472"/>
                    <a:pt x="10207" y="20966"/>
                    <a:pt x="14654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9766319" y="1848027"/>
              <a:ext cx="173464" cy="244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0875" fill="norm" stroke="1" extrusionOk="0">
                  <a:moveTo>
                    <a:pt x="15613" y="4582"/>
                  </a:moveTo>
                  <a:cubicBezTo>
                    <a:pt x="15613" y="3491"/>
                    <a:pt x="15613" y="2400"/>
                    <a:pt x="14987" y="1527"/>
                  </a:cubicBezTo>
                  <a:cubicBezTo>
                    <a:pt x="14361" y="655"/>
                    <a:pt x="13109" y="0"/>
                    <a:pt x="11857" y="0"/>
                  </a:cubicBezTo>
                  <a:cubicBezTo>
                    <a:pt x="10605" y="0"/>
                    <a:pt x="9352" y="655"/>
                    <a:pt x="7318" y="3382"/>
                  </a:cubicBezTo>
                  <a:cubicBezTo>
                    <a:pt x="5283" y="6109"/>
                    <a:pt x="2465" y="10909"/>
                    <a:pt x="1057" y="13855"/>
                  </a:cubicBezTo>
                  <a:cubicBezTo>
                    <a:pt x="-352" y="16800"/>
                    <a:pt x="-352" y="17891"/>
                    <a:pt x="1057" y="19091"/>
                  </a:cubicBezTo>
                  <a:cubicBezTo>
                    <a:pt x="2465" y="20291"/>
                    <a:pt x="5283" y="21600"/>
                    <a:pt x="8570" y="20400"/>
                  </a:cubicBezTo>
                  <a:cubicBezTo>
                    <a:pt x="11857" y="19200"/>
                    <a:pt x="15613" y="15491"/>
                    <a:pt x="16709" y="11891"/>
                  </a:cubicBezTo>
                  <a:cubicBezTo>
                    <a:pt x="17805" y="8291"/>
                    <a:pt x="16239" y="4800"/>
                    <a:pt x="14674" y="2836"/>
                  </a:cubicBezTo>
                  <a:cubicBezTo>
                    <a:pt x="13109" y="873"/>
                    <a:pt x="11544" y="436"/>
                    <a:pt x="9509" y="1091"/>
                  </a:cubicBezTo>
                  <a:cubicBezTo>
                    <a:pt x="7474" y="1745"/>
                    <a:pt x="4970" y="3491"/>
                    <a:pt x="3718" y="4909"/>
                  </a:cubicBezTo>
                  <a:cubicBezTo>
                    <a:pt x="2465" y="6327"/>
                    <a:pt x="2465" y="7418"/>
                    <a:pt x="3248" y="8182"/>
                  </a:cubicBezTo>
                  <a:cubicBezTo>
                    <a:pt x="4031" y="8945"/>
                    <a:pt x="5596" y="9382"/>
                    <a:pt x="8726" y="9491"/>
                  </a:cubicBezTo>
                  <a:cubicBezTo>
                    <a:pt x="11857" y="9600"/>
                    <a:pt x="16552" y="9382"/>
                    <a:pt x="21248" y="91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9853976" y="1733024"/>
              <a:ext cx="10880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600" fill="norm" stroke="1" extrusionOk="0">
                  <a:moveTo>
                    <a:pt x="7824" y="0"/>
                  </a:moveTo>
                  <a:cubicBezTo>
                    <a:pt x="6317" y="3273"/>
                    <a:pt x="4810" y="6545"/>
                    <a:pt x="3303" y="9818"/>
                  </a:cubicBezTo>
                  <a:cubicBezTo>
                    <a:pt x="1796" y="13091"/>
                    <a:pt x="289" y="16364"/>
                    <a:pt x="38" y="16364"/>
                  </a:cubicBezTo>
                  <a:cubicBezTo>
                    <a:pt x="-213" y="16364"/>
                    <a:pt x="792" y="13091"/>
                    <a:pt x="2801" y="9491"/>
                  </a:cubicBezTo>
                  <a:cubicBezTo>
                    <a:pt x="4810" y="5891"/>
                    <a:pt x="7824" y="1964"/>
                    <a:pt x="10085" y="1636"/>
                  </a:cubicBezTo>
                  <a:cubicBezTo>
                    <a:pt x="12345" y="1309"/>
                    <a:pt x="13852" y="4582"/>
                    <a:pt x="15610" y="8509"/>
                  </a:cubicBezTo>
                  <a:cubicBezTo>
                    <a:pt x="17368" y="12436"/>
                    <a:pt x="19378" y="17018"/>
                    <a:pt x="213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9990499" y="1763691"/>
              <a:ext cx="109144" cy="363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0" h="21463" fill="norm" stroke="1" extrusionOk="0">
                  <a:moveTo>
                    <a:pt x="4874" y="0"/>
                  </a:moveTo>
                  <a:cubicBezTo>
                    <a:pt x="9674" y="1964"/>
                    <a:pt x="14474" y="3927"/>
                    <a:pt x="17354" y="6193"/>
                  </a:cubicBezTo>
                  <a:cubicBezTo>
                    <a:pt x="20234" y="8459"/>
                    <a:pt x="21194" y="11027"/>
                    <a:pt x="19994" y="13368"/>
                  </a:cubicBezTo>
                  <a:cubicBezTo>
                    <a:pt x="18794" y="15709"/>
                    <a:pt x="15434" y="17824"/>
                    <a:pt x="12794" y="19108"/>
                  </a:cubicBezTo>
                  <a:cubicBezTo>
                    <a:pt x="10154" y="20392"/>
                    <a:pt x="8234" y="20845"/>
                    <a:pt x="6074" y="21147"/>
                  </a:cubicBezTo>
                  <a:cubicBezTo>
                    <a:pt x="3914" y="21449"/>
                    <a:pt x="1514" y="21600"/>
                    <a:pt x="554" y="21298"/>
                  </a:cubicBezTo>
                  <a:cubicBezTo>
                    <a:pt x="-406" y="20996"/>
                    <a:pt x="74" y="20241"/>
                    <a:pt x="554" y="19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10246455" y="1924695"/>
              <a:ext cx="76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10223455" y="2070365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10548018" y="1687023"/>
              <a:ext cx="840798" cy="519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131" y="15489"/>
                  </a:moveTo>
                  <a:cubicBezTo>
                    <a:pt x="66" y="16753"/>
                    <a:pt x="0" y="18018"/>
                    <a:pt x="0" y="19124"/>
                  </a:cubicBezTo>
                  <a:cubicBezTo>
                    <a:pt x="0" y="20230"/>
                    <a:pt x="66" y="21179"/>
                    <a:pt x="164" y="21389"/>
                  </a:cubicBezTo>
                  <a:cubicBezTo>
                    <a:pt x="263" y="21600"/>
                    <a:pt x="394" y="21073"/>
                    <a:pt x="427" y="19019"/>
                  </a:cubicBezTo>
                  <a:cubicBezTo>
                    <a:pt x="460" y="16964"/>
                    <a:pt x="394" y="13381"/>
                    <a:pt x="427" y="10431"/>
                  </a:cubicBezTo>
                  <a:cubicBezTo>
                    <a:pt x="460" y="7481"/>
                    <a:pt x="591" y="5163"/>
                    <a:pt x="1116" y="3793"/>
                  </a:cubicBezTo>
                  <a:cubicBezTo>
                    <a:pt x="1641" y="2423"/>
                    <a:pt x="2560" y="2002"/>
                    <a:pt x="4267" y="1791"/>
                  </a:cubicBezTo>
                  <a:cubicBezTo>
                    <a:pt x="5974" y="1580"/>
                    <a:pt x="8469" y="1580"/>
                    <a:pt x="10866" y="1475"/>
                  </a:cubicBezTo>
                  <a:cubicBezTo>
                    <a:pt x="13262" y="1370"/>
                    <a:pt x="15560" y="1159"/>
                    <a:pt x="17333" y="896"/>
                  </a:cubicBezTo>
                  <a:cubicBezTo>
                    <a:pt x="19105" y="632"/>
                    <a:pt x="20353" y="31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10691132" y="1886361"/>
              <a:ext cx="145671" cy="27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58" y="5502"/>
                    <a:pt x="1516" y="11004"/>
                    <a:pt x="2084" y="14264"/>
                  </a:cubicBezTo>
                  <a:cubicBezTo>
                    <a:pt x="2653" y="17525"/>
                    <a:pt x="3032" y="18543"/>
                    <a:pt x="3600" y="19562"/>
                  </a:cubicBezTo>
                  <a:cubicBezTo>
                    <a:pt x="4168" y="20581"/>
                    <a:pt x="4926" y="21600"/>
                    <a:pt x="5874" y="21600"/>
                  </a:cubicBezTo>
                  <a:cubicBezTo>
                    <a:pt x="6821" y="21600"/>
                    <a:pt x="7958" y="20581"/>
                    <a:pt x="10042" y="17423"/>
                  </a:cubicBezTo>
                  <a:cubicBezTo>
                    <a:pt x="12126" y="14264"/>
                    <a:pt x="15158" y="8966"/>
                    <a:pt x="17242" y="5909"/>
                  </a:cubicBezTo>
                  <a:cubicBezTo>
                    <a:pt x="19326" y="2853"/>
                    <a:pt x="20463" y="2038"/>
                    <a:pt x="21600" y="1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10814699" y="1993696"/>
              <a:ext cx="290443" cy="128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0952" fill="norm" stroke="1" extrusionOk="0">
                  <a:moveTo>
                    <a:pt x="4442" y="8723"/>
                  </a:moveTo>
                  <a:cubicBezTo>
                    <a:pt x="4629" y="6646"/>
                    <a:pt x="4817" y="4569"/>
                    <a:pt x="4442" y="4154"/>
                  </a:cubicBezTo>
                  <a:cubicBezTo>
                    <a:pt x="4066" y="3738"/>
                    <a:pt x="3127" y="4985"/>
                    <a:pt x="2376" y="6438"/>
                  </a:cubicBezTo>
                  <a:cubicBezTo>
                    <a:pt x="1624" y="7892"/>
                    <a:pt x="1061" y="9554"/>
                    <a:pt x="591" y="11838"/>
                  </a:cubicBezTo>
                  <a:cubicBezTo>
                    <a:pt x="122" y="14123"/>
                    <a:pt x="-254" y="17031"/>
                    <a:pt x="216" y="18692"/>
                  </a:cubicBezTo>
                  <a:cubicBezTo>
                    <a:pt x="685" y="20354"/>
                    <a:pt x="2000" y="20769"/>
                    <a:pt x="3878" y="19108"/>
                  </a:cubicBezTo>
                  <a:cubicBezTo>
                    <a:pt x="5756" y="17446"/>
                    <a:pt x="8198" y="13708"/>
                    <a:pt x="9795" y="11215"/>
                  </a:cubicBezTo>
                  <a:cubicBezTo>
                    <a:pt x="11391" y="8723"/>
                    <a:pt x="12143" y="7477"/>
                    <a:pt x="12988" y="6854"/>
                  </a:cubicBezTo>
                  <a:cubicBezTo>
                    <a:pt x="13833" y="6231"/>
                    <a:pt x="14772" y="6231"/>
                    <a:pt x="15242" y="7269"/>
                  </a:cubicBezTo>
                  <a:cubicBezTo>
                    <a:pt x="15711" y="8308"/>
                    <a:pt x="15711" y="10385"/>
                    <a:pt x="15711" y="13292"/>
                  </a:cubicBezTo>
                  <a:cubicBezTo>
                    <a:pt x="15711" y="16200"/>
                    <a:pt x="15711" y="19938"/>
                    <a:pt x="15617" y="20769"/>
                  </a:cubicBezTo>
                  <a:cubicBezTo>
                    <a:pt x="15523" y="21600"/>
                    <a:pt x="15336" y="19523"/>
                    <a:pt x="15805" y="15992"/>
                  </a:cubicBezTo>
                  <a:cubicBezTo>
                    <a:pt x="16275" y="12462"/>
                    <a:pt x="17402" y="7477"/>
                    <a:pt x="18435" y="4569"/>
                  </a:cubicBezTo>
                  <a:cubicBezTo>
                    <a:pt x="19468" y="1662"/>
                    <a:pt x="20407" y="831"/>
                    <a:pt x="213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11207488" y="1856831"/>
              <a:ext cx="142994" cy="323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7" h="21368" fill="norm" stroke="1" extrusionOk="0">
                  <a:moveTo>
                    <a:pt x="20837" y="938"/>
                  </a:moveTo>
                  <a:cubicBezTo>
                    <a:pt x="19347" y="431"/>
                    <a:pt x="17858" y="-75"/>
                    <a:pt x="16368" y="9"/>
                  </a:cubicBezTo>
                  <a:cubicBezTo>
                    <a:pt x="14878" y="94"/>
                    <a:pt x="13389" y="769"/>
                    <a:pt x="10782" y="2625"/>
                  </a:cubicBezTo>
                  <a:cubicBezTo>
                    <a:pt x="8175" y="4481"/>
                    <a:pt x="4451" y="7519"/>
                    <a:pt x="2216" y="10388"/>
                  </a:cubicBezTo>
                  <a:cubicBezTo>
                    <a:pt x="-18" y="13256"/>
                    <a:pt x="-763" y="15956"/>
                    <a:pt x="913" y="17813"/>
                  </a:cubicBezTo>
                  <a:cubicBezTo>
                    <a:pt x="2589" y="19669"/>
                    <a:pt x="6685" y="20681"/>
                    <a:pt x="10037" y="21103"/>
                  </a:cubicBezTo>
                  <a:cubicBezTo>
                    <a:pt x="13389" y="21525"/>
                    <a:pt x="15996" y="21356"/>
                    <a:pt x="18602" y="21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11369866" y="1942199"/>
              <a:ext cx="164619" cy="208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0984" fill="norm" stroke="1" extrusionOk="0">
                  <a:moveTo>
                    <a:pt x="15190" y="2096"/>
                  </a:moveTo>
                  <a:cubicBezTo>
                    <a:pt x="13554" y="1582"/>
                    <a:pt x="11917" y="1068"/>
                    <a:pt x="10445" y="1196"/>
                  </a:cubicBezTo>
                  <a:cubicBezTo>
                    <a:pt x="8972" y="1325"/>
                    <a:pt x="7663" y="2096"/>
                    <a:pt x="5699" y="4153"/>
                  </a:cubicBezTo>
                  <a:cubicBezTo>
                    <a:pt x="3736" y="6211"/>
                    <a:pt x="1117" y="9553"/>
                    <a:pt x="299" y="12639"/>
                  </a:cubicBezTo>
                  <a:cubicBezTo>
                    <a:pt x="-519" y="15725"/>
                    <a:pt x="463" y="18553"/>
                    <a:pt x="1772" y="19968"/>
                  </a:cubicBezTo>
                  <a:cubicBezTo>
                    <a:pt x="3081" y="21382"/>
                    <a:pt x="4717" y="21382"/>
                    <a:pt x="7499" y="19582"/>
                  </a:cubicBezTo>
                  <a:cubicBezTo>
                    <a:pt x="10281" y="17782"/>
                    <a:pt x="14208" y="14182"/>
                    <a:pt x="15517" y="10582"/>
                  </a:cubicBezTo>
                  <a:cubicBezTo>
                    <a:pt x="16827" y="6982"/>
                    <a:pt x="15517" y="3382"/>
                    <a:pt x="13717" y="1582"/>
                  </a:cubicBezTo>
                  <a:cubicBezTo>
                    <a:pt x="11917" y="-218"/>
                    <a:pt x="9627" y="-218"/>
                    <a:pt x="7990" y="296"/>
                  </a:cubicBezTo>
                  <a:cubicBezTo>
                    <a:pt x="6354" y="811"/>
                    <a:pt x="5372" y="1839"/>
                    <a:pt x="4881" y="2996"/>
                  </a:cubicBezTo>
                  <a:cubicBezTo>
                    <a:pt x="4390" y="4153"/>
                    <a:pt x="4390" y="5439"/>
                    <a:pt x="7172" y="6596"/>
                  </a:cubicBezTo>
                  <a:cubicBezTo>
                    <a:pt x="9954" y="7753"/>
                    <a:pt x="15517" y="8782"/>
                    <a:pt x="21081" y="9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11428286" y="1812248"/>
              <a:ext cx="144533" cy="9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4378" y="6253"/>
                  </a:moveTo>
                  <a:cubicBezTo>
                    <a:pt x="3620" y="9095"/>
                    <a:pt x="2863" y="11937"/>
                    <a:pt x="1915" y="14779"/>
                  </a:cubicBezTo>
                  <a:cubicBezTo>
                    <a:pt x="968" y="17621"/>
                    <a:pt x="-169" y="20463"/>
                    <a:pt x="20" y="20747"/>
                  </a:cubicBezTo>
                  <a:cubicBezTo>
                    <a:pt x="210" y="21032"/>
                    <a:pt x="1726" y="18758"/>
                    <a:pt x="3242" y="15632"/>
                  </a:cubicBezTo>
                  <a:cubicBezTo>
                    <a:pt x="4757" y="12505"/>
                    <a:pt x="6273" y="8526"/>
                    <a:pt x="7599" y="5400"/>
                  </a:cubicBezTo>
                  <a:cubicBezTo>
                    <a:pt x="8926" y="2274"/>
                    <a:pt x="10063" y="0"/>
                    <a:pt x="11199" y="0"/>
                  </a:cubicBezTo>
                  <a:cubicBezTo>
                    <a:pt x="12336" y="0"/>
                    <a:pt x="13473" y="2274"/>
                    <a:pt x="15178" y="6253"/>
                  </a:cubicBezTo>
                  <a:cubicBezTo>
                    <a:pt x="16884" y="10232"/>
                    <a:pt x="19157" y="15916"/>
                    <a:pt x="214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11557485" y="1840360"/>
              <a:ext cx="110290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fill="norm" stroke="1" extrusionOk="0">
                  <a:moveTo>
                    <a:pt x="17673" y="0"/>
                  </a:moveTo>
                  <a:cubicBezTo>
                    <a:pt x="19636" y="3233"/>
                    <a:pt x="21600" y="6465"/>
                    <a:pt x="21109" y="9404"/>
                  </a:cubicBezTo>
                  <a:cubicBezTo>
                    <a:pt x="20618" y="12343"/>
                    <a:pt x="17673" y="14988"/>
                    <a:pt x="13745" y="16971"/>
                  </a:cubicBezTo>
                  <a:cubicBezTo>
                    <a:pt x="9818" y="18955"/>
                    <a:pt x="4909" y="202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9027428" y="2744718"/>
              <a:ext cx="253006" cy="38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4" fill="norm" stroke="1" extrusionOk="0">
                  <a:moveTo>
                    <a:pt x="0" y="20424"/>
                  </a:moveTo>
                  <a:cubicBezTo>
                    <a:pt x="4800" y="10974"/>
                    <a:pt x="9600" y="1524"/>
                    <a:pt x="13200" y="174"/>
                  </a:cubicBezTo>
                  <a:cubicBezTo>
                    <a:pt x="16800" y="-1176"/>
                    <a:pt x="19200" y="5574"/>
                    <a:pt x="21600" y="12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9073429" y="2798715"/>
              <a:ext cx="268340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66" y="16457"/>
                    <a:pt x="11931" y="11314"/>
                    <a:pt x="15531" y="7714"/>
                  </a:cubicBezTo>
                  <a:cubicBezTo>
                    <a:pt x="19131" y="4114"/>
                    <a:pt x="20366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9311101" y="2660712"/>
              <a:ext cx="87320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0" h="21600" fill="norm" stroke="1" extrusionOk="0">
                  <a:moveTo>
                    <a:pt x="0" y="0"/>
                  </a:moveTo>
                  <a:cubicBezTo>
                    <a:pt x="6000" y="1091"/>
                    <a:pt x="12000" y="2182"/>
                    <a:pt x="15900" y="4691"/>
                  </a:cubicBezTo>
                  <a:cubicBezTo>
                    <a:pt x="19800" y="7200"/>
                    <a:pt x="21600" y="11127"/>
                    <a:pt x="19800" y="14182"/>
                  </a:cubicBezTo>
                  <a:cubicBezTo>
                    <a:pt x="18000" y="17236"/>
                    <a:pt x="12600" y="19418"/>
                    <a:pt x="7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9587107" y="2719491"/>
              <a:ext cx="168672" cy="269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fill="norm" stroke="1" extrusionOk="0">
                  <a:moveTo>
                    <a:pt x="0" y="5047"/>
                  </a:moveTo>
                  <a:cubicBezTo>
                    <a:pt x="327" y="3836"/>
                    <a:pt x="655" y="2624"/>
                    <a:pt x="1309" y="2422"/>
                  </a:cubicBezTo>
                  <a:cubicBezTo>
                    <a:pt x="1964" y="2221"/>
                    <a:pt x="2945" y="3028"/>
                    <a:pt x="4091" y="5652"/>
                  </a:cubicBezTo>
                  <a:cubicBezTo>
                    <a:pt x="5236" y="8277"/>
                    <a:pt x="6545" y="12718"/>
                    <a:pt x="7855" y="15847"/>
                  </a:cubicBezTo>
                  <a:cubicBezTo>
                    <a:pt x="9164" y="18976"/>
                    <a:pt x="10473" y="20793"/>
                    <a:pt x="11782" y="21196"/>
                  </a:cubicBezTo>
                  <a:cubicBezTo>
                    <a:pt x="13091" y="21600"/>
                    <a:pt x="14400" y="20591"/>
                    <a:pt x="15382" y="17865"/>
                  </a:cubicBezTo>
                  <a:cubicBezTo>
                    <a:pt x="16364" y="15140"/>
                    <a:pt x="17018" y="10699"/>
                    <a:pt x="17345" y="7772"/>
                  </a:cubicBezTo>
                  <a:cubicBezTo>
                    <a:pt x="17673" y="4845"/>
                    <a:pt x="17673" y="3432"/>
                    <a:pt x="17836" y="2221"/>
                  </a:cubicBezTo>
                  <a:cubicBezTo>
                    <a:pt x="18000" y="1009"/>
                    <a:pt x="18327" y="0"/>
                    <a:pt x="18982" y="0"/>
                  </a:cubicBezTo>
                  <a:cubicBezTo>
                    <a:pt x="19636" y="0"/>
                    <a:pt x="20618" y="1009"/>
                    <a:pt x="21600" y="20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9765542" y="2806382"/>
              <a:ext cx="312244" cy="147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121" fill="norm" stroke="1" extrusionOk="0">
                  <a:moveTo>
                    <a:pt x="7232" y="6590"/>
                  </a:moveTo>
                  <a:cubicBezTo>
                    <a:pt x="6354" y="6224"/>
                    <a:pt x="5476" y="5858"/>
                    <a:pt x="4246" y="6773"/>
                  </a:cubicBezTo>
                  <a:cubicBezTo>
                    <a:pt x="3017" y="7688"/>
                    <a:pt x="1436" y="9885"/>
                    <a:pt x="646" y="12631"/>
                  </a:cubicBezTo>
                  <a:cubicBezTo>
                    <a:pt x="-144" y="15376"/>
                    <a:pt x="-144" y="18671"/>
                    <a:pt x="295" y="20136"/>
                  </a:cubicBezTo>
                  <a:cubicBezTo>
                    <a:pt x="734" y="21600"/>
                    <a:pt x="1612" y="21234"/>
                    <a:pt x="2315" y="20319"/>
                  </a:cubicBezTo>
                  <a:cubicBezTo>
                    <a:pt x="3017" y="19403"/>
                    <a:pt x="3544" y="17939"/>
                    <a:pt x="3983" y="16292"/>
                  </a:cubicBezTo>
                  <a:cubicBezTo>
                    <a:pt x="4422" y="14644"/>
                    <a:pt x="4773" y="12814"/>
                    <a:pt x="5388" y="12081"/>
                  </a:cubicBezTo>
                  <a:cubicBezTo>
                    <a:pt x="6002" y="11349"/>
                    <a:pt x="6880" y="11715"/>
                    <a:pt x="7758" y="11898"/>
                  </a:cubicBezTo>
                  <a:cubicBezTo>
                    <a:pt x="8637" y="12081"/>
                    <a:pt x="9515" y="12081"/>
                    <a:pt x="10393" y="11715"/>
                  </a:cubicBezTo>
                  <a:cubicBezTo>
                    <a:pt x="11271" y="11349"/>
                    <a:pt x="12149" y="10617"/>
                    <a:pt x="12676" y="11532"/>
                  </a:cubicBezTo>
                  <a:cubicBezTo>
                    <a:pt x="13202" y="12447"/>
                    <a:pt x="13378" y="15010"/>
                    <a:pt x="13466" y="15376"/>
                  </a:cubicBezTo>
                  <a:cubicBezTo>
                    <a:pt x="13554" y="15742"/>
                    <a:pt x="13554" y="13912"/>
                    <a:pt x="14871" y="10983"/>
                  </a:cubicBezTo>
                  <a:cubicBezTo>
                    <a:pt x="16188" y="8054"/>
                    <a:pt x="18822" y="4027"/>
                    <a:pt x="214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10100158" y="2668544"/>
              <a:ext cx="138632" cy="3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137" fill="norm" stroke="1" extrusionOk="0">
                  <a:moveTo>
                    <a:pt x="21304" y="2113"/>
                  </a:moveTo>
                  <a:cubicBezTo>
                    <a:pt x="20519" y="1227"/>
                    <a:pt x="19733" y="342"/>
                    <a:pt x="18359" y="77"/>
                  </a:cubicBezTo>
                  <a:cubicBezTo>
                    <a:pt x="16984" y="-189"/>
                    <a:pt x="15020" y="165"/>
                    <a:pt x="12075" y="2201"/>
                  </a:cubicBezTo>
                  <a:cubicBezTo>
                    <a:pt x="9129" y="4237"/>
                    <a:pt x="5202" y="7955"/>
                    <a:pt x="2846" y="10788"/>
                  </a:cubicBezTo>
                  <a:cubicBezTo>
                    <a:pt x="489" y="13621"/>
                    <a:pt x="-296" y="15568"/>
                    <a:pt x="97" y="17339"/>
                  </a:cubicBezTo>
                  <a:cubicBezTo>
                    <a:pt x="489" y="19109"/>
                    <a:pt x="2060" y="20703"/>
                    <a:pt x="5791" y="21057"/>
                  </a:cubicBezTo>
                  <a:cubicBezTo>
                    <a:pt x="9522" y="21411"/>
                    <a:pt x="15413" y="20526"/>
                    <a:pt x="21304" y="19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10275757" y="2735749"/>
              <a:ext cx="185371" cy="168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0371" fill="norm" stroke="1" extrusionOk="0">
                  <a:moveTo>
                    <a:pt x="9035" y="7603"/>
                  </a:moveTo>
                  <a:cubicBezTo>
                    <a:pt x="9626" y="6060"/>
                    <a:pt x="10218" y="4517"/>
                    <a:pt x="10070" y="3129"/>
                  </a:cubicBezTo>
                  <a:cubicBezTo>
                    <a:pt x="9922" y="1740"/>
                    <a:pt x="9035" y="506"/>
                    <a:pt x="7851" y="351"/>
                  </a:cubicBezTo>
                  <a:cubicBezTo>
                    <a:pt x="6667" y="197"/>
                    <a:pt x="5188" y="1123"/>
                    <a:pt x="3561" y="2974"/>
                  </a:cubicBezTo>
                  <a:cubicBezTo>
                    <a:pt x="1933" y="4826"/>
                    <a:pt x="158" y="7603"/>
                    <a:pt x="10" y="10997"/>
                  </a:cubicBezTo>
                  <a:cubicBezTo>
                    <a:pt x="-138" y="14391"/>
                    <a:pt x="1341" y="18403"/>
                    <a:pt x="3709" y="19791"/>
                  </a:cubicBezTo>
                  <a:cubicBezTo>
                    <a:pt x="6076" y="21180"/>
                    <a:pt x="9330" y="19946"/>
                    <a:pt x="11550" y="17477"/>
                  </a:cubicBezTo>
                  <a:cubicBezTo>
                    <a:pt x="13769" y="15009"/>
                    <a:pt x="14952" y="11306"/>
                    <a:pt x="14065" y="8066"/>
                  </a:cubicBezTo>
                  <a:cubicBezTo>
                    <a:pt x="13177" y="4826"/>
                    <a:pt x="10218" y="2049"/>
                    <a:pt x="7851" y="814"/>
                  </a:cubicBezTo>
                  <a:cubicBezTo>
                    <a:pt x="5484" y="-420"/>
                    <a:pt x="3709" y="-111"/>
                    <a:pt x="2377" y="814"/>
                  </a:cubicBezTo>
                  <a:cubicBezTo>
                    <a:pt x="1046" y="1740"/>
                    <a:pt x="158" y="3283"/>
                    <a:pt x="454" y="4517"/>
                  </a:cubicBezTo>
                  <a:cubicBezTo>
                    <a:pt x="750" y="5751"/>
                    <a:pt x="2229" y="6677"/>
                    <a:pt x="5928" y="7140"/>
                  </a:cubicBezTo>
                  <a:cubicBezTo>
                    <a:pt x="9626" y="7603"/>
                    <a:pt x="15544" y="7603"/>
                    <a:pt x="21462" y="7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10331430" y="2572435"/>
              <a:ext cx="106697" cy="11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375" fill="norm" stroke="1" extrusionOk="0">
                  <a:moveTo>
                    <a:pt x="6042" y="3702"/>
                  </a:moveTo>
                  <a:cubicBezTo>
                    <a:pt x="5014" y="6157"/>
                    <a:pt x="3985" y="8611"/>
                    <a:pt x="2957" y="11066"/>
                  </a:cubicBezTo>
                  <a:cubicBezTo>
                    <a:pt x="1928" y="13520"/>
                    <a:pt x="900" y="15975"/>
                    <a:pt x="385" y="15975"/>
                  </a:cubicBezTo>
                  <a:cubicBezTo>
                    <a:pt x="-129" y="15975"/>
                    <a:pt x="-129" y="13520"/>
                    <a:pt x="385" y="11066"/>
                  </a:cubicBezTo>
                  <a:cubicBezTo>
                    <a:pt x="900" y="8611"/>
                    <a:pt x="1928" y="6157"/>
                    <a:pt x="3471" y="3948"/>
                  </a:cubicBezTo>
                  <a:cubicBezTo>
                    <a:pt x="5014" y="1739"/>
                    <a:pt x="7071" y="-225"/>
                    <a:pt x="8871" y="20"/>
                  </a:cubicBezTo>
                  <a:cubicBezTo>
                    <a:pt x="10671" y="266"/>
                    <a:pt x="12214" y="2720"/>
                    <a:pt x="14271" y="6648"/>
                  </a:cubicBezTo>
                  <a:cubicBezTo>
                    <a:pt x="16328" y="10575"/>
                    <a:pt x="18900" y="15975"/>
                    <a:pt x="21471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10445793" y="2576376"/>
              <a:ext cx="119697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6" h="21600" fill="norm" stroke="1" extrusionOk="0">
                  <a:moveTo>
                    <a:pt x="7935" y="0"/>
                  </a:moveTo>
                  <a:cubicBezTo>
                    <a:pt x="12784" y="2769"/>
                    <a:pt x="17633" y="5538"/>
                    <a:pt x="19616" y="8515"/>
                  </a:cubicBezTo>
                  <a:cubicBezTo>
                    <a:pt x="21600" y="11492"/>
                    <a:pt x="20718" y="14677"/>
                    <a:pt x="16971" y="16892"/>
                  </a:cubicBezTo>
                  <a:cubicBezTo>
                    <a:pt x="13224" y="19108"/>
                    <a:pt x="6612" y="203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10775467" y="2814048"/>
              <a:ext cx="130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10775467" y="2898384"/>
              <a:ext cx="153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11181810" y="2733845"/>
              <a:ext cx="130337" cy="22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21600" y="1792"/>
                  </a:moveTo>
                  <a:cubicBezTo>
                    <a:pt x="19906" y="1063"/>
                    <a:pt x="18212" y="335"/>
                    <a:pt x="15035" y="93"/>
                  </a:cubicBezTo>
                  <a:cubicBezTo>
                    <a:pt x="11859" y="-150"/>
                    <a:pt x="7200" y="93"/>
                    <a:pt x="4235" y="699"/>
                  </a:cubicBezTo>
                  <a:cubicBezTo>
                    <a:pt x="1271" y="1306"/>
                    <a:pt x="0" y="2277"/>
                    <a:pt x="1906" y="4825"/>
                  </a:cubicBezTo>
                  <a:cubicBezTo>
                    <a:pt x="3812" y="7374"/>
                    <a:pt x="8894" y="11499"/>
                    <a:pt x="11859" y="14169"/>
                  </a:cubicBezTo>
                  <a:cubicBezTo>
                    <a:pt x="14824" y="16839"/>
                    <a:pt x="15671" y="18052"/>
                    <a:pt x="15247" y="19023"/>
                  </a:cubicBezTo>
                  <a:cubicBezTo>
                    <a:pt x="14824" y="19994"/>
                    <a:pt x="13129" y="20722"/>
                    <a:pt x="11224" y="21086"/>
                  </a:cubicBezTo>
                  <a:cubicBezTo>
                    <a:pt x="9318" y="21450"/>
                    <a:pt x="7200" y="21450"/>
                    <a:pt x="5294" y="21086"/>
                  </a:cubicBezTo>
                  <a:cubicBezTo>
                    <a:pt x="3388" y="20722"/>
                    <a:pt x="1694" y="19994"/>
                    <a:pt x="0" y="19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11327480" y="2762084"/>
              <a:ext cx="191672" cy="158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fill="norm" stroke="1" extrusionOk="0">
                  <a:moveTo>
                    <a:pt x="0" y="8000"/>
                  </a:moveTo>
                  <a:cubicBezTo>
                    <a:pt x="2880" y="8685"/>
                    <a:pt x="5760" y="9371"/>
                    <a:pt x="7920" y="9542"/>
                  </a:cubicBezTo>
                  <a:cubicBezTo>
                    <a:pt x="10080" y="9714"/>
                    <a:pt x="11520" y="9371"/>
                    <a:pt x="12816" y="8171"/>
                  </a:cubicBezTo>
                  <a:cubicBezTo>
                    <a:pt x="14112" y="6971"/>
                    <a:pt x="15264" y="4914"/>
                    <a:pt x="15264" y="3371"/>
                  </a:cubicBezTo>
                  <a:cubicBezTo>
                    <a:pt x="15264" y="1828"/>
                    <a:pt x="14112" y="800"/>
                    <a:pt x="12816" y="285"/>
                  </a:cubicBezTo>
                  <a:cubicBezTo>
                    <a:pt x="11520" y="-229"/>
                    <a:pt x="10080" y="-229"/>
                    <a:pt x="8064" y="1828"/>
                  </a:cubicBezTo>
                  <a:cubicBezTo>
                    <a:pt x="6048" y="3885"/>
                    <a:pt x="3456" y="8000"/>
                    <a:pt x="2160" y="11085"/>
                  </a:cubicBezTo>
                  <a:cubicBezTo>
                    <a:pt x="864" y="14171"/>
                    <a:pt x="864" y="16228"/>
                    <a:pt x="3456" y="17942"/>
                  </a:cubicBezTo>
                  <a:cubicBezTo>
                    <a:pt x="6048" y="19657"/>
                    <a:pt x="11232" y="21028"/>
                    <a:pt x="14688" y="21200"/>
                  </a:cubicBezTo>
                  <a:cubicBezTo>
                    <a:pt x="18144" y="21371"/>
                    <a:pt x="19872" y="20342"/>
                    <a:pt x="21600" y="19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11503817" y="2576815"/>
              <a:ext cx="299008" cy="145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0" fill="norm" stroke="1" extrusionOk="0">
                  <a:moveTo>
                    <a:pt x="0" y="1035"/>
                  </a:moveTo>
                  <a:cubicBezTo>
                    <a:pt x="923" y="303"/>
                    <a:pt x="1846" y="-429"/>
                    <a:pt x="3323" y="303"/>
                  </a:cubicBezTo>
                  <a:cubicBezTo>
                    <a:pt x="4800" y="1035"/>
                    <a:pt x="6831" y="3232"/>
                    <a:pt x="7846" y="5246"/>
                  </a:cubicBezTo>
                  <a:cubicBezTo>
                    <a:pt x="8862" y="7259"/>
                    <a:pt x="8862" y="9090"/>
                    <a:pt x="8492" y="10737"/>
                  </a:cubicBezTo>
                  <a:cubicBezTo>
                    <a:pt x="8123" y="12385"/>
                    <a:pt x="7385" y="13849"/>
                    <a:pt x="6646" y="15313"/>
                  </a:cubicBezTo>
                  <a:cubicBezTo>
                    <a:pt x="5908" y="16778"/>
                    <a:pt x="5169" y="18242"/>
                    <a:pt x="5446" y="19340"/>
                  </a:cubicBezTo>
                  <a:cubicBezTo>
                    <a:pt x="5723" y="20439"/>
                    <a:pt x="7015" y="21171"/>
                    <a:pt x="9877" y="20805"/>
                  </a:cubicBezTo>
                  <a:cubicBezTo>
                    <a:pt x="12738" y="20439"/>
                    <a:pt x="17169" y="18974"/>
                    <a:pt x="21600" y="17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10031784" y="798183"/>
              <a:ext cx="536680" cy="6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fill="norm" stroke="1" extrusionOk="0">
                  <a:moveTo>
                    <a:pt x="0" y="14239"/>
                  </a:moveTo>
                  <a:cubicBezTo>
                    <a:pt x="3909" y="10239"/>
                    <a:pt x="7817" y="6239"/>
                    <a:pt x="10697" y="3839"/>
                  </a:cubicBezTo>
                  <a:cubicBezTo>
                    <a:pt x="13577" y="1439"/>
                    <a:pt x="15429" y="639"/>
                    <a:pt x="16611" y="239"/>
                  </a:cubicBezTo>
                  <a:cubicBezTo>
                    <a:pt x="17794" y="-161"/>
                    <a:pt x="18309" y="-161"/>
                    <a:pt x="18206" y="1039"/>
                  </a:cubicBezTo>
                  <a:cubicBezTo>
                    <a:pt x="18103" y="2239"/>
                    <a:pt x="17383" y="4639"/>
                    <a:pt x="15531" y="7439"/>
                  </a:cubicBezTo>
                  <a:cubicBezTo>
                    <a:pt x="13680" y="10239"/>
                    <a:pt x="10697" y="13439"/>
                    <a:pt x="8897" y="15439"/>
                  </a:cubicBezTo>
                  <a:cubicBezTo>
                    <a:pt x="7097" y="17439"/>
                    <a:pt x="6480" y="18239"/>
                    <a:pt x="5657" y="19039"/>
                  </a:cubicBezTo>
                  <a:cubicBezTo>
                    <a:pt x="4834" y="19839"/>
                    <a:pt x="3806" y="20639"/>
                    <a:pt x="3909" y="21039"/>
                  </a:cubicBezTo>
                  <a:cubicBezTo>
                    <a:pt x="4011" y="21439"/>
                    <a:pt x="5246" y="21439"/>
                    <a:pt x="7714" y="20639"/>
                  </a:cubicBezTo>
                  <a:cubicBezTo>
                    <a:pt x="10183" y="19839"/>
                    <a:pt x="13886" y="18239"/>
                    <a:pt x="16406" y="17839"/>
                  </a:cubicBezTo>
                  <a:cubicBezTo>
                    <a:pt x="18926" y="17439"/>
                    <a:pt x="20263" y="18239"/>
                    <a:pt x="21600" y="19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8239405" y="1031189"/>
              <a:ext cx="4230435" cy="2649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592" fill="norm" stroke="1" extrusionOk="0">
                  <a:moveTo>
                    <a:pt x="17980" y="1346"/>
                  </a:moveTo>
                  <a:cubicBezTo>
                    <a:pt x="17732" y="1158"/>
                    <a:pt x="17485" y="971"/>
                    <a:pt x="17192" y="836"/>
                  </a:cubicBezTo>
                  <a:cubicBezTo>
                    <a:pt x="16898" y="700"/>
                    <a:pt x="16559" y="617"/>
                    <a:pt x="16207" y="544"/>
                  </a:cubicBezTo>
                  <a:cubicBezTo>
                    <a:pt x="15855" y="471"/>
                    <a:pt x="15490" y="409"/>
                    <a:pt x="15067" y="357"/>
                  </a:cubicBezTo>
                  <a:cubicBezTo>
                    <a:pt x="14643" y="304"/>
                    <a:pt x="14161" y="263"/>
                    <a:pt x="13659" y="221"/>
                  </a:cubicBezTo>
                  <a:cubicBezTo>
                    <a:pt x="13157" y="179"/>
                    <a:pt x="12636" y="138"/>
                    <a:pt x="12186" y="96"/>
                  </a:cubicBezTo>
                  <a:cubicBezTo>
                    <a:pt x="11736" y="54"/>
                    <a:pt x="11358" y="13"/>
                    <a:pt x="10934" y="2"/>
                  </a:cubicBezTo>
                  <a:cubicBezTo>
                    <a:pt x="10511" y="-8"/>
                    <a:pt x="10041" y="13"/>
                    <a:pt x="9572" y="65"/>
                  </a:cubicBezTo>
                  <a:cubicBezTo>
                    <a:pt x="9103" y="117"/>
                    <a:pt x="8634" y="200"/>
                    <a:pt x="8203" y="315"/>
                  </a:cubicBezTo>
                  <a:cubicBezTo>
                    <a:pt x="7773" y="429"/>
                    <a:pt x="7382" y="575"/>
                    <a:pt x="7004" y="731"/>
                  </a:cubicBezTo>
                  <a:cubicBezTo>
                    <a:pt x="6626" y="888"/>
                    <a:pt x="6261" y="1054"/>
                    <a:pt x="5831" y="1294"/>
                  </a:cubicBezTo>
                  <a:cubicBezTo>
                    <a:pt x="5401" y="1533"/>
                    <a:pt x="4905" y="1846"/>
                    <a:pt x="4456" y="2169"/>
                  </a:cubicBezTo>
                  <a:cubicBezTo>
                    <a:pt x="4006" y="2492"/>
                    <a:pt x="3602" y="2825"/>
                    <a:pt x="3204" y="3210"/>
                  </a:cubicBezTo>
                  <a:cubicBezTo>
                    <a:pt x="2807" y="3595"/>
                    <a:pt x="2416" y="4033"/>
                    <a:pt x="2096" y="4554"/>
                  </a:cubicBezTo>
                  <a:cubicBezTo>
                    <a:pt x="1777" y="5074"/>
                    <a:pt x="1529" y="5678"/>
                    <a:pt x="1308" y="6335"/>
                  </a:cubicBezTo>
                  <a:cubicBezTo>
                    <a:pt x="1086" y="6991"/>
                    <a:pt x="890" y="7699"/>
                    <a:pt x="721" y="8397"/>
                  </a:cubicBezTo>
                  <a:cubicBezTo>
                    <a:pt x="552" y="9094"/>
                    <a:pt x="408" y="9782"/>
                    <a:pt x="284" y="10521"/>
                  </a:cubicBezTo>
                  <a:cubicBezTo>
                    <a:pt x="160" y="11261"/>
                    <a:pt x="56" y="12052"/>
                    <a:pt x="17" y="12781"/>
                  </a:cubicBezTo>
                  <a:cubicBezTo>
                    <a:pt x="-22" y="13510"/>
                    <a:pt x="4" y="14177"/>
                    <a:pt x="95" y="14864"/>
                  </a:cubicBezTo>
                  <a:cubicBezTo>
                    <a:pt x="187" y="15551"/>
                    <a:pt x="343" y="16260"/>
                    <a:pt x="506" y="16905"/>
                  </a:cubicBezTo>
                  <a:cubicBezTo>
                    <a:pt x="669" y="17551"/>
                    <a:pt x="838" y="18134"/>
                    <a:pt x="1008" y="18520"/>
                  </a:cubicBezTo>
                  <a:cubicBezTo>
                    <a:pt x="1177" y="18905"/>
                    <a:pt x="1347" y="19092"/>
                    <a:pt x="1607" y="19249"/>
                  </a:cubicBezTo>
                  <a:cubicBezTo>
                    <a:pt x="1868" y="19405"/>
                    <a:pt x="2220" y="19530"/>
                    <a:pt x="2663" y="19613"/>
                  </a:cubicBezTo>
                  <a:cubicBezTo>
                    <a:pt x="3107" y="19697"/>
                    <a:pt x="3641" y="19738"/>
                    <a:pt x="4169" y="19790"/>
                  </a:cubicBezTo>
                  <a:cubicBezTo>
                    <a:pt x="4697" y="19842"/>
                    <a:pt x="5218" y="19905"/>
                    <a:pt x="5720" y="19978"/>
                  </a:cubicBezTo>
                  <a:cubicBezTo>
                    <a:pt x="6222" y="20051"/>
                    <a:pt x="6704" y="20134"/>
                    <a:pt x="7206" y="20207"/>
                  </a:cubicBezTo>
                  <a:cubicBezTo>
                    <a:pt x="7708" y="20280"/>
                    <a:pt x="8230" y="20342"/>
                    <a:pt x="8777" y="20415"/>
                  </a:cubicBezTo>
                  <a:cubicBezTo>
                    <a:pt x="9325" y="20488"/>
                    <a:pt x="9898" y="20571"/>
                    <a:pt x="10465" y="20655"/>
                  </a:cubicBezTo>
                  <a:cubicBezTo>
                    <a:pt x="11032" y="20738"/>
                    <a:pt x="11593" y="20821"/>
                    <a:pt x="12088" y="20884"/>
                  </a:cubicBezTo>
                  <a:cubicBezTo>
                    <a:pt x="12583" y="20946"/>
                    <a:pt x="13014" y="20988"/>
                    <a:pt x="13437" y="21030"/>
                  </a:cubicBezTo>
                  <a:cubicBezTo>
                    <a:pt x="13861" y="21071"/>
                    <a:pt x="14278" y="21113"/>
                    <a:pt x="14767" y="21144"/>
                  </a:cubicBezTo>
                  <a:cubicBezTo>
                    <a:pt x="15256" y="21175"/>
                    <a:pt x="15816" y="21196"/>
                    <a:pt x="16357" y="21217"/>
                  </a:cubicBezTo>
                  <a:cubicBezTo>
                    <a:pt x="16898" y="21238"/>
                    <a:pt x="17420" y="21259"/>
                    <a:pt x="17935" y="21238"/>
                  </a:cubicBezTo>
                  <a:cubicBezTo>
                    <a:pt x="18449" y="21217"/>
                    <a:pt x="18958" y="21155"/>
                    <a:pt x="19440" y="21165"/>
                  </a:cubicBezTo>
                  <a:cubicBezTo>
                    <a:pt x="19922" y="21175"/>
                    <a:pt x="20379" y="21259"/>
                    <a:pt x="20731" y="21342"/>
                  </a:cubicBezTo>
                  <a:cubicBezTo>
                    <a:pt x="21083" y="21425"/>
                    <a:pt x="21330" y="21509"/>
                    <a:pt x="21578" y="21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838713" y="1411017"/>
              <a:ext cx="767215" cy="458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14" fill="norm" stroke="1" extrusionOk="0">
                  <a:moveTo>
                    <a:pt x="5165" y="0"/>
                  </a:moveTo>
                  <a:cubicBezTo>
                    <a:pt x="4736" y="3360"/>
                    <a:pt x="4306" y="6720"/>
                    <a:pt x="4056" y="9720"/>
                  </a:cubicBezTo>
                  <a:cubicBezTo>
                    <a:pt x="3806" y="12720"/>
                    <a:pt x="3734" y="15360"/>
                    <a:pt x="3770" y="17040"/>
                  </a:cubicBezTo>
                  <a:cubicBezTo>
                    <a:pt x="3806" y="18720"/>
                    <a:pt x="3949" y="19440"/>
                    <a:pt x="4163" y="20040"/>
                  </a:cubicBezTo>
                  <a:cubicBezTo>
                    <a:pt x="4378" y="20640"/>
                    <a:pt x="4664" y="21120"/>
                    <a:pt x="4986" y="21360"/>
                  </a:cubicBezTo>
                  <a:cubicBezTo>
                    <a:pt x="5308" y="21600"/>
                    <a:pt x="5665" y="21600"/>
                    <a:pt x="6023" y="21060"/>
                  </a:cubicBezTo>
                  <a:cubicBezTo>
                    <a:pt x="6381" y="20520"/>
                    <a:pt x="6738" y="19440"/>
                    <a:pt x="6881" y="18300"/>
                  </a:cubicBezTo>
                  <a:cubicBezTo>
                    <a:pt x="7024" y="17160"/>
                    <a:pt x="6953" y="15960"/>
                    <a:pt x="6452" y="14880"/>
                  </a:cubicBezTo>
                  <a:cubicBezTo>
                    <a:pt x="5951" y="13800"/>
                    <a:pt x="5022" y="12840"/>
                    <a:pt x="4128" y="12360"/>
                  </a:cubicBezTo>
                  <a:cubicBezTo>
                    <a:pt x="3234" y="11880"/>
                    <a:pt x="2375" y="11880"/>
                    <a:pt x="1624" y="12060"/>
                  </a:cubicBezTo>
                  <a:cubicBezTo>
                    <a:pt x="873" y="12240"/>
                    <a:pt x="230" y="12600"/>
                    <a:pt x="51" y="12540"/>
                  </a:cubicBezTo>
                  <a:cubicBezTo>
                    <a:pt x="-128" y="12480"/>
                    <a:pt x="158" y="12000"/>
                    <a:pt x="1052" y="10680"/>
                  </a:cubicBezTo>
                  <a:cubicBezTo>
                    <a:pt x="1946" y="9360"/>
                    <a:pt x="3448" y="7200"/>
                    <a:pt x="4449" y="5880"/>
                  </a:cubicBezTo>
                  <a:cubicBezTo>
                    <a:pt x="5451" y="4560"/>
                    <a:pt x="5951" y="4080"/>
                    <a:pt x="6416" y="3780"/>
                  </a:cubicBezTo>
                  <a:cubicBezTo>
                    <a:pt x="6881" y="3480"/>
                    <a:pt x="7310" y="3360"/>
                    <a:pt x="7561" y="3600"/>
                  </a:cubicBezTo>
                  <a:cubicBezTo>
                    <a:pt x="7811" y="3840"/>
                    <a:pt x="7883" y="4440"/>
                    <a:pt x="7918" y="6720"/>
                  </a:cubicBezTo>
                  <a:cubicBezTo>
                    <a:pt x="7954" y="9000"/>
                    <a:pt x="7954" y="12960"/>
                    <a:pt x="7918" y="15240"/>
                  </a:cubicBezTo>
                  <a:cubicBezTo>
                    <a:pt x="7883" y="17520"/>
                    <a:pt x="7811" y="18120"/>
                    <a:pt x="7775" y="18120"/>
                  </a:cubicBezTo>
                  <a:cubicBezTo>
                    <a:pt x="7740" y="18120"/>
                    <a:pt x="7740" y="17520"/>
                    <a:pt x="7811" y="16920"/>
                  </a:cubicBezTo>
                  <a:cubicBezTo>
                    <a:pt x="7883" y="16320"/>
                    <a:pt x="8026" y="15720"/>
                    <a:pt x="8240" y="15180"/>
                  </a:cubicBezTo>
                  <a:cubicBezTo>
                    <a:pt x="8455" y="14640"/>
                    <a:pt x="8741" y="14160"/>
                    <a:pt x="9063" y="14100"/>
                  </a:cubicBezTo>
                  <a:cubicBezTo>
                    <a:pt x="9385" y="14040"/>
                    <a:pt x="9742" y="14400"/>
                    <a:pt x="10100" y="14820"/>
                  </a:cubicBezTo>
                  <a:cubicBezTo>
                    <a:pt x="10457" y="15240"/>
                    <a:pt x="10815" y="15720"/>
                    <a:pt x="11208" y="15960"/>
                  </a:cubicBezTo>
                  <a:cubicBezTo>
                    <a:pt x="11602" y="16200"/>
                    <a:pt x="12031" y="16200"/>
                    <a:pt x="12532" y="15660"/>
                  </a:cubicBezTo>
                  <a:cubicBezTo>
                    <a:pt x="13032" y="15120"/>
                    <a:pt x="13604" y="14040"/>
                    <a:pt x="13926" y="13140"/>
                  </a:cubicBezTo>
                  <a:cubicBezTo>
                    <a:pt x="14248" y="12240"/>
                    <a:pt x="14320" y="11520"/>
                    <a:pt x="14177" y="11100"/>
                  </a:cubicBezTo>
                  <a:cubicBezTo>
                    <a:pt x="14034" y="10680"/>
                    <a:pt x="13676" y="10560"/>
                    <a:pt x="13390" y="10740"/>
                  </a:cubicBezTo>
                  <a:cubicBezTo>
                    <a:pt x="13104" y="10920"/>
                    <a:pt x="12889" y="11400"/>
                    <a:pt x="12639" y="12120"/>
                  </a:cubicBezTo>
                  <a:cubicBezTo>
                    <a:pt x="12389" y="12840"/>
                    <a:pt x="12102" y="13800"/>
                    <a:pt x="11959" y="14580"/>
                  </a:cubicBezTo>
                  <a:cubicBezTo>
                    <a:pt x="11816" y="15360"/>
                    <a:pt x="11816" y="15960"/>
                    <a:pt x="11995" y="16320"/>
                  </a:cubicBezTo>
                  <a:cubicBezTo>
                    <a:pt x="12174" y="16680"/>
                    <a:pt x="12532" y="16800"/>
                    <a:pt x="13104" y="16620"/>
                  </a:cubicBezTo>
                  <a:cubicBezTo>
                    <a:pt x="13676" y="16440"/>
                    <a:pt x="14463" y="15960"/>
                    <a:pt x="14999" y="15540"/>
                  </a:cubicBezTo>
                  <a:cubicBezTo>
                    <a:pt x="15536" y="15120"/>
                    <a:pt x="15822" y="14760"/>
                    <a:pt x="16072" y="14340"/>
                  </a:cubicBezTo>
                  <a:cubicBezTo>
                    <a:pt x="16322" y="13920"/>
                    <a:pt x="16537" y="13440"/>
                    <a:pt x="16608" y="13500"/>
                  </a:cubicBezTo>
                  <a:cubicBezTo>
                    <a:pt x="16680" y="13560"/>
                    <a:pt x="16608" y="14160"/>
                    <a:pt x="16537" y="15000"/>
                  </a:cubicBezTo>
                  <a:cubicBezTo>
                    <a:pt x="16465" y="15840"/>
                    <a:pt x="16394" y="16920"/>
                    <a:pt x="16430" y="17160"/>
                  </a:cubicBezTo>
                  <a:cubicBezTo>
                    <a:pt x="16465" y="17400"/>
                    <a:pt x="16608" y="16800"/>
                    <a:pt x="16966" y="15660"/>
                  </a:cubicBezTo>
                  <a:cubicBezTo>
                    <a:pt x="17324" y="14520"/>
                    <a:pt x="17896" y="12840"/>
                    <a:pt x="18468" y="11760"/>
                  </a:cubicBezTo>
                  <a:cubicBezTo>
                    <a:pt x="19040" y="10680"/>
                    <a:pt x="19612" y="10200"/>
                    <a:pt x="20006" y="10320"/>
                  </a:cubicBezTo>
                  <a:cubicBezTo>
                    <a:pt x="20399" y="10440"/>
                    <a:pt x="20614" y="11160"/>
                    <a:pt x="20828" y="12780"/>
                  </a:cubicBezTo>
                  <a:cubicBezTo>
                    <a:pt x="21043" y="14400"/>
                    <a:pt x="21257" y="16920"/>
                    <a:pt x="21472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2171128" y="1588493"/>
              <a:ext cx="255152" cy="22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066" fill="norm" stroke="1" extrusionOk="0">
                  <a:moveTo>
                    <a:pt x="11728" y="4989"/>
                  </a:moveTo>
                  <a:cubicBezTo>
                    <a:pt x="11728" y="3775"/>
                    <a:pt x="11728" y="2562"/>
                    <a:pt x="11301" y="1591"/>
                  </a:cubicBezTo>
                  <a:cubicBezTo>
                    <a:pt x="10873" y="620"/>
                    <a:pt x="10017" y="-108"/>
                    <a:pt x="8627" y="13"/>
                  </a:cubicBezTo>
                  <a:cubicBezTo>
                    <a:pt x="7237" y="135"/>
                    <a:pt x="5312" y="1105"/>
                    <a:pt x="3708" y="4139"/>
                  </a:cubicBezTo>
                  <a:cubicBezTo>
                    <a:pt x="2104" y="7173"/>
                    <a:pt x="821" y="12270"/>
                    <a:pt x="287" y="15425"/>
                  </a:cubicBezTo>
                  <a:cubicBezTo>
                    <a:pt x="-248" y="18580"/>
                    <a:pt x="-34" y="19793"/>
                    <a:pt x="928" y="20521"/>
                  </a:cubicBezTo>
                  <a:cubicBezTo>
                    <a:pt x="1891" y="21249"/>
                    <a:pt x="3602" y="21492"/>
                    <a:pt x="5526" y="19672"/>
                  </a:cubicBezTo>
                  <a:cubicBezTo>
                    <a:pt x="7451" y="17852"/>
                    <a:pt x="9590" y="13968"/>
                    <a:pt x="10980" y="11177"/>
                  </a:cubicBezTo>
                  <a:cubicBezTo>
                    <a:pt x="12370" y="8386"/>
                    <a:pt x="13011" y="6688"/>
                    <a:pt x="13546" y="6688"/>
                  </a:cubicBezTo>
                  <a:cubicBezTo>
                    <a:pt x="14081" y="6688"/>
                    <a:pt x="14508" y="8386"/>
                    <a:pt x="15792" y="9600"/>
                  </a:cubicBezTo>
                  <a:cubicBezTo>
                    <a:pt x="17075" y="10813"/>
                    <a:pt x="19213" y="11541"/>
                    <a:pt x="21352" y="12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2759510" y="1400600"/>
              <a:ext cx="134447" cy="322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0798" fill="norm" stroke="1" extrusionOk="0">
                  <a:moveTo>
                    <a:pt x="21043" y="672"/>
                  </a:moveTo>
                  <a:cubicBezTo>
                    <a:pt x="19043" y="178"/>
                    <a:pt x="17043" y="-317"/>
                    <a:pt x="13843" y="260"/>
                  </a:cubicBezTo>
                  <a:cubicBezTo>
                    <a:pt x="10643" y="837"/>
                    <a:pt x="6243" y="2486"/>
                    <a:pt x="3443" y="4959"/>
                  </a:cubicBezTo>
                  <a:cubicBezTo>
                    <a:pt x="643" y="7433"/>
                    <a:pt x="-557" y="10730"/>
                    <a:pt x="243" y="13698"/>
                  </a:cubicBezTo>
                  <a:cubicBezTo>
                    <a:pt x="1043" y="16666"/>
                    <a:pt x="3843" y="19304"/>
                    <a:pt x="7643" y="20294"/>
                  </a:cubicBezTo>
                  <a:cubicBezTo>
                    <a:pt x="11443" y="21283"/>
                    <a:pt x="16243" y="20623"/>
                    <a:pt x="21043" y="19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2980346" y="1457018"/>
              <a:ext cx="28614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9353" y="0"/>
                  </a:moveTo>
                  <a:cubicBezTo>
                    <a:pt x="3953" y="4413"/>
                    <a:pt x="-1447" y="8826"/>
                    <a:pt x="353" y="12426"/>
                  </a:cubicBezTo>
                  <a:cubicBezTo>
                    <a:pt x="2153" y="16026"/>
                    <a:pt x="11153" y="18813"/>
                    <a:pt x="201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3077960" y="1533686"/>
              <a:ext cx="145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3264520" y="1480018"/>
              <a:ext cx="143115" cy="178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20443" y="0"/>
                  </a:moveTo>
                  <a:cubicBezTo>
                    <a:pt x="18514" y="2738"/>
                    <a:pt x="16586" y="5476"/>
                    <a:pt x="14850" y="8366"/>
                  </a:cubicBezTo>
                  <a:cubicBezTo>
                    <a:pt x="13114" y="11256"/>
                    <a:pt x="11571" y="14299"/>
                    <a:pt x="10221" y="16580"/>
                  </a:cubicBezTo>
                  <a:cubicBezTo>
                    <a:pt x="8871" y="18862"/>
                    <a:pt x="7714" y="20383"/>
                    <a:pt x="6171" y="20992"/>
                  </a:cubicBezTo>
                  <a:cubicBezTo>
                    <a:pt x="4629" y="21600"/>
                    <a:pt x="2700" y="21296"/>
                    <a:pt x="1543" y="20383"/>
                  </a:cubicBezTo>
                  <a:cubicBezTo>
                    <a:pt x="386" y="19470"/>
                    <a:pt x="0" y="17949"/>
                    <a:pt x="0" y="15972"/>
                  </a:cubicBezTo>
                  <a:cubicBezTo>
                    <a:pt x="0" y="13994"/>
                    <a:pt x="386" y="11561"/>
                    <a:pt x="1543" y="10344"/>
                  </a:cubicBezTo>
                  <a:cubicBezTo>
                    <a:pt x="2700" y="9127"/>
                    <a:pt x="4629" y="9127"/>
                    <a:pt x="8100" y="10496"/>
                  </a:cubicBezTo>
                  <a:cubicBezTo>
                    <a:pt x="11571" y="11865"/>
                    <a:pt x="16586" y="14603"/>
                    <a:pt x="21600" y="17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3491970" y="1426350"/>
              <a:ext cx="107867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0" h="21600" fill="norm" stroke="1" extrusionOk="0">
                  <a:moveTo>
                    <a:pt x="0" y="0"/>
                  </a:moveTo>
                  <a:cubicBezTo>
                    <a:pt x="2455" y="150"/>
                    <a:pt x="4909" y="300"/>
                    <a:pt x="8345" y="1575"/>
                  </a:cubicBezTo>
                  <a:cubicBezTo>
                    <a:pt x="11782" y="2850"/>
                    <a:pt x="16200" y="5250"/>
                    <a:pt x="18655" y="7875"/>
                  </a:cubicBezTo>
                  <a:cubicBezTo>
                    <a:pt x="21109" y="10500"/>
                    <a:pt x="21600" y="13350"/>
                    <a:pt x="18900" y="15675"/>
                  </a:cubicBezTo>
                  <a:cubicBezTo>
                    <a:pt x="16200" y="18000"/>
                    <a:pt x="10309" y="19800"/>
                    <a:pt x="44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3914849" y="1520099"/>
              <a:ext cx="144468" cy="264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116" fill="norm" stroke="1" extrusionOk="0">
                  <a:moveTo>
                    <a:pt x="16875" y="3529"/>
                  </a:moveTo>
                  <a:cubicBezTo>
                    <a:pt x="18011" y="2306"/>
                    <a:pt x="19148" y="1084"/>
                    <a:pt x="18769" y="472"/>
                  </a:cubicBezTo>
                  <a:cubicBezTo>
                    <a:pt x="18390" y="-139"/>
                    <a:pt x="16496" y="-139"/>
                    <a:pt x="13843" y="370"/>
                  </a:cubicBezTo>
                  <a:cubicBezTo>
                    <a:pt x="11190" y="880"/>
                    <a:pt x="7780" y="1899"/>
                    <a:pt x="4938" y="4548"/>
                  </a:cubicBezTo>
                  <a:cubicBezTo>
                    <a:pt x="2096" y="7197"/>
                    <a:pt x="-178" y="11476"/>
                    <a:pt x="11" y="14635"/>
                  </a:cubicBezTo>
                  <a:cubicBezTo>
                    <a:pt x="201" y="17793"/>
                    <a:pt x="2854" y="19831"/>
                    <a:pt x="6833" y="20646"/>
                  </a:cubicBezTo>
                  <a:cubicBezTo>
                    <a:pt x="10811" y="21461"/>
                    <a:pt x="16117" y="21053"/>
                    <a:pt x="21422" y="20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4174886" y="1533686"/>
              <a:ext cx="30101" cy="27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fill="norm" stroke="1" extrusionOk="0">
                  <a:moveTo>
                    <a:pt x="21200" y="0"/>
                  </a:moveTo>
                  <a:cubicBezTo>
                    <a:pt x="14000" y="6521"/>
                    <a:pt x="6800" y="13042"/>
                    <a:pt x="3200" y="16811"/>
                  </a:cubicBezTo>
                  <a:cubicBezTo>
                    <a:pt x="-400" y="20581"/>
                    <a:pt x="-400" y="21600"/>
                    <a:pt x="500" y="21600"/>
                  </a:cubicBezTo>
                  <a:cubicBezTo>
                    <a:pt x="1400" y="21600"/>
                    <a:pt x="3200" y="20581"/>
                    <a:pt x="5000" y="19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4138155" y="1521846"/>
              <a:ext cx="174168" cy="16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478" fill="norm" stroke="1" extrusionOk="0">
                  <a:moveTo>
                    <a:pt x="3491" y="21478"/>
                  </a:moveTo>
                  <a:cubicBezTo>
                    <a:pt x="2238" y="16493"/>
                    <a:pt x="986" y="11509"/>
                    <a:pt x="360" y="8186"/>
                  </a:cubicBezTo>
                  <a:cubicBezTo>
                    <a:pt x="-266" y="4863"/>
                    <a:pt x="-266" y="3201"/>
                    <a:pt x="1925" y="2038"/>
                  </a:cubicBezTo>
                  <a:cubicBezTo>
                    <a:pt x="4117" y="875"/>
                    <a:pt x="8499" y="210"/>
                    <a:pt x="12099" y="44"/>
                  </a:cubicBezTo>
                  <a:cubicBezTo>
                    <a:pt x="15699" y="-122"/>
                    <a:pt x="18517" y="210"/>
                    <a:pt x="21334" y="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4097650" y="1809692"/>
              <a:ext cx="21467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4820087" y="1420818"/>
              <a:ext cx="488925" cy="445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275" fill="norm" stroke="1" extrusionOk="0">
                  <a:moveTo>
                    <a:pt x="11736" y="2827"/>
                  </a:moveTo>
                  <a:cubicBezTo>
                    <a:pt x="11736" y="2217"/>
                    <a:pt x="11736" y="1607"/>
                    <a:pt x="11173" y="996"/>
                  </a:cubicBezTo>
                  <a:cubicBezTo>
                    <a:pt x="10611" y="386"/>
                    <a:pt x="9486" y="-224"/>
                    <a:pt x="8586" y="81"/>
                  </a:cubicBezTo>
                  <a:cubicBezTo>
                    <a:pt x="7686" y="386"/>
                    <a:pt x="7011" y="1607"/>
                    <a:pt x="6504" y="4108"/>
                  </a:cubicBezTo>
                  <a:cubicBezTo>
                    <a:pt x="5998" y="6610"/>
                    <a:pt x="5661" y="10393"/>
                    <a:pt x="5379" y="13261"/>
                  </a:cubicBezTo>
                  <a:cubicBezTo>
                    <a:pt x="5098" y="16129"/>
                    <a:pt x="4873" y="18081"/>
                    <a:pt x="4536" y="19301"/>
                  </a:cubicBezTo>
                  <a:cubicBezTo>
                    <a:pt x="4198" y="20522"/>
                    <a:pt x="3748" y="21010"/>
                    <a:pt x="3186" y="21193"/>
                  </a:cubicBezTo>
                  <a:cubicBezTo>
                    <a:pt x="2623" y="21376"/>
                    <a:pt x="1948" y="21254"/>
                    <a:pt x="1386" y="20827"/>
                  </a:cubicBezTo>
                  <a:cubicBezTo>
                    <a:pt x="823" y="20400"/>
                    <a:pt x="373" y="19668"/>
                    <a:pt x="148" y="18935"/>
                  </a:cubicBezTo>
                  <a:cubicBezTo>
                    <a:pt x="-77" y="18203"/>
                    <a:pt x="-77" y="17471"/>
                    <a:pt x="373" y="16739"/>
                  </a:cubicBezTo>
                  <a:cubicBezTo>
                    <a:pt x="823" y="16007"/>
                    <a:pt x="1723" y="15274"/>
                    <a:pt x="3354" y="14786"/>
                  </a:cubicBezTo>
                  <a:cubicBezTo>
                    <a:pt x="4985" y="14298"/>
                    <a:pt x="7348" y="14054"/>
                    <a:pt x="8867" y="13871"/>
                  </a:cubicBezTo>
                  <a:cubicBezTo>
                    <a:pt x="10386" y="13688"/>
                    <a:pt x="11061" y="13566"/>
                    <a:pt x="11117" y="13444"/>
                  </a:cubicBezTo>
                  <a:cubicBezTo>
                    <a:pt x="11173" y="13322"/>
                    <a:pt x="10611" y="13200"/>
                    <a:pt x="10104" y="13566"/>
                  </a:cubicBezTo>
                  <a:cubicBezTo>
                    <a:pt x="9598" y="13932"/>
                    <a:pt x="9148" y="14786"/>
                    <a:pt x="8923" y="15518"/>
                  </a:cubicBezTo>
                  <a:cubicBezTo>
                    <a:pt x="8698" y="16251"/>
                    <a:pt x="8698" y="16861"/>
                    <a:pt x="8811" y="17471"/>
                  </a:cubicBezTo>
                  <a:cubicBezTo>
                    <a:pt x="8923" y="18081"/>
                    <a:pt x="9148" y="18691"/>
                    <a:pt x="9542" y="18813"/>
                  </a:cubicBezTo>
                  <a:cubicBezTo>
                    <a:pt x="9936" y="18935"/>
                    <a:pt x="10498" y="18569"/>
                    <a:pt x="10779" y="18020"/>
                  </a:cubicBezTo>
                  <a:cubicBezTo>
                    <a:pt x="11061" y="17471"/>
                    <a:pt x="11061" y="16739"/>
                    <a:pt x="11061" y="16068"/>
                  </a:cubicBezTo>
                  <a:cubicBezTo>
                    <a:pt x="11061" y="15396"/>
                    <a:pt x="11061" y="14786"/>
                    <a:pt x="11117" y="14176"/>
                  </a:cubicBezTo>
                  <a:cubicBezTo>
                    <a:pt x="11173" y="13566"/>
                    <a:pt x="11285" y="12956"/>
                    <a:pt x="11623" y="12773"/>
                  </a:cubicBezTo>
                  <a:cubicBezTo>
                    <a:pt x="11960" y="12590"/>
                    <a:pt x="12523" y="12834"/>
                    <a:pt x="13423" y="13688"/>
                  </a:cubicBezTo>
                  <a:cubicBezTo>
                    <a:pt x="14323" y="14542"/>
                    <a:pt x="15561" y="16007"/>
                    <a:pt x="16236" y="17227"/>
                  </a:cubicBezTo>
                  <a:cubicBezTo>
                    <a:pt x="16911" y="18447"/>
                    <a:pt x="17023" y="19423"/>
                    <a:pt x="17079" y="19484"/>
                  </a:cubicBezTo>
                  <a:cubicBezTo>
                    <a:pt x="17136" y="19545"/>
                    <a:pt x="17136" y="18691"/>
                    <a:pt x="17586" y="17349"/>
                  </a:cubicBezTo>
                  <a:cubicBezTo>
                    <a:pt x="18036" y="16007"/>
                    <a:pt x="18936" y="14176"/>
                    <a:pt x="19667" y="13078"/>
                  </a:cubicBezTo>
                  <a:cubicBezTo>
                    <a:pt x="20398" y="11979"/>
                    <a:pt x="20961" y="11613"/>
                    <a:pt x="21523" y="11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5566823" y="1585988"/>
              <a:ext cx="286534" cy="310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016" fill="norm" stroke="1" extrusionOk="0">
                  <a:moveTo>
                    <a:pt x="12257" y="3722"/>
                  </a:moveTo>
                  <a:cubicBezTo>
                    <a:pt x="11874" y="2858"/>
                    <a:pt x="11492" y="1994"/>
                    <a:pt x="10823" y="1648"/>
                  </a:cubicBezTo>
                  <a:cubicBezTo>
                    <a:pt x="10154" y="1302"/>
                    <a:pt x="9198" y="1475"/>
                    <a:pt x="7669" y="2858"/>
                  </a:cubicBezTo>
                  <a:cubicBezTo>
                    <a:pt x="6140" y="4240"/>
                    <a:pt x="4037" y="6832"/>
                    <a:pt x="2604" y="9597"/>
                  </a:cubicBezTo>
                  <a:cubicBezTo>
                    <a:pt x="1170" y="12362"/>
                    <a:pt x="405" y="15299"/>
                    <a:pt x="119" y="17200"/>
                  </a:cubicBezTo>
                  <a:cubicBezTo>
                    <a:pt x="-168" y="19101"/>
                    <a:pt x="23" y="19965"/>
                    <a:pt x="1170" y="20570"/>
                  </a:cubicBezTo>
                  <a:cubicBezTo>
                    <a:pt x="2317" y="21174"/>
                    <a:pt x="4420" y="21520"/>
                    <a:pt x="7096" y="19187"/>
                  </a:cubicBezTo>
                  <a:cubicBezTo>
                    <a:pt x="9772" y="16854"/>
                    <a:pt x="13021" y="11843"/>
                    <a:pt x="14646" y="8474"/>
                  </a:cubicBezTo>
                  <a:cubicBezTo>
                    <a:pt x="16271" y="5104"/>
                    <a:pt x="16271" y="3376"/>
                    <a:pt x="15028" y="2080"/>
                  </a:cubicBezTo>
                  <a:cubicBezTo>
                    <a:pt x="13786" y="784"/>
                    <a:pt x="11301" y="-80"/>
                    <a:pt x="9198" y="6"/>
                  </a:cubicBezTo>
                  <a:cubicBezTo>
                    <a:pt x="7096" y="93"/>
                    <a:pt x="5375" y="1130"/>
                    <a:pt x="4420" y="2685"/>
                  </a:cubicBezTo>
                  <a:cubicBezTo>
                    <a:pt x="3464" y="4240"/>
                    <a:pt x="3273" y="6314"/>
                    <a:pt x="4228" y="7696"/>
                  </a:cubicBezTo>
                  <a:cubicBezTo>
                    <a:pt x="5184" y="9078"/>
                    <a:pt x="7287" y="9770"/>
                    <a:pt x="10345" y="9942"/>
                  </a:cubicBezTo>
                  <a:cubicBezTo>
                    <a:pt x="13404" y="10115"/>
                    <a:pt x="17418" y="9770"/>
                    <a:pt x="21432" y="9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6374701" y="1702357"/>
              <a:ext cx="15335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6395292" y="1616655"/>
              <a:ext cx="56079" cy="32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0827" fill="norm" stroke="1" extrusionOk="0">
                  <a:moveTo>
                    <a:pt x="885" y="15842"/>
                  </a:moveTo>
                  <a:cubicBezTo>
                    <a:pt x="-54" y="7535"/>
                    <a:pt x="-993" y="-773"/>
                    <a:pt x="2294" y="58"/>
                  </a:cubicBezTo>
                  <a:cubicBezTo>
                    <a:pt x="5581" y="889"/>
                    <a:pt x="13094" y="10858"/>
                    <a:pt x="20607" y="20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6451370" y="1637508"/>
              <a:ext cx="128253" cy="24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58" fill="norm" stroke="1" extrusionOk="0">
                  <a:moveTo>
                    <a:pt x="20329" y="1677"/>
                  </a:moveTo>
                  <a:cubicBezTo>
                    <a:pt x="18635" y="995"/>
                    <a:pt x="16941" y="313"/>
                    <a:pt x="14188" y="85"/>
                  </a:cubicBezTo>
                  <a:cubicBezTo>
                    <a:pt x="11435" y="-142"/>
                    <a:pt x="7624" y="85"/>
                    <a:pt x="5294" y="767"/>
                  </a:cubicBezTo>
                  <a:cubicBezTo>
                    <a:pt x="2965" y="1450"/>
                    <a:pt x="2118" y="2586"/>
                    <a:pt x="4659" y="4519"/>
                  </a:cubicBezTo>
                  <a:cubicBezTo>
                    <a:pt x="7200" y="6452"/>
                    <a:pt x="13129" y="9180"/>
                    <a:pt x="16729" y="10999"/>
                  </a:cubicBezTo>
                  <a:cubicBezTo>
                    <a:pt x="20329" y="12818"/>
                    <a:pt x="21600" y="13727"/>
                    <a:pt x="21176" y="15205"/>
                  </a:cubicBezTo>
                  <a:cubicBezTo>
                    <a:pt x="20753" y="16683"/>
                    <a:pt x="18635" y="18730"/>
                    <a:pt x="14824" y="19866"/>
                  </a:cubicBezTo>
                  <a:cubicBezTo>
                    <a:pt x="11012" y="21003"/>
                    <a:pt x="5506" y="21231"/>
                    <a:pt x="0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963746" y="2593368"/>
              <a:ext cx="327842" cy="474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11" fill="norm" stroke="1" extrusionOk="0">
                  <a:moveTo>
                    <a:pt x="12343" y="3716"/>
                  </a:moveTo>
                  <a:cubicBezTo>
                    <a:pt x="12177" y="3142"/>
                    <a:pt x="12010" y="2568"/>
                    <a:pt x="11429" y="2165"/>
                  </a:cubicBezTo>
                  <a:cubicBezTo>
                    <a:pt x="10847" y="1763"/>
                    <a:pt x="9850" y="1534"/>
                    <a:pt x="8521" y="1706"/>
                  </a:cubicBezTo>
                  <a:cubicBezTo>
                    <a:pt x="7192" y="1878"/>
                    <a:pt x="5530" y="2453"/>
                    <a:pt x="3952" y="3946"/>
                  </a:cubicBezTo>
                  <a:cubicBezTo>
                    <a:pt x="2373" y="5440"/>
                    <a:pt x="878" y="7853"/>
                    <a:pt x="297" y="10438"/>
                  </a:cubicBezTo>
                  <a:cubicBezTo>
                    <a:pt x="-285" y="13023"/>
                    <a:pt x="47" y="15780"/>
                    <a:pt x="795" y="17676"/>
                  </a:cubicBezTo>
                  <a:cubicBezTo>
                    <a:pt x="1543" y="19572"/>
                    <a:pt x="2706" y="20606"/>
                    <a:pt x="4118" y="21065"/>
                  </a:cubicBezTo>
                  <a:cubicBezTo>
                    <a:pt x="5530" y="21525"/>
                    <a:pt x="7192" y="21410"/>
                    <a:pt x="9269" y="20089"/>
                  </a:cubicBezTo>
                  <a:cubicBezTo>
                    <a:pt x="11346" y="18768"/>
                    <a:pt x="13838" y="16240"/>
                    <a:pt x="15333" y="13482"/>
                  </a:cubicBezTo>
                  <a:cubicBezTo>
                    <a:pt x="16829" y="10725"/>
                    <a:pt x="17327" y="7738"/>
                    <a:pt x="17244" y="5670"/>
                  </a:cubicBezTo>
                  <a:cubicBezTo>
                    <a:pt x="17161" y="3602"/>
                    <a:pt x="16497" y="2453"/>
                    <a:pt x="15915" y="1648"/>
                  </a:cubicBezTo>
                  <a:cubicBezTo>
                    <a:pt x="15333" y="844"/>
                    <a:pt x="14835" y="385"/>
                    <a:pt x="14087" y="155"/>
                  </a:cubicBezTo>
                  <a:cubicBezTo>
                    <a:pt x="13340" y="-75"/>
                    <a:pt x="12343" y="-75"/>
                    <a:pt x="10847" y="327"/>
                  </a:cubicBezTo>
                  <a:cubicBezTo>
                    <a:pt x="9352" y="729"/>
                    <a:pt x="7358" y="1534"/>
                    <a:pt x="6029" y="2797"/>
                  </a:cubicBezTo>
                  <a:cubicBezTo>
                    <a:pt x="4700" y="4061"/>
                    <a:pt x="4035" y="5785"/>
                    <a:pt x="3703" y="6934"/>
                  </a:cubicBezTo>
                  <a:cubicBezTo>
                    <a:pt x="3370" y="8082"/>
                    <a:pt x="3370" y="8657"/>
                    <a:pt x="3703" y="9116"/>
                  </a:cubicBezTo>
                  <a:cubicBezTo>
                    <a:pt x="4035" y="9576"/>
                    <a:pt x="4700" y="9921"/>
                    <a:pt x="6527" y="10151"/>
                  </a:cubicBezTo>
                  <a:cubicBezTo>
                    <a:pt x="8355" y="10380"/>
                    <a:pt x="11346" y="10495"/>
                    <a:pt x="14004" y="9978"/>
                  </a:cubicBezTo>
                  <a:cubicBezTo>
                    <a:pt x="16663" y="9461"/>
                    <a:pt x="18989" y="8312"/>
                    <a:pt x="21315" y="7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1065771" y="2261720"/>
              <a:ext cx="103147" cy="191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351" fill="norm" stroke="1" extrusionOk="0">
                  <a:moveTo>
                    <a:pt x="3878" y="6004"/>
                  </a:moveTo>
                  <a:cubicBezTo>
                    <a:pt x="2297" y="11119"/>
                    <a:pt x="717" y="16235"/>
                    <a:pt x="190" y="15951"/>
                  </a:cubicBezTo>
                  <a:cubicBezTo>
                    <a:pt x="-337" y="15667"/>
                    <a:pt x="190" y="9983"/>
                    <a:pt x="2297" y="6146"/>
                  </a:cubicBezTo>
                  <a:cubicBezTo>
                    <a:pt x="4404" y="2309"/>
                    <a:pt x="8092" y="319"/>
                    <a:pt x="10200" y="35"/>
                  </a:cubicBezTo>
                  <a:cubicBezTo>
                    <a:pt x="12307" y="-249"/>
                    <a:pt x="12834" y="1172"/>
                    <a:pt x="14414" y="5009"/>
                  </a:cubicBezTo>
                  <a:cubicBezTo>
                    <a:pt x="15995" y="8846"/>
                    <a:pt x="18629" y="15098"/>
                    <a:pt x="21263" y="21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1483258" y="2901877"/>
              <a:ext cx="230006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040" y="2735"/>
                    <a:pt x="10080" y="-1585"/>
                    <a:pt x="13680" y="575"/>
                  </a:cubicBezTo>
                  <a:cubicBezTo>
                    <a:pt x="17280" y="2735"/>
                    <a:pt x="1944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1945354" y="2683712"/>
              <a:ext cx="214217" cy="32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436" fill="norm" stroke="1" extrusionOk="0">
                  <a:moveTo>
                    <a:pt x="548" y="2492"/>
                  </a:moveTo>
                  <a:cubicBezTo>
                    <a:pt x="4567" y="1662"/>
                    <a:pt x="8586" y="831"/>
                    <a:pt x="11223" y="415"/>
                  </a:cubicBezTo>
                  <a:cubicBezTo>
                    <a:pt x="13860" y="0"/>
                    <a:pt x="15116" y="0"/>
                    <a:pt x="16623" y="0"/>
                  </a:cubicBezTo>
                  <a:cubicBezTo>
                    <a:pt x="18130" y="0"/>
                    <a:pt x="19888" y="0"/>
                    <a:pt x="20642" y="415"/>
                  </a:cubicBezTo>
                  <a:cubicBezTo>
                    <a:pt x="21395" y="831"/>
                    <a:pt x="21144" y="1662"/>
                    <a:pt x="19637" y="3406"/>
                  </a:cubicBezTo>
                  <a:cubicBezTo>
                    <a:pt x="18130" y="5151"/>
                    <a:pt x="15367" y="7809"/>
                    <a:pt x="12102" y="10551"/>
                  </a:cubicBezTo>
                  <a:cubicBezTo>
                    <a:pt x="8837" y="13292"/>
                    <a:pt x="5069" y="16117"/>
                    <a:pt x="2809" y="17862"/>
                  </a:cubicBezTo>
                  <a:cubicBezTo>
                    <a:pt x="548" y="19606"/>
                    <a:pt x="-205" y="20271"/>
                    <a:pt x="46" y="20769"/>
                  </a:cubicBezTo>
                  <a:cubicBezTo>
                    <a:pt x="297" y="21268"/>
                    <a:pt x="1553" y="21600"/>
                    <a:pt x="4065" y="21351"/>
                  </a:cubicBezTo>
                  <a:cubicBezTo>
                    <a:pt x="6576" y="21102"/>
                    <a:pt x="10344" y="20271"/>
                    <a:pt x="12855" y="20022"/>
                  </a:cubicBezTo>
                  <a:cubicBezTo>
                    <a:pt x="15367" y="19772"/>
                    <a:pt x="16623" y="20105"/>
                    <a:pt x="17879" y="20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2128411" y="2929051"/>
              <a:ext cx="121532" cy="116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01" fill="norm" stroke="1" extrusionOk="0">
                  <a:moveTo>
                    <a:pt x="16000" y="0"/>
                  </a:moveTo>
                  <a:cubicBezTo>
                    <a:pt x="15550" y="4696"/>
                    <a:pt x="15100" y="9391"/>
                    <a:pt x="14200" y="12678"/>
                  </a:cubicBezTo>
                  <a:cubicBezTo>
                    <a:pt x="13300" y="15965"/>
                    <a:pt x="11950" y="17843"/>
                    <a:pt x="10150" y="19252"/>
                  </a:cubicBezTo>
                  <a:cubicBezTo>
                    <a:pt x="8350" y="20661"/>
                    <a:pt x="6100" y="21600"/>
                    <a:pt x="4075" y="21365"/>
                  </a:cubicBezTo>
                  <a:cubicBezTo>
                    <a:pt x="2050" y="21130"/>
                    <a:pt x="250" y="19722"/>
                    <a:pt x="25" y="18078"/>
                  </a:cubicBezTo>
                  <a:cubicBezTo>
                    <a:pt x="-200" y="16435"/>
                    <a:pt x="1150" y="14557"/>
                    <a:pt x="2950" y="13617"/>
                  </a:cubicBezTo>
                  <a:cubicBezTo>
                    <a:pt x="4750" y="12678"/>
                    <a:pt x="7000" y="12678"/>
                    <a:pt x="10150" y="13617"/>
                  </a:cubicBezTo>
                  <a:cubicBezTo>
                    <a:pt x="13300" y="14557"/>
                    <a:pt x="17350" y="16435"/>
                    <a:pt x="21400" y="18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2272942" y="2906050"/>
              <a:ext cx="61336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6240"/>
                    <a:pt x="12600" y="12480"/>
                    <a:pt x="9000" y="16080"/>
                  </a:cubicBezTo>
                  <a:cubicBezTo>
                    <a:pt x="5400" y="19680"/>
                    <a:pt x="2700" y="20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2341944" y="3025288"/>
              <a:ext cx="153337" cy="136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5" fill="norm" stroke="1" extrusionOk="0">
                  <a:moveTo>
                    <a:pt x="0" y="2884"/>
                  </a:moveTo>
                  <a:cubicBezTo>
                    <a:pt x="1800" y="1706"/>
                    <a:pt x="3600" y="527"/>
                    <a:pt x="5400" y="135"/>
                  </a:cubicBezTo>
                  <a:cubicBezTo>
                    <a:pt x="7200" y="-258"/>
                    <a:pt x="9000" y="135"/>
                    <a:pt x="10080" y="2295"/>
                  </a:cubicBezTo>
                  <a:cubicBezTo>
                    <a:pt x="11160" y="4455"/>
                    <a:pt x="11520" y="8382"/>
                    <a:pt x="10980" y="11131"/>
                  </a:cubicBezTo>
                  <a:cubicBezTo>
                    <a:pt x="10440" y="13880"/>
                    <a:pt x="9000" y="15451"/>
                    <a:pt x="7560" y="16826"/>
                  </a:cubicBezTo>
                  <a:cubicBezTo>
                    <a:pt x="6120" y="18200"/>
                    <a:pt x="4680" y="19378"/>
                    <a:pt x="4860" y="20164"/>
                  </a:cubicBezTo>
                  <a:cubicBezTo>
                    <a:pt x="5040" y="20949"/>
                    <a:pt x="6840" y="21342"/>
                    <a:pt x="9900" y="20557"/>
                  </a:cubicBezTo>
                  <a:cubicBezTo>
                    <a:pt x="12960" y="19771"/>
                    <a:pt x="17280" y="17807"/>
                    <a:pt x="21600" y="15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2587283" y="2913717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2804930" y="2688440"/>
              <a:ext cx="115642" cy="289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6" h="21243" fill="norm" stroke="1" extrusionOk="0">
                  <a:moveTo>
                    <a:pt x="20146" y="4723"/>
                  </a:moveTo>
                  <a:cubicBezTo>
                    <a:pt x="20605" y="3784"/>
                    <a:pt x="21065" y="2845"/>
                    <a:pt x="20605" y="2000"/>
                  </a:cubicBezTo>
                  <a:cubicBezTo>
                    <a:pt x="20146" y="1155"/>
                    <a:pt x="18767" y="403"/>
                    <a:pt x="16699" y="122"/>
                  </a:cubicBezTo>
                  <a:cubicBezTo>
                    <a:pt x="14631" y="-160"/>
                    <a:pt x="11874" y="28"/>
                    <a:pt x="8886" y="873"/>
                  </a:cubicBezTo>
                  <a:cubicBezTo>
                    <a:pt x="5899" y="1718"/>
                    <a:pt x="2682" y="3221"/>
                    <a:pt x="1074" y="4442"/>
                  </a:cubicBezTo>
                  <a:cubicBezTo>
                    <a:pt x="-535" y="5663"/>
                    <a:pt x="-535" y="6602"/>
                    <a:pt x="2452" y="8010"/>
                  </a:cubicBezTo>
                  <a:cubicBezTo>
                    <a:pt x="5439" y="9419"/>
                    <a:pt x="11414" y="11297"/>
                    <a:pt x="15091" y="13176"/>
                  </a:cubicBezTo>
                  <a:cubicBezTo>
                    <a:pt x="18767" y="15054"/>
                    <a:pt x="20146" y="16932"/>
                    <a:pt x="19916" y="18247"/>
                  </a:cubicBezTo>
                  <a:cubicBezTo>
                    <a:pt x="19686" y="19562"/>
                    <a:pt x="17848" y="20313"/>
                    <a:pt x="15091" y="20783"/>
                  </a:cubicBezTo>
                  <a:cubicBezTo>
                    <a:pt x="12333" y="21252"/>
                    <a:pt x="8656" y="21440"/>
                    <a:pt x="6588" y="20970"/>
                  </a:cubicBezTo>
                  <a:cubicBezTo>
                    <a:pt x="4520" y="20501"/>
                    <a:pt x="4061" y="19374"/>
                    <a:pt x="3601" y="18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3016626" y="2720411"/>
              <a:ext cx="230006" cy="203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7" fill="norm" stroke="1" extrusionOk="0">
                  <a:moveTo>
                    <a:pt x="0" y="10316"/>
                  </a:moveTo>
                  <a:cubicBezTo>
                    <a:pt x="1200" y="10576"/>
                    <a:pt x="2400" y="10836"/>
                    <a:pt x="4080" y="10056"/>
                  </a:cubicBezTo>
                  <a:cubicBezTo>
                    <a:pt x="5760" y="9275"/>
                    <a:pt x="7920" y="7453"/>
                    <a:pt x="9240" y="5632"/>
                  </a:cubicBezTo>
                  <a:cubicBezTo>
                    <a:pt x="10560" y="3810"/>
                    <a:pt x="11040" y="1988"/>
                    <a:pt x="10560" y="947"/>
                  </a:cubicBezTo>
                  <a:cubicBezTo>
                    <a:pt x="10080" y="-94"/>
                    <a:pt x="8640" y="-354"/>
                    <a:pt x="7080" y="557"/>
                  </a:cubicBezTo>
                  <a:cubicBezTo>
                    <a:pt x="5520" y="1468"/>
                    <a:pt x="3840" y="3550"/>
                    <a:pt x="2640" y="6022"/>
                  </a:cubicBezTo>
                  <a:cubicBezTo>
                    <a:pt x="1440" y="8494"/>
                    <a:pt x="720" y="11357"/>
                    <a:pt x="960" y="14219"/>
                  </a:cubicBezTo>
                  <a:cubicBezTo>
                    <a:pt x="1200" y="17082"/>
                    <a:pt x="2400" y="19945"/>
                    <a:pt x="6000" y="20595"/>
                  </a:cubicBezTo>
                  <a:cubicBezTo>
                    <a:pt x="9600" y="21246"/>
                    <a:pt x="15600" y="19685"/>
                    <a:pt x="21600" y="18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3491970" y="3036387"/>
              <a:ext cx="7666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4320"/>
                    <a:pt x="17280" y="8640"/>
                    <a:pt x="13680" y="12240"/>
                  </a:cubicBezTo>
                  <a:cubicBezTo>
                    <a:pt x="10080" y="15840"/>
                    <a:pt x="504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3984971" y="2662262"/>
              <a:ext cx="312018" cy="440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259" fill="norm" stroke="1" extrusionOk="0">
                  <a:moveTo>
                    <a:pt x="11430" y="2517"/>
                  </a:moveTo>
                  <a:cubicBezTo>
                    <a:pt x="11430" y="1777"/>
                    <a:pt x="11430" y="1036"/>
                    <a:pt x="10991" y="728"/>
                  </a:cubicBezTo>
                  <a:cubicBezTo>
                    <a:pt x="10552" y="419"/>
                    <a:pt x="9674" y="543"/>
                    <a:pt x="8269" y="1715"/>
                  </a:cubicBezTo>
                  <a:cubicBezTo>
                    <a:pt x="6864" y="2888"/>
                    <a:pt x="4933" y="5109"/>
                    <a:pt x="3440" y="7948"/>
                  </a:cubicBezTo>
                  <a:cubicBezTo>
                    <a:pt x="1947" y="10787"/>
                    <a:pt x="894" y="14243"/>
                    <a:pt x="367" y="16280"/>
                  </a:cubicBezTo>
                  <a:cubicBezTo>
                    <a:pt x="-160" y="18316"/>
                    <a:pt x="-160" y="18933"/>
                    <a:pt x="630" y="19612"/>
                  </a:cubicBezTo>
                  <a:cubicBezTo>
                    <a:pt x="1420" y="20291"/>
                    <a:pt x="3001" y="21032"/>
                    <a:pt x="4757" y="21217"/>
                  </a:cubicBezTo>
                  <a:cubicBezTo>
                    <a:pt x="6513" y="21402"/>
                    <a:pt x="8445" y="21032"/>
                    <a:pt x="10640" y="19180"/>
                  </a:cubicBezTo>
                  <a:cubicBezTo>
                    <a:pt x="12835" y="17329"/>
                    <a:pt x="15294" y="13996"/>
                    <a:pt x="16435" y="10972"/>
                  </a:cubicBezTo>
                  <a:cubicBezTo>
                    <a:pt x="17577" y="7948"/>
                    <a:pt x="17401" y="5233"/>
                    <a:pt x="15996" y="3381"/>
                  </a:cubicBezTo>
                  <a:cubicBezTo>
                    <a:pt x="14591" y="1530"/>
                    <a:pt x="11957" y="543"/>
                    <a:pt x="9762" y="172"/>
                  </a:cubicBezTo>
                  <a:cubicBezTo>
                    <a:pt x="7567" y="-198"/>
                    <a:pt x="5811" y="49"/>
                    <a:pt x="4494" y="728"/>
                  </a:cubicBezTo>
                  <a:cubicBezTo>
                    <a:pt x="3177" y="1407"/>
                    <a:pt x="2299" y="2517"/>
                    <a:pt x="1772" y="3381"/>
                  </a:cubicBezTo>
                  <a:cubicBezTo>
                    <a:pt x="1245" y="4245"/>
                    <a:pt x="1069" y="4863"/>
                    <a:pt x="1420" y="5480"/>
                  </a:cubicBezTo>
                  <a:cubicBezTo>
                    <a:pt x="1772" y="6097"/>
                    <a:pt x="2650" y="6714"/>
                    <a:pt x="4757" y="7146"/>
                  </a:cubicBezTo>
                  <a:cubicBezTo>
                    <a:pt x="6864" y="7578"/>
                    <a:pt x="10201" y="7825"/>
                    <a:pt x="13186" y="7578"/>
                  </a:cubicBezTo>
                  <a:cubicBezTo>
                    <a:pt x="16172" y="7331"/>
                    <a:pt x="18806" y="6591"/>
                    <a:pt x="21440" y="5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4106534" y="2397483"/>
              <a:ext cx="136787" cy="194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049" fill="norm" stroke="1" extrusionOk="0">
                  <a:moveTo>
                    <a:pt x="3409" y="8585"/>
                  </a:moveTo>
                  <a:cubicBezTo>
                    <a:pt x="2209" y="11631"/>
                    <a:pt x="1009" y="14677"/>
                    <a:pt x="409" y="17169"/>
                  </a:cubicBezTo>
                  <a:cubicBezTo>
                    <a:pt x="-191" y="19662"/>
                    <a:pt x="-191" y="21600"/>
                    <a:pt x="809" y="20908"/>
                  </a:cubicBezTo>
                  <a:cubicBezTo>
                    <a:pt x="1809" y="20215"/>
                    <a:pt x="3809" y="16892"/>
                    <a:pt x="5609" y="13431"/>
                  </a:cubicBezTo>
                  <a:cubicBezTo>
                    <a:pt x="7409" y="9969"/>
                    <a:pt x="9009" y="6369"/>
                    <a:pt x="11009" y="3877"/>
                  </a:cubicBezTo>
                  <a:cubicBezTo>
                    <a:pt x="13009" y="1385"/>
                    <a:pt x="15409" y="0"/>
                    <a:pt x="17009" y="0"/>
                  </a:cubicBezTo>
                  <a:cubicBezTo>
                    <a:pt x="18609" y="0"/>
                    <a:pt x="19409" y="1385"/>
                    <a:pt x="20009" y="4154"/>
                  </a:cubicBezTo>
                  <a:cubicBezTo>
                    <a:pt x="20609" y="6923"/>
                    <a:pt x="21009" y="11077"/>
                    <a:pt x="21409" y="15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4526993" y="2906050"/>
              <a:ext cx="253007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55" y="17280"/>
                    <a:pt x="6109" y="12960"/>
                    <a:pt x="9709" y="9360"/>
                  </a:cubicBezTo>
                  <a:cubicBezTo>
                    <a:pt x="13309" y="5760"/>
                    <a:pt x="17455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4664996" y="2844716"/>
              <a:ext cx="38335" cy="20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0" y="0"/>
                  </a:moveTo>
                  <a:cubicBezTo>
                    <a:pt x="0" y="5940"/>
                    <a:pt x="0" y="11880"/>
                    <a:pt x="0" y="15525"/>
                  </a:cubicBezTo>
                  <a:cubicBezTo>
                    <a:pt x="0" y="19170"/>
                    <a:pt x="0" y="20520"/>
                    <a:pt x="3600" y="21060"/>
                  </a:cubicBezTo>
                  <a:cubicBezTo>
                    <a:pt x="7200" y="21600"/>
                    <a:pt x="14400" y="21330"/>
                    <a:pt x="21600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5007917" y="2746362"/>
              <a:ext cx="283205" cy="357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416" fill="norm" stroke="1" extrusionOk="0">
                  <a:moveTo>
                    <a:pt x="3629" y="2678"/>
                  </a:moveTo>
                  <a:cubicBezTo>
                    <a:pt x="6908" y="1759"/>
                    <a:pt x="10186" y="840"/>
                    <a:pt x="12886" y="381"/>
                  </a:cubicBezTo>
                  <a:cubicBezTo>
                    <a:pt x="15586" y="-79"/>
                    <a:pt x="17708" y="-79"/>
                    <a:pt x="19154" y="151"/>
                  </a:cubicBezTo>
                  <a:cubicBezTo>
                    <a:pt x="20601" y="381"/>
                    <a:pt x="21372" y="840"/>
                    <a:pt x="21372" y="1300"/>
                  </a:cubicBezTo>
                  <a:cubicBezTo>
                    <a:pt x="21372" y="1759"/>
                    <a:pt x="20601" y="2219"/>
                    <a:pt x="18383" y="3904"/>
                  </a:cubicBezTo>
                  <a:cubicBezTo>
                    <a:pt x="16165" y="5589"/>
                    <a:pt x="12501" y="8500"/>
                    <a:pt x="9511" y="10874"/>
                  </a:cubicBezTo>
                  <a:cubicBezTo>
                    <a:pt x="6522" y="13249"/>
                    <a:pt x="4208" y="15087"/>
                    <a:pt x="2761" y="16389"/>
                  </a:cubicBezTo>
                  <a:cubicBezTo>
                    <a:pt x="1315" y="17691"/>
                    <a:pt x="736" y="18457"/>
                    <a:pt x="351" y="19223"/>
                  </a:cubicBezTo>
                  <a:cubicBezTo>
                    <a:pt x="-35" y="19989"/>
                    <a:pt x="-228" y="20755"/>
                    <a:pt x="447" y="21138"/>
                  </a:cubicBezTo>
                  <a:cubicBezTo>
                    <a:pt x="1122" y="21521"/>
                    <a:pt x="2665" y="21521"/>
                    <a:pt x="5654" y="21061"/>
                  </a:cubicBezTo>
                  <a:cubicBezTo>
                    <a:pt x="8643" y="20602"/>
                    <a:pt x="13079" y="19683"/>
                    <a:pt x="17515" y="18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5257898" y="2998052"/>
              <a:ext cx="120115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62" y="4235"/>
                    <a:pt x="17923" y="8471"/>
                    <a:pt x="14936" y="11647"/>
                  </a:cubicBezTo>
                  <a:cubicBezTo>
                    <a:pt x="11949" y="14824"/>
                    <a:pt x="7813" y="16941"/>
                    <a:pt x="4826" y="17365"/>
                  </a:cubicBezTo>
                  <a:cubicBezTo>
                    <a:pt x="1838" y="17788"/>
                    <a:pt x="0" y="16518"/>
                    <a:pt x="0" y="15247"/>
                  </a:cubicBezTo>
                  <a:cubicBezTo>
                    <a:pt x="0" y="13976"/>
                    <a:pt x="1838" y="12706"/>
                    <a:pt x="4136" y="12282"/>
                  </a:cubicBezTo>
                  <a:cubicBezTo>
                    <a:pt x="6434" y="11859"/>
                    <a:pt x="9191" y="12282"/>
                    <a:pt x="12179" y="13976"/>
                  </a:cubicBezTo>
                  <a:cubicBezTo>
                    <a:pt x="15166" y="15671"/>
                    <a:pt x="18383" y="186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5416346" y="3021053"/>
              <a:ext cx="69003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5815"/>
                    <a:pt x="10400" y="11631"/>
                    <a:pt x="6800" y="15231"/>
                  </a:cubicBezTo>
                  <a:cubicBezTo>
                    <a:pt x="3200" y="18831"/>
                    <a:pt x="1600" y="202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5500682" y="3087335"/>
              <a:ext cx="191672" cy="152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1" fill="norm" stroke="1" extrusionOk="0">
                  <a:moveTo>
                    <a:pt x="0" y="4551"/>
                  </a:moveTo>
                  <a:cubicBezTo>
                    <a:pt x="1440" y="3158"/>
                    <a:pt x="2880" y="1764"/>
                    <a:pt x="4464" y="893"/>
                  </a:cubicBezTo>
                  <a:cubicBezTo>
                    <a:pt x="6048" y="22"/>
                    <a:pt x="7776" y="-326"/>
                    <a:pt x="8784" y="371"/>
                  </a:cubicBezTo>
                  <a:cubicBezTo>
                    <a:pt x="9792" y="1068"/>
                    <a:pt x="10080" y="2809"/>
                    <a:pt x="9360" y="5248"/>
                  </a:cubicBezTo>
                  <a:cubicBezTo>
                    <a:pt x="8640" y="7687"/>
                    <a:pt x="6912" y="10822"/>
                    <a:pt x="5616" y="13261"/>
                  </a:cubicBezTo>
                  <a:cubicBezTo>
                    <a:pt x="4320" y="15700"/>
                    <a:pt x="3456" y="17442"/>
                    <a:pt x="3600" y="18835"/>
                  </a:cubicBezTo>
                  <a:cubicBezTo>
                    <a:pt x="3744" y="20229"/>
                    <a:pt x="4896" y="21274"/>
                    <a:pt x="8064" y="20403"/>
                  </a:cubicBezTo>
                  <a:cubicBezTo>
                    <a:pt x="11232" y="19532"/>
                    <a:pt x="16416" y="16745"/>
                    <a:pt x="21600" y="13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5830356" y="2982719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6004595" y="2734520"/>
              <a:ext cx="86434" cy="255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201" fill="norm" stroke="1" extrusionOk="0">
                  <a:moveTo>
                    <a:pt x="20872" y="2142"/>
                  </a:moveTo>
                  <a:cubicBezTo>
                    <a:pt x="18403" y="1295"/>
                    <a:pt x="15935" y="448"/>
                    <a:pt x="13158" y="131"/>
                  </a:cubicBezTo>
                  <a:cubicBezTo>
                    <a:pt x="10381" y="-187"/>
                    <a:pt x="7295" y="25"/>
                    <a:pt x="4518" y="1295"/>
                  </a:cubicBezTo>
                  <a:cubicBezTo>
                    <a:pt x="1741" y="2566"/>
                    <a:pt x="-728" y="4895"/>
                    <a:pt x="198" y="7013"/>
                  </a:cubicBezTo>
                  <a:cubicBezTo>
                    <a:pt x="1123" y="9131"/>
                    <a:pt x="5443" y="11037"/>
                    <a:pt x="8838" y="12625"/>
                  </a:cubicBezTo>
                  <a:cubicBezTo>
                    <a:pt x="12232" y="14213"/>
                    <a:pt x="14701" y="15484"/>
                    <a:pt x="15626" y="16754"/>
                  </a:cubicBezTo>
                  <a:cubicBezTo>
                    <a:pt x="16552" y="18025"/>
                    <a:pt x="15935" y="19295"/>
                    <a:pt x="13775" y="20142"/>
                  </a:cubicBezTo>
                  <a:cubicBezTo>
                    <a:pt x="11615" y="20989"/>
                    <a:pt x="7912" y="21413"/>
                    <a:pt x="5752" y="21095"/>
                  </a:cubicBezTo>
                  <a:cubicBezTo>
                    <a:pt x="3592" y="20778"/>
                    <a:pt x="2975" y="19719"/>
                    <a:pt x="2358" y="18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6152363" y="2752611"/>
              <a:ext cx="283674" cy="17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1" fill="norm" stroke="1" extrusionOk="0">
                  <a:moveTo>
                    <a:pt x="0" y="9012"/>
                  </a:moveTo>
                  <a:cubicBezTo>
                    <a:pt x="1946" y="9312"/>
                    <a:pt x="3892" y="9612"/>
                    <a:pt x="5935" y="9162"/>
                  </a:cubicBezTo>
                  <a:cubicBezTo>
                    <a:pt x="7978" y="8712"/>
                    <a:pt x="10119" y="7512"/>
                    <a:pt x="11286" y="6162"/>
                  </a:cubicBezTo>
                  <a:cubicBezTo>
                    <a:pt x="12454" y="4812"/>
                    <a:pt x="12649" y="3312"/>
                    <a:pt x="11870" y="1962"/>
                  </a:cubicBezTo>
                  <a:cubicBezTo>
                    <a:pt x="11092" y="612"/>
                    <a:pt x="9341" y="-588"/>
                    <a:pt x="7492" y="312"/>
                  </a:cubicBezTo>
                  <a:cubicBezTo>
                    <a:pt x="5643" y="1212"/>
                    <a:pt x="3697" y="4212"/>
                    <a:pt x="2724" y="7212"/>
                  </a:cubicBezTo>
                  <a:cubicBezTo>
                    <a:pt x="1751" y="10212"/>
                    <a:pt x="1751" y="13212"/>
                    <a:pt x="2627" y="15612"/>
                  </a:cubicBezTo>
                  <a:cubicBezTo>
                    <a:pt x="3503" y="18012"/>
                    <a:pt x="5254" y="19812"/>
                    <a:pt x="8562" y="20412"/>
                  </a:cubicBezTo>
                  <a:cubicBezTo>
                    <a:pt x="11870" y="21012"/>
                    <a:pt x="16735" y="20412"/>
                    <a:pt x="21600" y="19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6528038" y="2522708"/>
              <a:ext cx="131010" cy="54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1600" fill="norm" stroke="1" extrusionOk="0">
                  <a:moveTo>
                    <a:pt x="0" y="0"/>
                  </a:moveTo>
                  <a:cubicBezTo>
                    <a:pt x="5891" y="2839"/>
                    <a:pt x="11782" y="5679"/>
                    <a:pt x="15709" y="8366"/>
                  </a:cubicBezTo>
                  <a:cubicBezTo>
                    <a:pt x="19636" y="11054"/>
                    <a:pt x="21600" y="13589"/>
                    <a:pt x="18851" y="15769"/>
                  </a:cubicBezTo>
                  <a:cubicBezTo>
                    <a:pt x="16102" y="17949"/>
                    <a:pt x="8640" y="19775"/>
                    <a:pt x="11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640506" y="2451284"/>
              <a:ext cx="244739" cy="723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520" fill="norm" stroke="1" extrusionOk="0">
                  <a:moveTo>
                    <a:pt x="13694" y="985"/>
                  </a:moveTo>
                  <a:cubicBezTo>
                    <a:pt x="13039" y="681"/>
                    <a:pt x="12385" y="376"/>
                    <a:pt x="11512" y="186"/>
                  </a:cubicBezTo>
                  <a:cubicBezTo>
                    <a:pt x="10639" y="-4"/>
                    <a:pt x="9549" y="-80"/>
                    <a:pt x="8676" y="110"/>
                  </a:cubicBezTo>
                  <a:cubicBezTo>
                    <a:pt x="7803" y="300"/>
                    <a:pt x="7149" y="757"/>
                    <a:pt x="5839" y="2088"/>
                  </a:cubicBezTo>
                  <a:cubicBezTo>
                    <a:pt x="4530" y="3419"/>
                    <a:pt x="2567" y="5624"/>
                    <a:pt x="1258" y="8058"/>
                  </a:cubicBezTo>
                  <a:cubicBezTo>
                    <a:pt x="-51" y="10492"/>
                    <a:pt x="-706" y="13154"/>
                    <a:pt x="1149" y="15283"/>
                  </a:cubicBezTo>
                  <a:cubicBezTo>
                    <a:pt x="3003" y="17413"/>
                    <a:pt x="7367" y="19010"/>
                    <a:pt x="11076" y="19961"/>
                  </a:cubicBezTo>
                  <a:cubicBezTo>
                    <a:pt x="14785" y="20912"/>
                    <a:pt x="17839" y="21216"/>
                    <a:pt x="20894" y="21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1375922" y="3551531"/>
              <a:ext cx="3818087" cy="300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4" fill="norm" stroke="1" extrusionOk="0">
                  <a:moveTo>
                    <a:pt x="0" y="6917"/>
                  </a:moveTo>
                  <a:cubicBezTo>
                    <a:pt x="145" y="10517"/>
                    <a:pt x="289" y="14117"/>
                    <a:pt x="557" y="16727"/>
                  </a:cubicBezTo>
                  <a:cubicBezTo>
                    <a:pt x="824" y="19337"/>
                    <a:pt x="1214" y="20957"/>
                    <a:pt x="1648" y="21137"/>
                  </a:cubicBezTo>
                  <a:cubicBezTo>
                    <a:pt x="2082" y="21317"/>
                    <a:pt x="2559" y="20057"/>
                    <a:pt x="3043" y="18167"/>
                  </a:cubicBezTo>
                  <a:cubicBezTo>
                    <a:pt x="3528" y="16277"/>
                    <a:pt x="4019" y="13757"/>
                    <a:pt x="4511" y="11237"/>
                  </a:cubicBezTo>
                  <a:cubicBezTo>
                    <a:pt x="5002" y="8717"/>
                    <a:pt x="5494" y="6197"/>
                    <a:pt x="5993" y="4217"/>
                  </a:cubicBezTo>
                  <a:cubicBezTo>
                    <a:pt x="6492" y="2237"/>
                    <a:pt x="6998" y="797"/>
                    <a:pt x="7482" y="257"/>
                  </a:cubicBezTo>
                  <a:cubicBezTo>
                    <a:pt x="7966" y="-283"/>
                    <a:pt x="8429" y="77"/>
                    <a:pt x="8942" y="887"/>
                  </a:cubicBezTo>
                  <a:cubicBezTo>
                    <a:pt x="9455" y="1697"/>
                    <a:pt x="10019" y="2957"/>
                    <a:pt x="10554" y="3677"/>
                  </a:cubicBezTo>
                  <a:cubicBezTo>
                    <a:pt x="11089" y="4397"/>
                    <a:pt x="11595" y="4577"/>
                    <a:pt x="12159" y="4667"/>
                  </a:cubicBezTo>
                  <a:cubicBezTo>
                    <a:pt x="12723" y="4757"/>
                    <a:pt x="13345" y="4757"/>
                    <a:pt x="13966" y="4757"/>
                  </a:cubicBezTo>
                  <a:cubicBezTo>
                    <a:pt x="14588" y="4757"/>
                    <a:pt x="15210" y="4757"/>
                    <a:pt x="15810" y="4847"/>
                  </a:cubicBezTo>
                  <a:cubicBezTo>
                    <a:pt x="16410" y="4937"/>
                    <a:pt x="16988" y="5117"/>
                    <a:pt x="17573" y="4847"/>
                  </a:cubicBezTo>
                  <a:cubicBezTo>
                    <a:pt x="18159" y="4577"/>
                    <a:pt x="18752" y="3857"/>
                    <a:pt x="19345" y="3407"/>
                  </a:cubicBezTo>
                  <a:cubicBezTo>
                    <a:pt x="19937" y="2957"/>
                    <a:pt x="20530" y="2777"/>
                    <a:pt x="20906" y="2597"/>
                  </a:cubicBezTo>
                  <a:cubicBezTo>
                    <a:pt x="21282" y="2417"/>
                    <a:pt x="21441" y="2237"/>
                    <a:pt x="21600" y="2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3" name="Line"/>
            <p:cNvSpPr/>
            <p:nvPr/>
          </p:nvSpPr>
          <p:spPr>
            <a:xfrm>
              <a:off x="2083827" y="4148078"/>
              <a:ext cx="242784" cy="126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3865" y="7776"/>
                  </a:moveTo>
                  <a:cubicBezTo>
                    <a:pt x="2728" y="6480"/>
                    <a:pt x="1592" y="5184"/>
                    <a:pt x="909" y="5616"/>
                  </a:cubicBezTo>
                  <a:cubicBezTo>
                    <a:pt x="227" y="6048"/>
                    <a:pt x="0" y="8208"/>
                    <a:pt x="0" y="10368"/>
                  </a:cubicBezTo>
                  <a:cubicBezTo>
                    <a:pt x="0" y="12528"/>
                    <a:pt x="227" y="14688"/>
                    <a:pt x="1364" y="16848"/>
                  </a:cubicBezTo>
                  <a:cubicBezTo>
                    <a:pt x="2501" y="19008"/>
                    <a:pt x="4547" y="21168"/>
                    <a:pt x="5912" y="21384"/>
                  </a:cubicBezTo>
                  <a:cubicBezTo>
                    <a:pt x="7276" y="21600"/>
                    <a:pt x="7958" y="19872"/>
                    <a:pt x="8754" y="18360"/>
                  </a:cubicBezTo>
                  <a:cubicBezTo>
                    <a:pt x="9549" y="16848"/>
                    <a:pt x="10459" y="15552"/>
                    <a:pt x="11027" y="15984"/>
                  </a:cubicBezTo>
                  <a:cubicBezTo>
                    <a:pt x="11596" y="16416"/>
                    <a:pt x="11823" y="18576"/>
                    <a:pt x="12505" y="19656"/>
                  </a:cubicBezTo>
                  <a:cubicBezTo>
                    <a:pt x="13187" y="20736"/>
                    <a:pt x="14324" y="20736"/>
                    <a:pt x="15575" y="18144"/>
                  </a:cubicBezTo>
                  <a:cubicBezTo>
                    <a:pt x="16825" y="15552"/>
                    <a:pt x="18189" y="10368"/>
                    <a:pt x="19213" y="6912"/>
                  </a:cubicBezTo>
                  <a:cubicBezTo>
                    <a:pt x="20236" y="3456"/>
                    <a:pt x="20918" y="17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2372611" y="4163412"/>
              <a:ext cx="7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2395612" y="4056076"/>
              <a:ext cx="1533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2382996" y="3926967"/>
              <a:ext cx="250289" cy="369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364" fill="norm" stroke="1" extrusionOk="0">
                  <a:moveTo>
                    <a:pt x="14823" y="11913"/>
                  </a:moveTo>
                  <a:cubicBezTo>
                    <a:pt x="12641" y="11913"/>
                    <a:pt x="10459" y="11913"/>
                    <a:pt x="7950" y="13170"/>
                  </a:cubicBezTo>
                  <a:cubicBezTo>
                    <a:pt x="5441" y="14428"/>
                    <a:pt x="2604" y="16943"/>
                    <a:pt x="1186" y="18570"/>
                  </a:cubicBezTo>
                  <a:cubicBezTo>
                    <a:pt x="-232" y="20197"/>
                    <a:pt x="-232" y="20937"/>
                    <a:pt x="423" y="21233"/>
                  </a:cubicBezTo>
                  <a:cubicBezTo>
                    <a:pt x="1077" y="21529"/>
                    <a:pt x="2386" y="21381"/>
                    <a:pt x="4132" y="20197"/>
                  </a:cubicBezTo>
                  <a:cubicBezTo>
                    <a:pt x="5877" y="19014"/>
                    <a:pt x="8059" y="16795"/>
                    <a:pt x="10023" y="13688"/>
                  </a:cubicBezTo>
                  <a:cubicBezTo>
                    <a:pt x="11986" y="10581"/>
                    <a:pt x="13732" y="6587"/>
                    <a:pt x="14713" y="3924"/>
                  </a:cubicBezTo>
                  <a:cubicBezTo>
                    <a:pt x="15695" y="1261"/>
                    <a:pt x="15913" y="-71"/>
                    <a:pt x="15695" y="3"/>
                  </a:cubicBezTo>
                  <a:cubicBezTo>
                    <a:pt x="15477" y="77"/>
                    <a:pt x="14823" y="1556"/>
                    <a:pt x="14168" y="4219"/>
                  </a:cubicBezTo>
                  <a:cubicBezTo>
                    <a:pt x="13513" y="6882"/>
                    <a:pt x="12859" y="10729"/>
                    <a:pt x="12641" y="13170"/>
                  </a:cubicBezTo>
                  <a:cubicBezTo>
                    <a:pt x="12423" y="15611"/>
                    <a:pt x="12641" y="16647"/>
                    <a:pt x="13295" y="17239"/>
                  </a:cubicBezTo>
                  <a:cubicBezTo>
                    <a:pt x="13950" y="17830"/>
                    <a:pt x="15041" y="17978"/>
                    <a:pt x="16459" y="17091"/>
                  </a:cubicBezTo>
                  <a:cubicBezTo>
                    <a:pt x="17877" y="16203"/>
                    <a:pt x="19623" y="14280"/>
                    <a:pt x="21368" y="12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2584988" y="3879739"/>
              <a:ext cx="293636" cy="360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86" fill="norm" stroke="1" extrusionOk="0">
                  <a:moveTo>
                    <a:pt x="8547" y="0"/>
                  </a:moveTo>
                  <a:cubicBezTo>
                    <a:pt x="7616" y="152"/>
                    <a:pt x="6685" y="304"/>
                    <a:pt x="5661" y="1977"/>
                  </a:cubicBezTo>
                  <a:cubicBezTo>
                    <a:pt x="4636" y="3651"/>
                    <a:pt x="3519" y="6845"/>
                    <a:pt x="2867" y="10116"/>
                  </a:cubicBezTo>
                  <a:cubicBezTo>
                    <a:pt x="2216" y="13386"/>
                    <a:pt x="2029" y="16732"/>
                    <a:pt x="2216" y="18710"/>
                  </a:cubicBezTo>
                  <a:cubicBezTo>
                    <a:pt x="2402" y="20687"/>
                    <a:pt x="2961" y="21296"/>
                    <a:pt x="3705" y="21448"/>
                  </a:cubicBezTo>
                  <a:cubicBezTo>
                    <a:pt x="4450" y="21600"/>
                    <a:pt x="5381" y="21296"/>
                    <a:pt x="5847" y="20611"/>
                  </a:cubicBezTo>
                  <a:cubicBezTo>
                    <a:pt x="6312" y="19927"/>
                    <a:pt x="6312" y="18862"/>
                    <a:pt x="5661" y="17721"/>
                  </a:cubicBezTo>
                  <a:cubicBezTo>
                    <a:pt x="5009" y="16580"/>
                    <a:pt x="3705" y="15363"/>
                    <a:pt x="2588" y="14679"/>
                  </a:cubicBezTo>
                  <a:cubicBezTo>
                    <a:pt x="1471" y="13994"/>
                    <a:pt x="540" y="13842"/>
                    <a:pt x="167" y="13386"/>
                  </a:cubicBezTo>
                  <a:cubicBezTo>
                    <a:pt x="-205" y="12930"/>
                    <a:pt x="-19" y="12169"/>
                    <a:pt x="1378" y="10420"/>
                  </a:cubicBezTo>
                  <a:cubicBezTo>
                    <a:pt x="2774" y="8670"/>
                    <a:pt x="5381" y="5932"/>
                    <a:pt x="7057" y="4259"/>
                  </a:cubicBezTo>
                  <a:cubicBezTo>
                    <a:pt x="8733" y="2586"/>
                    <a:pt x="9478" y="1977"/>
                    <a:pt x="10316" y="1597"/>
                  </a:cubicBezTo>
                  <a:cubicBezTo>
                    <a:pt x="11154" y="1217"/>
                    <a:pt x="12085" y="1065"/>
                    <a:pt x="12829" y="1369"/>
                  </a:cubicBezTo>
                  <a:cubicBezTo>
                    <a:pt x="13574" y="1673"/>
                    <a:pt x="14133" y="2434"/>
                    <a:pt x="14505" y="4868"/>
                  </a:cubicBezTo>
                  <a:cubicBezTo>
                    <a:pt x="14878" y="7301"/>
                    <a:pt x="15064" y="11408"/>
                    <a:pt x="15064" y="13918"/>
                  </a:cubicBezTo>
                  <a:cubicBezTo>
                    <a:pt x="15064" y="16428"/>
                    <a:pt x="14878" y="17341"/>
                    <a:pt x="14692" y="18254"/>
                  </a:cubicBezTo>
                  <a:cubicBezTo>
                    <a:pt x="14505" y="19166"/>
                    <a:pt x="14319" y="20079"/>
                    <a:pt x="14040" y="20155"/>
                  </a:cubicBezTo>
                  <a:cubicBezTo>
                    <a:pt x="13761" y="20231"/>
                    <a:pt x="13388" y="19470"/>
                    <a:pt x="13295" y="18710"/>
                  </a:cubicBezTo>
                  <a:cubicBezTo>
                    <a:pt x="13202" y="17949"/>
                    <a:pt x="13388" y="17189"/>
                    <a:pt x="13761" y="16428"/>
                  </a:cubicBezTo>
                  <a:cubicBezTo>
                    <a:pt x="14133" y="15668"/>
                    <a:pt x="14692" y="14907"/>
                    <a:pt x="15436" y="14451"/>
                  </a:cubicBezTo>
                  <a:cubicBezTo>
                    <a:pt x="16181" y="13994"/>
                    <a:pt x="17112" y="13842"/>
                    <a:pt x="18136" y="14755"/>
                  </a:cubicBezTo>
                  <a:cubicBezTo>
                    <a:pt x="19161" y="15668"/>
                    <a:pt x="20278" y="17645"/>
                    <a:pt x="21395" y="19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3070293" y="4125078"/>
              <a:ext cx="6900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4400"/>
                    <a:pt x="6400" y="7200"/>
                    <a:pt x="10000" y="3600"/>
                  </a:cubicBezTo>
                  <a:cubicBezTo>
                    <a:pt x="13600" y="0"/>
                    <a:pt x="17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3070293" y="4201746"/>
              <a:ext cx="153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3734370" y="3974914"/>
              <a:ext cx="324947" cy="40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217" fill="norm" stroke="1" extrusionOk="0">
                  <a:moveTo>
                    <a:pt x="2220" y="5834"/>
                  </a:moveTo>
                  <a:cubicBezTo>
                    <a:pt x="2051" y="5168"/>
                    <a:pt x="1882" y="4501"/>
                    <a:pt x="2219" y="3568"/>
                  </a:cubicBezTo>
                  <a:cubicBezTo>
                    <a:pt x="2557" y="2634"/>
                    <a:pt x="3401" y="1434"/>
                    <a:pt x="4751" y="701"/>
                  </a:cubicBezTo>
                  <a:cubicBezTo>
                    <a:pt x="6101" y="-32"/>
                    <a:pt x="7957" y="-299"/>
                    <a:pt x="9560" y="434"/>
                  </a:cubicBezTo>
                  <a:cubicBezTo>
                    <a:pt x="11163" y="1168"/>
                    <a:pt x="12513" y="2901"/>
                    <a:pt x="12260" y="5168"/>
                  </a:cubicBezTo>
                  <a:cubicBezTo>
                    <a:pt x="12007" y="7434"/>
                    <a:pt x="10151" y="10234"/>
                    <a:pt x="8041" y="12568"/>
                  </a:cubicBezTo>
                  <a:cubicBezTo>
                    <a:pt x="5932" y="14901"/>
                    <a:pt x="3569" y="16768"/>
                    <a:pt x="2051" y="18101"/>
                  </a:cubicBezTo>
                  <a:cubicBezTo>
                    <a:pt x="532" y="19434"/>
                    <a:pt x="-143" y="20234"/>
                    <a:pt x="26" y="20701"/>
                  </a:cubicBezTo>
                  <a:cubicBezTo>
                    <a:pt x="195" y="21168"/>
                    <a:pt x="1207" y="21301"/>
                    <a:pt x="3823" y="21168"/>
                  </a:cubicBezTo>
                  <a:cubicBezTo>
                    <a:pt x="6438" y="21034"/>
                    <a:pt x="10657" y="20634"/>
                    <a:pt x="13863" y="20368"/>
                  </a:cubicBezTo>
                  <a:cubicBezTo>
                    <a:pt x="17069" y="20101"/>
                    <a:pt x="19263" y="19968"/>
                    <a:pt x="21457" y="198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4276092" y="4114752"/>
              <a:ext cx="268704" cy="244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303" fill="norm" stroke="1" extrusionOk="0">
                  <a:moveTo>
                    <a:pt x="4073" y="2904"/>
                  </a:moveTo>
                  <a:cubicBezTo>
                    <a:pt x="8918" y="1790"/>
                    <a:pt x="13763" y="677"/>
                    <a:pt x="16690" y="231"/>
                  </a:cubicBezTo>
                  <a:cubicBezTo>
                    <a:pt x="19617" y="-214"/>
                    <a:pt x="20627" y="9"/>
                    <a:pt x="21030" y="677"/>
                  </a:cubicBezTo>
                  <a:cubicBezTo>
                    <a:pt x="21434" y="1345"/>
                    <a:pt x="21232" y="2458"/>
                    <a:pt x="20223" y="3794"/>
                  </a:cubicBezTo>
                  <a:cubicBezTo>
                    <a:pt x="19213" y="5130"/>
                    <a:pt x="17397" y="6689"/>
                    <a:pt x="14066" y="9139"/>
                  </a:cubicBezTo>
                  <a:cubicBezTo>
                    <a:pt x="10735" y="11588"/>
                    <a:pt x="5890" y="14928"/>
                    <a:pt x="3165" y="17044"/>
                  </a:cubicBezTo>
                  <a:cubicBezTo>
                    <a:pt x="440" y="19159"/>
                    <a:pt x="-166" y="20050"/>
                    <a:pt x="36" y="20607"/>
                  </a:cubicBezTo>
                  <a:cubicBezTo>
                    <a:pt x="238" y="21163"/>
                    <a:pt x="1247" y="21386"/>
                    <a:pt x="4275" y="21275"/>
                  </a:cubicBezTo>
                  <a:cubicBezTo>
                    <a:pt x="7303" y="21163"/>
                    <a:pt x="12350" y="20718"/>
                    <a:pt x="17397" y="20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4490535" y="4332083"/>
              <a:ext cx="143795" cy="83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288" fill="norm" stroke="1" extrusionOk="0">
                  <a:moveTo>
                    <a:pt x="19048" y="0"/>
                  </a:moveTo>
                  <a:cubicBezTo>
                    <a:pt x="16396" y="5236"/>
                    <a:pt x="13743" y="10473"/>
                    <a:pt x="11469" y="14073"/>
                  </a:cubicBezTo>
                  <a:cubicBezTo>
                    <a:pt x="9196" y="17673"/>
                    <a:pt x="7301" y="19636"/>
                    <a:pt x="5406" y="20618"/>
                  </a:cubicBezTo>
                  <a:cubicBezTo>
                    <a:pt x="3511" y="21600"/>
                    <a:pt x="1617" y="21600"/>
                    <a:pt x="669" y="19964"/>
                  </a:cubicBezTo>
                  <a:cubicBezTo>
                    <a:pt x="-278" y="18327"/>
                    <a:pt x="-278" y="15055"/>
                    <a:pt x="1048" y="12436"/>
                  </a:cubicBezTo>
                  <a:cubicBezTo>
                    <a:pt x="2375" y="9818"/>
                    <a:pt x="5027" y="7855"/>
                    <a:pt x="8627" y="8509"/>
                  </a:cubicBezTo>
                  <a:cubicBezTo>
                    <a:pt x="12227" y="9164"/>
                    <a:pt x="16775" y="12436"/>
                    <a:pt x="21322" y="15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4626662" y="4301415"/>
              <a:ext cx="122670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50" y="3600"/>
                    <a:pt x="11700" y="7200"/>
                    <a:pt x="8100" y="10800"/>
                  </a:cubicBezTo>
                  <a:cubicBezTo>
                    <a:pt x="4500" y="14400"/>
                    <a:pt x="225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4710997" y="4406032"/>
              <a:ext cx="122671" cy="123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fill="norm" stroke="1" extrusionOk="0">
                  <a:moveTo>
                    <a:pt x="0" y="5644"/>
                  </a:moveTo>
                  <a:cubicBezTo>
                    <a:pt x="1350" y="3916"/>
                    <a:pt x="2700" y="2188"/>
                    <a:pt x="4500" y="1108"/>
                  </a:cubicBezTo>
                  <a:cubicBezTo>
                    <a:pt x="6300" y="28"/>
                    <a:pt x="8550" y="-404"/>
                    <a:pt x="10125" y="460"/>
                  </a:cubicBezTo>
                  <a:cubicBezTo>
                    <a:pt x="11700" y="1324"/>
                    <a:pt x="12600" y="3484"/>
                    <a:pt x="12600" y="5644"/>
                  </a:cubicBezTo>
                  <a:cubicBezTo>
                    <a:pt x="12600" y="7804"/>
                    <a:pt x="11700" y="9964"/>
                    <a:pt x="9675" y="12556"/>
                  </a:cubicBezTo>
                  <a:cubicBezTo>
                    <a:pt x="7650" y="15148"/>
                    <a:pt x="4500" y="18172"/>
                    <a:pt x="4050" y="19684"/>
                  </a:cubicBezTo>
                  <a:cubicBezTo>
                    <a:pt x="3600" y="21196"/>
                    <a:pt x="5850" y="21196"/>
                    <a:pt x="9225" y="20548"/>
                  </a:cubicBezTo>
                  <a:cubicBezTo>
                    <a:pt x="12600" y="19900"/>
                    <a:pt x="17100" y="18604"/>
                    <a:pt x="21600" y="17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4978702" y="4293748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5155674" y="4122039"/>
              <a:ext cx="171457" cy="234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314" fill="norm" stroke="1" extrusionOk="0">
                  <a:moveTo>
                    <a:pt x="18106" y="10031"/>
                  </a:moveTo>
                  <a:cubicBezTo>
                    <a:pt x="18106" y="8870"/>
                    <a:pt x="18106" y="7709"/>
                    <a:pt x="18582" y="6664"/>
                  </a:cubicBezTo>
                  <a:cubicBezTo>
                    <a:pt x="19059" y="5618"/>
                    <a:pt x="20012" y="4689"/>
                    <a:pt x="20647" y="3644"/>
                  </a:cubicBezTo>
                  <a:cubicBezTo>
                    <a:pt x="21282" y="2599"/>
                    <a:pt x="21600" y="1438"/>
                    <a:pt x="20965" y="741"/>
                  </a:cubicBezTo>
                  <a:cubicBezTo>
                    <a:pt x="20329" y="44"/>
                    <a:pt x="18741" y="-188"/>
                    <a:pt x="15882" y="160"/>
                  </a:cubicBezTo>
                  <a:cubicBezTo>
                    <a:pt x="13024" y="509"/>
                    <a:pt x="8894" y="1438"/>
                    <a:pt x="6512" y="2483"/>
                  </a:cubicBezTo>
                  <a:cubicBezTo>
                    <a:pt x="4129" y="3528"/>
                    <a:pt x="3494" y="4689"/>
                    <a:pt x="4606" y="6431"/>
                  </a:cubicBezTo>
                  <a:cubicBezTo>
                    <a:pt x="5718" y="8173"/>
                    <a:pt x="8576" y="10496"/>
                    <a:pt x="10800" y="12818"/>
                  </a:cubicBezTo>
                  <a:cubicBezTo>
                    <a:pt x="13024" y="15141"/>
                    <a:pt x="14612" y="17464"/>
                    <a:pt x="14771" y="18973"/>
                  </a:cubicBezTo>
                  <a:cubicBezTo>
                    <a:pt x="14929" y="20483"/>
                    <a:pt x="13659" y="21180"/>
                    <a:pt x="10959" y="21296"/>
                  </a:cubicBezTo>
                  <a:cubicBezTo>
                    <a:pt x="8259" y="21412"/>
                    <a:pt x="4129" y="20947"/>
                    <a:pt x="0" y="20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5370345" y="4169448"/>
              <a:ext cx="268341" cy="246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fill="norm" stroke="1" extrusionOk="0">
                  <a:moveTo>
                    <a:pt x="0" y="7414"/>
                  </a:moveTo>
                  <a:cubicBezTo>
                    <a:pt x="2880" y="7855"/>
                    <a:pt x="5760" y="8296"/>
                    <a:pt x="8023" y="7635"/>
                  </a:cubicBezTo>
                  <a:cubicBezTo>
                    <a:pt x="10286" y="6973"/>
                    <a:pt x="11931" y="5210"/>
                    <a:pt x="12857" y="3778"/>
                  </a:cubicBezTo>
                  <a:cubicBezTo>
                    <a:pt x="13783" y="2345"/>
                    <a:pt x="13989" y="1243"/>
                    <a:pt x="13474" y="582"/>
                  </a:cubicBezTo>
                  <a:cubicBezTo>
                    <a:pt x="12960" y="-80"/>
                    <a:pt x="11726" y="-300"/>
                    <a:pt x="9771" y="582"/>
                  </a:cubicBezTo>
                  <a:cubicBezTo>
                    <a:pt x="7817" y="1463"/>
                    <a:pt x="5143" y="3447"/>
                    <a:pt x="3394" y="5210"/>
                  </a:cubicBezTo>
                  <a:cubicBezTo>
                    <a:pt x="1646" y="6973"/>
                    <a:pt x="823" y="8516"/>
                    <a:pt x="411" y="9839"/>
                  </a:cubicBezTo>
                  <a:cubicBezTo>
                    <a:pt x="0" y="11161"/>
                    <a:pt x="0" y="12263"/>
                    <a:pt x="1029" y="13586"/>
                  </a:cubicBezTo>
                  <a:cubicBezTo>
                    <a:pt x="2057" y="14908"/>
                    <a:pt x="4114" y="16451"/>
                    <a:pt x="7714" y="17773"/>
                  </a:cubicBezTo>
                  <a:cubicBezTo>
                    <a:pt x="11314" y="19096"/>
                    <a:pt x="16457" y="20198"/>
                    <a:pt x="21600" y="21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386900" y="4853428"/>
              <a:ext cx="432409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2" y="21120"/>
                    <a:pt x="945" y="20640"/>
                    <a:pt x="1417" y="19920"/>
                  </a:cubicBezTo>
                  <a:cubicBezTo>
                    <a:pt x="1889" y="19200"/>
                    <a:pt x="2362" y="18240"/>
                    <a:pt x="2828" y="17040"/>
                  </a:cubicBezTo>
                  <a:cubicBezTo>
                    <a:pt x="3294" y="15840"/>
                    <a:pt x="3753" y="14400"/>
                    <a:pt x="4251" y="12720"/>
                  </a:cubicBezTo>
                  <a:cubicBezTo>
                    <a:pt x="4749" y="11040"/>
                    <a:pt x="5285" y="9120"/>
                    <a:pt x="5802" y="7200"/>
                  </a:cubicBezTo>
                  <a:cubicBezTo>
                    <a:pt x="6319" y="5280"/>
                    <a:pt x="6817" y="3360"/>
                    <a:pt x="7270" y="2160"/>
                  </a:cubicBezTo>
                  <a:cubicBezTo>
                    <a:pt x="7723" y="960"/>
                    <a:pt x="8132" y="480"/>
                    <a:pt x="8560" y="240"/>
                  </a:cubicBezTo>
                  <a:cubicBezTo>
                    <a:pt x="8987" y="0"/>
                    <a:pt x="9434" y="0"/>
                    <a:pt x="9887" y="0"/>
                  </a:cubicBezTo>
                  <a:cubicBezTo>
                    <a:pt x="10340" y="0"/>
                    <a:pt x="10800" y="0"/>
                    <a:pt x="11279" y="0"/>
                  </a:cubicBezTo>
                  <a:cubicBezTo>
                    <a:pt x="11757" y="0"/>
                    <a:pt x="12255" y="0"/>
                    <a:pt x="12772" y="0"/>
                  </a:cubicBezTo>
                  <a:cubicBezTo>
                    <a:pt x="13289" y="0"/>
                    <a:pt x="13826" y="0"/>
                    <a:pt x="14279" y="0"/>
                  </a:cubicBezTo>
                  <a:cubicBezTo>
                    <a:pt x="14732" y="0"/>
                    <a:pt x="15102" y="0"/>
                    <a:pt x="15587" y="240"/>
                  </a:cubicBezTo>
                  <a:cubicBezTo>
                    <a:pt x="16072" y="480"/>
                    <a:pt x="16672" y="960"/>
                    <a:pt x="17272" y="1680"/>
                  </a:cubicBezTo>
                  <a:cubicBezTo>
                    <a:pt x="17872" y="2400"/>
                    <a:pt x="18472" y="3360"/>
                    <a:pt x="19085" y="4560"/>
                  </a:cubicBezTo>
                  <a:cubicBezTo>
                    <a:pt x="19698" y="5760"/>
                    <a:pt x="20323" y="7200"/>
                    <a:pt x="20745" y="8160"/>
                  </a:cubicBezTo>
                  <a:cubicBezTo>
                    <a:pt x="21166" y="9120"/>
                    <a:pt x="21383" y="9600"/>
                    <a:pt x="21600" y="10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9081096" y="5190769"/>
              <a:ext cx="1679039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82" y="554"/>
                    <a:pt x="2564" y="1108"/>
                    <a:pt x="3830" y="1800"/>
                  </a:cubicBezTo>
                  <a:cubicBezTo>
                    <a:pt x="5096" y="2492"/>
                    <a:pt x="6345" y="3323"/>
                    <a:pt x="7858" y="4569"/>
                  </a:cubicBezTo>
                  <a:cubicBezTo>
                    <a:pt x="9370" y="5815"/>
                    <a:pt x="11145" y="7477"/>
                    <a:pt x="12773" y="9277"/>
                  </a:cubicBezTo>
                  <a:cubicBezTo>
                    <a:pt x="14400" y="11077"/>
                    <a:pt x="15879" y="13015"/>
                    <a:pt x="17326" y="15092"/>
                  </a:cubicBezTo>
                  <a:cubicBezTo>
                    <a:pt x="18773" y="17169"/>
                    <a:pt x="20186" y="1938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4488659" y="4934724"/>
              <a:ext cx="5987802" cy="501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0" y="1775"/>
                  </a:moveTo>
                  <a:cubicBezTo>
                    <a:pt x="28" y="1227"/>
                    <a:pt x="55" y="679"/>
                    <a:pt x="92" y="350"/>
                  </a:cubicBezTo>
                  <a:cubicBezTo>
                    <a:pt x="129" y="21"/>
                    <a:pt x="175" y="-89"/>
                    <a:pt x="318" y="75"/>
                  </a:cubicBezTo>
                  <a:cubicBezTo>
                    <a:pt x="461" y="240"/>
                    <a:pt x="701" y="679"/>
                    <a:pt x="940" y="1117"/>
                  </a:cubicBezTo>
                  <a:cubicBezTo>
                    <a:pt x="1180" y="1556"/>
                    <a:pt x="1420" y="1994"/>
                    <a:pt x="1664" y="2323"/>
                  </a:cubicBezTo>
                  <a:cubicBezTo>
                    <a:pt x="1908" y="2652"/>
                    <a:pt x="2157" y="2871"/>
                    <a:pt x="2471" y="2981"/>
                  </a:cubicBezTo>
                  <a:cubicBezTo>
                    <a:pt x="2784" y="3091"/>
                    <a:pt x="3162" y="3091"/>
                    <a:pt x="3522" y="3146"/>
                  </a:cubicBezTo>
                  <a:cubicBezTo>
                    <a:pt x="3881" y="3200"/>
                    <a:pt x="4222" y="3310"/>
                    <a:pt x="4559" y="3474"/>
                  </a:cubicBezTo>
                  <a:cubicBezTo>
                    <a:pt x="4895" y="3639"/>
                    <a:pt x="5227" y="3858"/>
                    <a:pt x="5559" y="4077"/>
                  </a:cubicBezTo>
                  <a:cubicBezTo>
                    <a:pt x="5891" y="4297"/>
                    <a:pt x="6223" y="4516"/>
                    <a:pt x="6555" y="4735"/>
                  </a:cubicBezTo>
                  <a:cubicBezTo>
                    <a:pt x="6887" y="4955"/>
                    <a:pt x="7218" y="5174"/>
                    <a:pt x="7555" y="5338"/>
                  </a:cubicBezTo>
                  <a:cubicBezTo>
                    <a:pt x="7891" y="5503"/>
                    <a:pt x="8233" y="5613"/>
                    <a:pt x="8597" y="5722"/>
                  </a:cubicBezTo>
                  <a:cubicBezTo>
                    <a:pt x="8961" y="5832"/>
                    <a:pt x="9348" y="5941"/>
                    <a:pt x="9721" y="6106"/>
                  </a:cubicBezTo>
                  <a:cubicBezTo>
                    <a:pt x="10095" y="6270"/>
                    <a:pt x="10454" y="6490"/>
                    <a:pt x="10818" y="6764"/>
                  </a:cubicBezTo>
                  <a:cubicBezTo>
                    <a:pt x="11183" y="7038"/>
                    <a:pt x="11551" y="7367"/>
                    <a:pt x="11925" y="7805"/>
                  </a:cubicBezTo>
                  <a:cubicBezTo>
                    <a:pt x="12298" y="8244"/>
                    <a:pt x="12676" y="8792"/>
                    <a:pt x="13059" y="9340"/>
                  </a:cubicBezTo>
                  <a:cubicBezTo>
                    <a:pt x="13441" y="9889"/>
                    <a:pt x="13828" y="10437"/>
                    <a:pt x="14211" y="11040"/>
                  </a:cubicBezTo>
                  <a:cubicBezTo>
                    <a:pt x="14594" y="11643"/>
                    <a:pt x="14972" y="12301"/>
                    <a:pt x="15340" y="12849"/>
                  </a:cubicBezTo>
                  <a:cubicBezTo>
                    <a:pt x="15709" y="13397"/>
                    <a:pt x="16069" y="13836"/>
                    <a:pt x="16428" y="14220"/>
                  </a:cubicBezTo>
                  <a:cubicBezTo>
                    <a:pt x="16788" y="14603"/>
                    <a:pt x="17147" y="14932"/>
                    <a:pt x="17502" y="15261"/>
                  </a:cubicBezTo>
                  <a:cubicBezTo>
                    <a:pt x="17857" y="15590"/>
                    <a:pt x="18207" y="15919"/>
                    <a:pt x="18539" y="16193"/>
                  </a:cubicBezTo>
                  <a:cubicBezTo>
                    <a:pt x="18871" y="16467"/>
                    <a:pt x="19185" y="16687"/>
                    <a:pt x="19517" y="17070"/>
                  </a:cubicBezTo>
                  <a:cubicBezTo>
                    <a:pt x="19848" y="17454"/>
                    <a:pt x="20199" y="18002"/>
                    <a:pt x="20549" y="18770"/>
                  </a:cubicBezTo>
                  <a:cubicBezTo>
                    <a:pt x="20899" y="19537"/>
                    <a:pt x="21250" y="20524"/>
                    <a:pt x="2160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191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31642" y="671362"/>
              <a:ext cx="1181657" cy="250061"/>
            </a:xfrm>
            <a:prstGeom prst="rect">
              <a:avLst/>
            </a:prstGeom>
            <a:effectLst/>
          </p:spPr>
        </p:pic>
        <p:pic>
          <p:nvPicPr>
            <p:cNvPr id="2193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469976" y="788920"/>
              <a:ext cx="1228861" cy="247505"/>
            </a:xfrm>
            <a:prstGeom prst="rect">
              <a:avLst/>
            </a:prstGeom>
            <a:effectLst/>
          </p:spPr>
        </p:pic>
        <p:pic>
          <p:nvPicPr>
            <p:cNvPr id="2195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18473" y="735891"/>
              <a:ext cx="233650" cy="439900"/>
            </a:xfrm>
            <a:prstGeom prst="rect">
              <a:avLst/>
            </a:prstGeom>
            <a:effectLst/>
          </p:spPr>
        </p:pic>
        <p:pic>
          <p:nvPicPr>
            <p:cNvPr id="2197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542289" y="788920"/>
              <a:ext cx="224505" cy="315364"/>
            </a:xfrm>
            <a:prstGeom prst="rect">
              <a:avLst/>
            </a:prstGeom>
            <a:effectLst/>
          </p:spPr>
        </p:pic>
        <p:pic>
          <p:nvPicPr>
            <p:cNvPr id="2199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983655" y="1080260"/>
              <a:ext cx="94168" cy="239838"/>
            </a:xfrm>
            <a:prstGeom prst="rect">
              <a:avLst/>
            </a:prstGeom>
            <a:effectLst/>
          </p:spPr>
        </p:pic>
        <p:pic>
          <p:nvPicPr>
            <p:cNvPr id="2201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794261" y="931053"/>
              <a:ext cx="473637" cy="523279"/>
            </a:xfrm>
            <a:prstGeom prst="rect">
              <a:avLst/>
            </a:prstGeom>
            <a:effectLst/>
          </p:spPr>
        </p:pic>
        <p:pic>
          <p:nvPicPr>
            <p:cNvPr id="2203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080013" y="732697"/>
              <a:ext cx="544225" cy="186170"/>
            </a:xfrm>
            <a:prstGeom prst="rect">
              <a:avLst/>
            </a:prstGeom>
            <a:effectLst/>
          </p:spPr>
        </p:pic>
        <p:pic>
          <p:nvPicPr>
            <p:cNvPr id="2205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023338" y="977977"/>
              <a:ext cx="288846" cy="240795"/>
            </a:xfrm>
            <a:prstGeom prst="rect">
              <a:avLst/>
            </a:prstGeom>
            <a:effectLst/>
          </p:spPr>
        </p:pic>
        <p:pic>
          <p:nvPicPr>
            <p:cNvPr id="2207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8827618" y="827254"/>
              <a:ext cx="534506" cy="548925"/>
            </a:xfrm>
            <a:prstGeom prst="rect">
              <a:avLst/>
            </a:prstGeom>
            <a:effectLst/>
          </p:spPr>
        </p:pic>
        <p:sp>
          <p:nvSpPr>
            <p:cNvPr id="2209" name="Line"/>
            <p:cNvSpPr/>
            <p:nvPr/>
          </p:nvSpPr>
          <p:spPr>
            <a:xfrm>
              <a:off x="8078828" y="4109744"/>
              <a:ext cx="390047" cy="30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600" fill="norm" stroke="1" extrusionOk="0">
                  <a:moveTo>
                    <a:pt x="4067" y="1634"/>
                  </a:moveTo>
                  <a:cubicBezTo>
                    <a:pt x="8387" y="1089"/>
                    <a:pt x="12707" y="545"/>
                    <a:pt x="15215" y="272"/>
                  </a:cubicBezTo>
                  <a:cubicBezTo>
                    <a:pt x="17723" y="0"/>
                    <a:pt x="18420" y="0"/>
                    <a:pt x="19117" y="0"/>
                  </a:cubicBezTo>
                  <a:cubicBezTo>
                    <a:pt x="19814" y="0"/>
                    <a:pt x="20511" y="0"/>
                    <a:pt x="20929" y="454"/>
                  </a:cubicBezTo>
                  <a:cubicBezTo>
                    <a:pt x="21347" y="908"/>
                    <a:pt x="21486" y="1815"/>
                    <a:pt x="20720" y="3086"/>
                  </a:cubicBezTo>
                  <a:cubicBezTo>
                    <a:pt x="19953" y="4356"/>
                    <a:pt x="18281" y="5990"/>
                    <a:pt x="15912" y="7896"/>
                  </a:cubicBezTo>
                  <a:cubicBezTo>
                    <a:pt x="13543" y="9802"/>
                    <a:pt x="10477" y="11980"/>
                    <a:pt x="7829" y="13886"/>
                  </a:cubicBezTo>
                  <a:cubicBezTo>
                    <a:pt x="5181" y="15792"/>
                    <a:pt x="2952" y="17425"/>
                    <a:pt x="1628" y="18605"/>
                  </a:cubicBezTo>
                  <a:cubicBezTo>
                    <a:pt x="304" y="19785"/>
                    <a:pt x="-114" y="20511"/>
                    <a:pt x="25" y="20965"/>
                  </a:cubicBezTo>
                  <a:cubicBezTo>
                    <a:pt x="165" y="21418"/>
                    <a:pt x="861" y="21600"/>
                    <a:pt x="2812" y="21600"/>
                  </a:cubicBezTo>
                  <a:cubicBezTo>
                    <a:pt x="4763" y="21600"/>
                    <a:pt x="7969" y="21418"/>
                    <a:pt x="10338" y="21328"/>
                  </a:cubicBezTo>
                  <a:cubicBezTo>
                    <a:pt x="12707" y="21237"/>
                    <a:pt x="14240" y="21237"/>
                    <a:pt x="15772" y="21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8346676" y="4309082"/>
              <a:ext cx="174741" cy="174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43" fill="norm" stroke="1" extrusionOk="0">
                  <a:moveTo>
                    <a:pt x="21404" y="0"/>
                  </a:moveTo>
                  <a:cubicBezTo>
                    <a:pt x="19213" y="4383"/>
                    <a:pt x="17021" y="8765"/>
                    <a:pt x="14204" y="12365"/>
                  </a:cubicBezTo>
                  <a:cubicBezTo>
                    <a:pt x="11387" y="15965"/>
                    <a:pt x="7943" y="18783"/>
                    <a:pt x="5439" y="20191"/>
                  </a:cubicBezTo>
                  <a:cubicBezTo>
                    <a:pt x="2934" y="21600"/>
                    <a:pt x="1369" y="21600"/>
                    <a:pt x="587" y="20817"/>
                  </a:cubicBezTo>
                  <a:cubicBezTo>
                    <a:pt x="-196" y="20035"/>
                    <a:pt x="-196" y="18470"/>
                    <a:pt x="587" y="17530"/>
                  </a:cubicBezTo>
                  <a:cubicBezTo>
                    <a:pt x="1369" y="16591"/>
                    <a:pt x="2934" y="16278"/>
                    <a:pt x="4656" y="16122"/>
                  </a:cubicBezTo>
                  <a:cubicBezTo>
                    <a:pt x="6378" y="15965"/>
                    <a:pt x="8256" y="15965"/>
                    <a:pt x="10761" y="16748"/>
                  </a:cubicBezTo>
                  <a:cubicBezTo>
                    <a:pt x="13265" y="17530"/>
                    <a:pt x="16395" y="19096"/>
                    <a:pt x="19526" y="206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8513750" y="4339750"/>
              <a:ext cx="92003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00" y="4865"/>
                    <a:pt x="13200" y="9730"/>
                    <a:pt x="9600" y="13330"/>
                  </a:cubicBezTo>
                  <a:cubicBezTo>
                    <a:pt x="6000" y="16930"/>
                    <a:pt x="3000" y="192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8628752" y="4451713"/>
              <a:ext cx="176339" cy="174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0" fill="norm" stroke="1" extrusionOk="0">
                  <a:moveTo>
                    <a:pt x="0" y="3144"/>
                  </a:moveTo>
                  <a:cubicBezTo>
                    <a:pt x="939" y="1910"/>
                    <a:pt x="1878" y="676"/>
                    <a:pt x="3130" y="213"/>
                  </a:cubicBezTo>
                  <a:cubicBezTo>
                    <a:pt x="4383" y="-250"/>
                    <a:pt x="5948" y="59"/>
                    <a:pt x="7043" y="984"/>
                  </a:cubicBezTo>
                  <a:cubicBezTo>
                    <a:pt x="8139" y="1910"/>
                    <a:pt x="8765" y="3453"/>
                    <a:pt x="8452" y="5767"/>
                  </a:cubicBezTo>
                  <a:cubicBezTo>
                    <a:pt x="8139" y="8081"/>
                    <a:pt x="6887" y="11167"/>
                    <a:pt x="5635" y="13327"/>
                  </a:cubicBezTo>
                  <a:cubicBezTo>
                    <a:pt x="4383" y="15487"/>
                    <a:pt x="3130" y="16721"/>
                    <a:pt x="2974" y="17956"/>
                  </a:cubicBezTo>
                  <a:cubicBezTo>
                    <a:pt x="2817" y="19190"/>
                    <a:pt x="3757" y="20424"/>
                    <a:pt x="5165" y="20887"/>
                  </a:cubicBezTo>
                  <a:cubicBezTo>
                    <a:pt x="6574" y="21350"/>
                    <a:pt x="8452" y="21041"/>
                    <a:pt x="11270" y="20116"/>
                  </a:cubicBezTo>
                  <a:cubicBezTo>
                    <a:pt x="14087" y="19190"/>
                    <a:pt x="17843" y="17647"/>
                    <a:pt x="21600" y="16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9035095" y="4278415"/>
              <a:ext cx="145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8989094" y="4439418"/>
              <a:ext cx="214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9516019" y="4150402"/>
              <a:ext cx="240381" cy="320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157" fill="norm" stroke="1" extrusionOk="0">
                  <a:moveTo>
                    <a:pt x="10202" y="4910"/>
                  </a:moveTo>
                  <a:cubicBezTo>
                    <a:pt x="10870" y="4235"/>
                    <a:pt x="11538" y="3560"/>
                    <a:pt x="11983" y="2716"/>
                  </a:cubicBezTo>
                  <a:cubicBezTo>
                    <a:pt x="12429" y="1872"/>
                    <a:pt x="12651" y="860"/>
                    <a:pt x="11761" y="353"/>
                  </a:cubicBezTo>
                  <a:cubicBezTo>
                    <a:pt x="10870" y="-153"/>
                    <a:pt x="8866" y="-153"/>
                    <a:pt x="6973" y="606"/>
                  </a:cubicBezTo>
                  <a:cubicBezTo>
                    <a:pt x="5080" y="1366"/>
                    <a:pt x="3299" y="2885"/>
                    <a:pt x="1963" y="5753"/>
                  </a:cubicBezTo>
                  <a:cubicBezTo>
                    <a:pt x="627" y="8622"/>
                    <a:pt x="-264" y="12841"/>
                    <a:pt x="70" y="15709"/>
                  </a:cubicBezTo>
                  <a:cubicBezTo>
                    <a:pt x="404" y="18578"/>
                    <a:pt x="1963" y="20097"/>
                    <a:pt x="4524" y="20772"/>
                  </a:cubicBezTo>
                  <a:cubicBezTo>
                    <a:pt x="7084" y="21447"/>
                    <a:pt x="10647" y="21278"/>
                    <a:pt x="13654" y="19928"/>
                  </a:cubicBezTo>
                  <a:cubicBezTo>
                    <a:pt x="16660" y="18578"/>
                    <a:pt x="19109" y="16047"/>
                    <a:pt x="20223" y="13347"/>
                  </a:cubicBezTo>
                  <a:cubicBezTo>
                    <a:pt x="21336" y="10647"/>
                    <a:pt x="21113" y="7778"/>
                    <a:pt x="19889" y="5753"/>
                  </a:cubicBezTo>
                  <a:cubicBezTo>
                    <a:pt x="18664" y="3728"/>
                    <a:pt x="16437" y="2547"/>
                    <a:pt x="14322" y="2463"/>
                  </a:cubicBezTo>
                  <a:cubicBezTo>
                    <a:pt x="12206" y="2378"/>
                    <a:pt x="10202" y="3391"/>
                    <a:pt x="8198" y="4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9590627" y="4071410"/>
              <a:ext cx="73150" cy="473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97" fill="norm" stroke="1" extrusionOk="0">
                  <a:moveTo>
                    <a:pt x="21319" y="0"/>
                  </a:moveTo>
                  <a:cubicBezTo>
                    <a:pt x="18340" y="2787"/>
                    <a:pt x="15360" y="5574"/>
                    <a:pt x="12009" y="8826"/>
                  </a:cubicBezTo>
                  <a:cubicBezTo>
                    <a:pt x="8657" y="12077"/>
                    <a:pt x="4933" y="15794"/>
                    <a:pt x="2698" y="18116"/>
                  </a:cubicBezTo>
                  <a:cubicBezTo>
                    <a:pt x="464" y="20439"/>
                    <a:pt x="-281" y="21368"/>
                    <a:pt x="91" y="21484"/>
                  </a:cubicBezTo>
                  <a:cubicBezTo>
                    <a:pt x="464" y="21600"/>
                    <a:pt x="1954" y="20903"/>
                    <a:pt x="3443" y="20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9495105" y="4102716"/>
              <a:ext cx="253007" cy="1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0" y="20700"/>
                  </a:moveTo>
                  <a:cubicBezTo>
                    <a:pt x="4800" y="13500"/>
                    <a:pt x="9600" y="6300"/>
                    <a:pt x="12545" y="2700"/>
                  </a:cubicBezTo>
                  <a:cubicBezTo>
                    <a:pt x="15491" y="-900"/>
                    <a:pt x="16582" y="-900"/>
                    <a:pt x="17782" y="2700"/>
                  </a:cubicBezTo>
                  <a:cubicBezTo>
                    <a:pt x="18982" y="6300"/>
                    <a:pt x="20291" y="13500"/>
                    <a:pt x="21600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9426104" y="4539087"/>
              <a:ext cx="191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9763444" y="3979408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9932115" y="3887406"/>
              <a:ext cx="766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9541106" y="4539087"/>
              <a:ext cx="168672" cy="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3273" y="17280"/>
                    <a:pt x="6545" y="21600"/>
                    <a:pt x="10145" y="19440"/>
                  </a:cubicBezTo>
                  <a:cubicBezTo>
                    <a:pt x="13745" y="17280"/>
                    <a:pt x="17673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10062521" y="4139818"/>
              <a:ext cx="176269" cy="468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510" fill="norm" stroke="1" extrusionOk="0">
                  <a:moveTo>
                    <a:pt x="21283" y="1084"/>
                  </a:moveTo>
                  <a:cubicBezTo>
                    <a:pt x="20357" y="614"/>
                    <a:pt x="19432" y="145"/>
                    <a:pt x="18197" y="27"/>
                  </a:cubicBezTo>
                  <a:cubicBezTo>
                    <a:pt x="16963" y="-90"/>
                    <a:pt x="15420" y="145"/>
                    <a:pt x="12952" y="1260"/>
                  </a:cubicBezTo>
                  <a:cubicBezTo>
                    <a:pt x="10483" y="2375"/>
                    <a:pt x="7089" y="4371"/>
                    <a:pt x="4620" y="6953"/>
                  </a:cubicBezTo>
                  <a:cubicBezTo>
                    <a:pt x="2152" y="9536"/>
                    <a:pt x="609" y="12706"/>
                    <a:pt x="146" y="14877"/>
                  </a:cubicBezTo>
                  <a:cubicBezTo>
                    <a:pt x="-317" y="17049"/>
                    <a:pt x="300" y="18223"/>
                    <a:pt x="2306" y="19162"/>
                  </a:cubicBezTo>
                  <a:cubicBezTo>
                    <a:pt x="4312" y="20101"/>
                    <a:pt x="7706" y="20806"/>
                    <a:pt x="1110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10347225" y="4183857"/>
              <a:ext cx="60235" cy="383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473" fill="norm" stroke="1" extrusionOk="0">
                  <a:moveTo>
                    <a:pt x="21212" y="1430"/>
                  </a:moveTo>
                  <a:cubicBezTo>
                    <a:pt x="20312" y="715"/>
                    <a:pt x="19412" y="0"/>
                    <a:pt x="18512" y="0"/>
                  </a:cubicBezTo>
                  <a:cubicBezTo>
                    <a:pt x="17612" y="0"/>
                    <a:pt x="16712" y="715"/>
                    <a:pt x="14912" y="2789"/>
                  </a:cubicBezTo>
                  <a:cubicBezTo>
                    <a:pt x="13112" y="4864"/>
                    <a:pt x="10412" y="8297"/>
                    <a:pt x="7712" y="11229"/>
                  </a:cubicBezTo>
                  <a:cubicBezTo>
                    <a:pt x="5012" y="14162"/>
                    <a:pt x="2312" y="16593"/>
                    <a:pt x="962" y="18381"/>
                  </a:cubicBezTo>
                  <a:cubicBezTo>
                    <a:pt x="-388" y="20170"/>
                    <a:pt x="-388" y="21314"/>
                    <a:pt x="1412" y="21457"/>
                  </a:cubicBezTo>
                  <a:cubicBezTo>
                    <a:pt x="3212" y="21600"/>
                    <a:pt x="6812" y="20742"/>
                    <a:pt x="10412" y="19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10507128" y="4369737"/>
              <a:ext cx="230006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6000" y="11375"/>
                    <a:pt x="12000" y="2735"/>
                    <a:pt x="15600" y="575"/>
                  </a:cubicBezTo>
                  <a:cubicBezTo>
                    <a:pt x="19200" y="-1585"/>
                    <a:pt x="204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10943183" y="4255414"/>
              <a:ext cx="21562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600" fill="norm" stroke="1" extrusionOk="0">
                  <a:moveTo>
                    <a:pt x="21192" y="0"/>
                  </a:moveTo>
                  <a:cubicBezTo>
                    <a:pt x="17676" y="6000"/>
                    <a:pt x="14159" y="12000"/>
                    <a:pt x="11773" y="15600"/>
                  </a:cubicBezTo>
                  <a:cubicBezTo>
                    <a:pt x="9387" y="19200"/>
                    <a:pt x="8132" y="20400"/>
                    <a:pt x="6248" y="20550"/>
                  </a:cubicBezTo>
                  <a:cubicBezTo>
                    <a:pt x="4364" y="20700"/>
                    <a:pt x="1852" y="19800"/>
                    <a:pt x="722" y="18600"/>
                  </a:cubicBezTo>
                  <a:cubicBezTo>
                    <a:pt x="-408" y="17400"/>
                    <a:pt x="-157" y="15900"/>
                    <a:pt x="1099" y="14400"/>
                  </a:cubicBezTo>
                  <a:cubicBezTo>
                    <a:pt x="2355" y="12900"/>
                    <a:pt x="4615" y="11400"/>
                    <a:pt x="6876" y="11850"/>
                  </a:cubicBezTo>
                  <a:cubicBezTo>
                    <a:pt x="9136" y="12300"/>
                    <a:pt x="11397" y="14700"/>
                    <a:pt x="13657" y="16650"/>
                  </a:cubicBezTo>
                  <a:cubicBezTo>
                    <a:pt x="15918" y="18600"/>
                    <a:pt x="18178" y="20100"/>
                    <a:pt x="204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11158809" y="4263081"/>
              <a:ext cx="161005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5478"/>
                    <a:pt x="11314" y="10957"/>
                    <a:pt x="7714" y="14557"/>
                  </a:cubicBezTo>
                  <a:cubicBezTo>
                    <a:pt x="4114" y="18157"/>
                    <a:pt x="2057" y="198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11266145" y="4522277"/>
              <a:ext cx="291341" cy="178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1089"/>
                  </a:moveTo>
                  <a:cubicBezTo>
                    <a:pt x="1895" y="480"/>
                    <a:pt x="3789" y="-128"/>
                    <a:pt x="5116" y="24"/>
                  </a:cubicBezTo>
                  <a:cubicBezTo>
                    <a:pt x="6442" y="176"/>
                    <a:pt x="7200" y="1089"/>
                    <a:pt x="7579" y="2458"/>
                  </a:cubicBezTo>
                  <a:cubicBezTo>
                    <a:pt x="7958" y="3827"/>
                    <a:pt x="7958" y="5652"/>
                    <a:pt x="7200" y="7782"/>
                  </a:cubicBezTo>
                  <a:cubicBezTo>
                    <a:pt x="6442" y="9911"/>
                    <a:pt x="4926" y="12345"/>
                    <a:pt x="3789" y="14171"/>
                  </a:cubicBezTo>
                  <a:cubicBezTo>
                    <a:pt x="2653" y="15996"/>
                    <a:pt x="1895" y="17213"/>
                    <a:pt x="1800" y="18430"/>
                  </a:cubicBezTo>
                  <a:cubicBezTo>
                    <a:pt x="1705" y="19647"/>
                    <a:pt x="2274" y="20864"/>
                    <a:pt x="4453" y="21168"/>
                  </a:cubicBezTo>
                  <a:cubicBezTo>
                    <a:pt x="6632" y="21472"/>
                    <a:pt x="10421" y="20864"/>
                    <a:pt x="13547" y="18886"/>
                  </a:cubicBezTo>
                  <a:cubicBezTo>
                    <a:pt x="16674" y="16909"/>
                    <a:pt x="19137" y="13562"/>
                    <a:pt x="21600" y="102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11465483" y="4240080"/>
              <a:ext cx="186475" cy="559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600" fill="norm" stroke="1" extrusionOk="0">
                  <a:moveTo>
                    <a:pt x="10368" y="0"/>
                  </a:moveTo>
                  <a:cubicBezTo>
                    <a:pt x="13536" y="1775"/>
                    <a:pt x="16704" y="3551"/>
                    <a:pt x="18720" y="6164"/>
                  </a:cubicBezTo>
                  <a:cubicBezTo>
                    <a:pt x="20736" y="8778"/>
                    <a:pt x="21600" y="12230"/>
                    <a:pt x="20592" y="14844"/>
                  </a:cubicBezTo>
                  <a:cubicBezTo>
                    <a:pt x="19584" y="17458"/>
                    <a:pt x="16704" y="19233"/>
                    <a:pt x="12960" y="20219"/>
                  </a:cubicBezTo>
                  <a:cubicBezTo>
                    <a:pt x="9216" y="21205"/>
                    <a:pt x="4608" y="214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539572" y="5213769"/>
              <a:ext cx="253671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600" fill="norm" stroke="1" extrusionOk="0">
                  <a:moveTo>
                    <a:pt x="21440" y="0"/>
                  </a:moveTo>
                  <a:cubicBezTo>
                    <a:pt x="19496" y="4039"/>
                    <a:pt x="17552" y="8078"/>
                    <a:pt x="15608" y="10888"/>
                  </a:cubicBezTo>
                  <a:cubicBezTo>
                    <a:pt x="13664" y="13698"/>
                    <a:pt x="11720" y="15278"/>
                    <a:pt x="10208" y="16156"/>
                  </a:cubicBezTo>
                  <a:cubicBezTo>
                    <a:pt x="8696" y="17034"/>
                    <a:pt x="7616" y="17210"/>
                    <a:pt x="6536" y="17298"/>
                  </a:cubicBezTo>
                  <a:cubicBezTo>
                    <a:pt x="5456" y="17385"/>
                    <a:pt x="4376" y="17385"/>
                    <a:pt x="3404" y="17034"/>
                  </a:cubicBezTo>
                  <a:cubicBezTo>
                    <a:pt x="2432" y="16683"/>
                    <a:pt x="1568" y="15980"/>
                    <a:pt x="920" y="15015"/>
                  </a:cubicBezTo>
                  <a:cubicBezTo>
                    <a:pt x="272" y="14049"/>
                    <a:pt x="-160" y="12820"/>
                    <a:pt x="56" y="11941"/>
                  </a:cubicBezTo>
                  <a:cubicBezTo>
                    <a:pt x="272" y="11063"/>
                    <a:pt x="1136" y="10537"/>
                    <a:pt x="2864" y="10537"/>
                  </a:cubicBezTo>
                  <a:cubicBezTo>
                    <a:pt x="4592" y="10537"/>
                    <a:pt x="7184" y="11063"/>
                    <a:pt x="9452" y="12380"/>
                  </a:cubicBezTo>
                  <a:cubicBezTo>
                    <a:pt x="11720" y="13698"/>
                    <a:pt x="13664" y="15805"/>
                    <a:pt x="14852" y="17385"/>
                  </a:cubicBezTo>
                  <a:cubicBezTo>
                    <a:pt x="16040" y="18966"/>
                    <a:pt x="16472" y="20020"/>
                    <a:pt x="17228" y="20634"/>
                  </a:cubicBezTo>
                  <a:cubicBezTo>
                    <a:pt x="17984" y="21249"/>
                    <a:pt x="19064" y="21424"/>
                    <a:pt x="201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900578" y="5379884"/>
              <a:ext cx="122670" cy="1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0800"/>
                    <a:pt x="9900" y="0"/>
                    <a:pt x="13500" y="0"/>
                  </a:cubicBezTo>
                  <a:cubicBezTo>
                    <a:pt x="17100" y="0"/>
                    <a:pt x="1935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931245" y="5428441"/>
              <a:ext cx="17633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1163091" y="5321105"/>
              <a:ext cx="144458" cy="175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461" fill="norm" stroke="1" extrusionOk="0">
                  <a:moveTo>
                    <a:pt x="19842" y="0"/>
                  </a:moveTo>
                  <a:cubicBezTo>
                    <a:pt x="16491" y="939"/>
                    <a:pt x="13139" y="1878"/>
                    <a:pt x="9787" y="4383"/>
                  </a:cubicBezTo>
                  <a:cubicBezTo>
                    <a:pt x="6435" y="6887"/>
                    <a:pt x="3084" y="10957"/>
                    <a:pt x="1408" y="13774"/>
                  </a:cubicBezTo>
                  <a:cubicBezTo>
                    <a:pt x="-268" y="16591"/>
                    <a:pt x="-268" y="18157"/>
                    <a:pt x="477" y="19409"/>
                  </a:cubicBezTo>
                  <a:cubicBezTo>
                    <a:pt x="1222" y="20661"/>
                    <a:pt x="2711" y="21600"/>
                    <a:pt x="5691" y="21443"/>
                  </a:cubicBezTo>
                  <a:cubicBezTo>
                    <a:pt x="8670" y="21287"/>
                    <a:pt x="13139" y="20035"/>
                    <a:pt x="16118" y="17843"/>
                  </a:cubicBezTo>
                  <a:cubicBezTo>
                    <a:pt x="19098" y="15652"/>
                    <a:pt x="20587" y="12522"/>
                    <a:pt x="20960" y="10174"/>
                  </a:cubicBezTo>
                  <a:cubicBezTo>
                    <a:pt x="21332" y="7826"/>
                    <a:pt x="20587" y="6261"/>
                    <a:pt x="18353" y="5948"/>
                  </a:cubicBezTo>
                  <a:cubicBezTo>
                    <a:pt x="16118" y="5635"/>
                    <a:pt x="12394" y="6574"/>
                    <a:pt x="8670" y="7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1383589" y="5451441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1487886" y="5299528"/>
              <a:ext cx="244173" cy="276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259" fill="norm" stroke="1" extrusionOk="0">
                  <a:moveTo>
                    <a:pt x="10953" y="5193"/>
                  </a:moveTo>
                  <a:cubicBezTo>
                    <a:pt x="10062" y="4604"/>
                    <a:pt x="9172" y="4015"/>
                    <a:pt x="7724" y="4113"/>
                  </a:cubicBezTo>
                  <a:cubicBezTo>
                    <a:pt x="6277" y="4211"/>
                    <a:pt x="4273" y="4996"/>
                    <a:pt x="2825" y="6371"/>
                  </a:cubicBezTo>
                  <a:cubicBezTo>
                    <a:pt x="1378" y="7746"/>
                    <a:pt x="487" y="9709"/>
                    <a:pt x="153" y="11182"/>
                  </a:cubicBezTo>
                  <a:cubicBezTo>
                    <a:pt x="-181" y="12655"/>
                    <a:pt x="42" y="13636"/>
                    <a:pt x="710" y="14127"/>
                  </a:cubicBezTo>
                  <a:cubicBezTo>
                    <a:pt x="1378" y="14618"/>
                    <a:pt x="2491" y="14618"/>
                    <a:pt x="4384" y="14029"/>
                  </a:cubicBezTo>
                  <a:cubicBezTo>
                    <a:pt x="6277" y="13440"/>
                    <a:pt x="8949" y="12262"/>
                    <a:pt x="10396" y="11084"/>
                  </a:cubicBezTo>
                  <a:cubicBezTo>
                    <a:pt x="11844" y="9906"/>
                    <a:pt x="12066" y="8727"/>
                    <a:pt x="11287" y="7647"/>
                  </a:cubicBezTo>
                  <a:cubicBezTo>
                    <a:pt x="10508" y="6567"/>
                    <a:pt x="8726" y="5586"/>
                    <a:pt x="7279" y="5291"/>
                  </a:cubicBezTo>
                  <a:cubicBezTo>
                    <a:pt x="5831" y="4996"/>
                    <a:pt x="4718" y="5389"/>
                    <a:pt x="4718" y="5782"/>
                  </a:cubicBezTo>
                  <a:cubicBezTo>
                    <a:pt x="4718" y="6175"/>
                    <a:pt x="5831" y="6567"/>
                    <a:pt x="7501" y="6567"/>
                  </a:cubicBezTo>
                  <a:cubicBezTo>
                    <a:pt x="9172" y="6567"/>
                    <a:pt x="11398" y="6175"/>
                    <a:pt x="13291" y="5487"/>
                  </a:cubicBezTo>
                  <a:cubicBezTo>
                    <a:pt x="15184" y="4800"/>
                    <a:pt x="16743" y="3818"/>
                    <a:pt x="17856" y="2836"/>
                  </a:cubicBezTo>
                  <a:cubicBezTo>
                    <a:pt x="18970" y="1855"/>
                    <a:pt x="19638" y="873"/>
                    <a:pt x="19415" y="382"/>
                  </a:cubicBezTo>
                  <a:cubicBezTo>
                    <a:pt x="19192" y="-109"/>
                    <a:pt x="18079" y="-109"/>
                    <a:pt x="17077" y="284"/>
                  </a:cubicBezTo>
                  <a:cubicBezTo>
                    <a:pt x="16075" y="676"/>
                    <a:pt x="15184" y="1462"/>
                    <a:pt x="14961" y="3327"/>
                  </a:cubicBezTo>
                  <a:cubicBezTo>
                    <a:pt x="14739" y="5193"/>
                    <a:pt x="15184" y="8138"/>
                    <a:pt x="16297" y="10593"/>
                  </a:cubicBezTo>
                  <a:cubicBezTo>
                    <a:pt x="17411" y="13047"/>
                    <a:pt x="19192" y="15011"/>
                    <a:pt x="20194" y="16484"/>
                  </a:cubicBezTo>
                  <a:cubicBezTo>
                    <a:pt x="21196" y="17956"/>
                    <a:pt x="21419" y="18938"/>
                    <a:pt x="21196" y="19822"/>
                  </a:cubicBezTo>
                  <a:cubicBezTo>
                    <a:pt x="20974" y="20706"/>
                    <a:pt x="20306" y="21491"/>
                    <a:pt x="19192" y="21196"/>
                  </a:cubicBezTo>
                  <a:cubicBezTo>
                    <a:pt x="18079" y="20902"/>
                    <a:pt x="16520" y="19527"/>
                    <a:pt x="14961" y="18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1636595" y="5328772"/>
              <a:ext cx="29134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42" y="15120"/>
                    <a:pt x="5684" y="8640"/>
                    <a:pt x="9284" y="5040"/>
                  </a:cubicBezTo>
                  <a:cubicBezTo>
                    <a:pt x="12884" y="1440"/>
                    <a:pt x="17242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>
              <a:off x="2257609" y="5500936"/>
              <a:ext cx="268340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554" y="11375"/>
                    <a:pt x="11109" y="2735"/>
                    <a:pt x="14709" y="575"/>
                  </a:cubicBezTo>
                  <a:cubicBezTo>
                    <a:pt x="18309" y="-1585"/>
                    <a:pt x="19954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7" name="Line"/>
            <p:cNvSpPr/>
            <p:nvPr/>
          </p:nvSpPr>
          <p:spPr>
            <a:xfrm>
              <a:off x="2333948" y="5512776"/>
              <a:ext cx="238002" cy="9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2098" y="20463"/>
                  </a:moveTo>
                  <a:cubicBezTo>
                    <a:pt x="949" y="21032"/>
                    <a:pt x="-200" y="21600"/>
                    <a:pt x="30" y="21600"/>
                  </a:cubicBezTo>
                  <a:cubicBezTo>
                    <a:pt x="260" y="21600"/>
                    <a:pt x="1868" y="21032"/>
                    <a:pt x="5660" y="17337"/>
                  </a:cubicBezTo>
                  <a:cubicBezTo>
                    <a:pt x="9451" y="13642"/>
                    <a:pt x="15426" y="6821"/>
                    <a:pt x="214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2533615" y="5420774"/>
              <a:ext cx="16687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1" h="21600" fill="norm" stroke="1" extrusionOk="0">
                  <a:moveTo>
                    <a:pt x="0" y="0"/>
                  </a:moveTo>
                  <a:cubicBezTo>
                    <a:pt x="6353" y="240"/>
                    <a:pt x="12706" y="480"/>
                    <a:pt x="16518" y="1680"/>
                  </a:cubicBezTo>
                  <a:cubicBezTo>
                    <a:pt x="20329" y="2880"/>
                    <a:pt x="21600" y="5040"/>
                    <a:pt x="20171" y="8520"/>
                  </a:cubicBezTo>
                  <a:cubicBezTo>
                    <a:pt x="18741" y="12000"/>
                    <a:pt x="14612" y="16800"/>
                    <a:pt x="104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9" name="Line"/>
            <p:cNvSpPr/>
            <p:nvPr/>
          </p:nvSpPr>
          <p:spPr>
            <a:xfrm>
              <a:off x="3048693" y="5341414"/>
              <a:ext cx="113604" cy="37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460" fill="norm" stroke="1" extrusionOk="0">
                  <a:moveTo>
                    <a:pt x="21337" y="3707"/>
                  </a:moveTo>
                  <a:cubicBezTo>
                    <a:pt x="21337" y="2967"/>
                    <a:pt x="21337" y="2227"/>
                    <a:pt x="20617" y="1561"/>
                  </a:cubicBezTo>
                  <a:cubicBezTo>
                    <a:pt x="19897" y="896"/>
                    <a:pt x="18457" y="304"/>
                    <a:pt x="16537" y="82"/>
                  </a:cubicBezTo>
                  <a:cubicBezTo>
                    <a:pt x="14617" y="-140"/>
                    <a:pt x="12217" y="8"/>
                    <a:pt x="9337" y="1561"/>
                  </a:cubicBezTo>
                  <a:cubicBezTo>
                    <a:pt x="6457" y="3115"/>
                    <a:pt x="3097" y="6074"/>
                    <a:pt x="1417" y="9255"/>
                  </a:cubicBezTo>
                  <a:cubicBezTo>
                    <a:pt x="-263" y="12435"/>
                    <a:pt x="-263" y="15838"/>
                    <a:pt x="457" y="17835"/>
                  </a:cubicBezTo>
                  <a:cubicBezTo>
                    <a:pt x="1177" y="19833"/>
                    <a:pt x="2617" y="20424"/>
                    <a:pt x="5497" y="20794"/>
                  </a:cubicBezTo>
                  <a:cubicBezTo>
                    <a:pt x="8377" y="21164"/>
                    <a:pt x="12697" y="21312"/>
                    <a:pt x="17017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0" name="Line"/>
            <p:cNvSpPr/>
            <p:nvPr/>
          </p:nvSpPr>
          <p:spPr>
            <a:xfrm>
              <a:off x="3231297" y="5428441"/>
              <a:ext cx="23002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865"/>
                    <a:pt x="0" y="9730"/>
                    <a:pt x="1200" y="13135"/>
                  </a:cubicBezTo>
                  <a:cubicBezTo>
                    <a:pt x="2400" y="16541"/>
                    <a:pt x="4800" y="18486"/>
                    <a:pt x="8400" y="19654"/>
                  </a:cubicBezTo>
                  <a:cubicBezTo>
                    <a:pt x="12000" y="20822"/>
                    <a:pt x="16800" y="212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1" name="Line"/>
            <p:cNvSpPr/>
            <p:nvPr/>
          </p:nvSpPr>
          <p:spPr>
            <a:xfrm>
              <a:off x="3315632" y="5551110"/>
              <a:ext cx="21467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6200"/>
                    <a:pt x="11829" y="10800"/>
                    <a:pt x="15429" y="7200"/>
                  </a:cubicBezTo>
                  <a:cubicBezTo>
                    <a:pt x="19029" y="3600"/>
                    <a:pt x="2031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2" name="Line"/>
            <p:cNvSpPr/>
            <p:nvPr/>
          </p:nvSpPr>
          <p:spPr>
            <a:xfrm>
              <a:off x="3534797" y="5482109"/>
              <a:ext cx="194846" cy="182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57" fill="norm" stroke="1" extrusionOk="0">
                  <a:moveTo>
                    <a:pt x="20545" y="0"/>
                  </a:moveTo>
                  <a:cubicBezTo>
                    <a:pt x="17179" y="6300"/>
                    <a:pt x="13813" y="12600"/>
                    <a:pt x="11429" y="16200"/>
                  </a:cubicBezTo>
                  <a:cubicBezTo>
                    <a:pt x="9044" y="19800"/>
                    <a:pt x="7642" y="20700"/>
                    <a:pt x="6239" y="21150"/>
                  </a:cubicBezTo>
                  <a:cubicBezTo>
                    <a:pt x="4836" y="21600"/>
                    <a:pt x="3434" y="21600"/>
                    <a:pt x="2452" y="20850"/>
                  </a:cubicBezTo>
                  <a:cubicBezTo>
                    <a:pt x="1470" y="20100"/>
                    <a:pt x="909" y="18600"/>
                    <a:pt x="488" y="16950"/>
                  </a:cubicBezTo>
                  <a:cubicBezTo>
                    <a:pt x="68" y="15300"/>
                    <a:pt x="-213" y="13500"/>
                    <a:pt x="208" y="12150"/>
                  </a:cubicBezTo>
                  <a:cubicBezTo>
                    <a:pt x="629" y="10800"/>
                    <a:pt x="1751" y="9900"/>
                    <a:pt x="4135" y="10650"/>
                  </a:cubicBezTo>
                  <a:cubicBezTo>
                    <a:pt x="6519" y="11400"/>
                    <a:pt x="10166" y="13800"/>
                    <a:pt x="13252" y="15450"/>
                  </a:cubicBezTo>
                  <a:cubicBezTo>
                    <a:pt x="16338" y="17100"/>
                    <a:pt x="18862" y="18000"/>
                    <a:pt x="21387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>
              <a:off x="3821644" y="5420774"/>
              <a:ext cx="62702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600" fill="norm" stroke="1" extrusionOk="0">
                  <a:moveTo>
                    <a:pt x="0" y="0"/>
                  </a:moveTo>
                  <a:cubicBezTo>
                    <a:pt x="4320" y="180"/>
                    <a:pt x="8640" y="360"/>
                    <a:pt x="12960" y="1440"/>
                  </a:cubicBezTo>
                  <a:cubicBezTo>
                    <a:pt x="17280" y="2520"/>
                    <a:pt x="21600" y="4500"/>
                    <a:pt x="21168" y="7650"/>
                  </a:cubicBezTo>
                  <a:cubicBezTo>
                    <a:pt x="20736" y="10800"/>
                    <a:pt x="15552" y="15120"/>
                    <a:pt x="11232" y="17640"/>
                  </a:cubicBezTo>
                  <a:cubicBezTo>
                    <a:pt x="6912" y="20160"/>
                    <a:pt x="3456" y="208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4" name="Line"/>
            <p:cNvSpPr/>
            <p:nvPr/>
          </p:nvSpPr>
          <p:spPr>
            <a:xfrm>
              <a:off x="4097650" y="5543443"/>
              <a:ext cx="199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4166652" y="5589444"/>
              <a:ext cx="29134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11" y="20291"/>
                    <a:pt x="6821" y="18982"/>
                    <a:pt x="10421" y="15382"/>
                  </a:cubicBezTo>
                  <a:cubicBezTo>
                    <a:pt x="14021" y="11782"/>
                    <a:pt x="17811" y="58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4483426" y="5466775"/>
              <a:ext cx="163362" cy="215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0928" fill="norm" stroke="1" extrusionOk="0">
                  <a:moveTo>
                    <a:pt x="14415" y="1490"/>
                  </a:moveTo>
                  <a:cubicBezTo>
                    <a:pt x="13106" y="745"/>
                    <a:pt x="11797" y="0"/>
                    <a:pt x="10324" y="0"/>
                  </a:cubicBezTo>
                  <a:cubicBezTo>
                    <a:pt x="8852" y="0"/>
                    <a:pt x="7215" y="745"/>
                    <a:pt x="5415" y="3600"/>
                  </a:cubicBezTo>
                  <a:cubicBezTo>
                    <a:pt x="3615" y="6455"/>
                    <a:pt x="1652" y="11421"/>
                    <a:pt x="670" y="14524"/>
                  </a:cubicBezTo>
                  <a:cubicBezTo>
                    <a:pt x="-312" y="17628"/>
                    <a:pt x="-312" y="18869"/>
                    <a:pt x="1324" y="19862"/>
                  </a:cubicBezTo>
                  <a:cubicBezTo>
                    <a:pt x="2961" y="20855"/>
                    <a:pt x="6233" y="21600"/>
                    <a:pt x="9833" y="19986"/>
                  </a:cubicBezTo>
                  <a:cubicBezTo>
                    <a:pt x="13433" y="18372"/>
                    <a:pt x="17361" y="14400"/>
                    <a:pt x="19324" y="11048"/>
                  </a:cubicBezTo>
                  <a:cubicBezTo>
                    <a:pt x="21288" y="7697"/>
                    <a:pt x="21288" y="4966"/>
                    <a:pt x="20143" y="3228"/>
                  </a:cubicBezTo>
                  <a:cubicBezTo>
                    <a:pt x="18997" y="1490"/>
                    <a:pt x="16706" y="745"/>
                    <a:pt x="15070" y="993"/>
                  </a:cubicBezTo>
                  <a:cubicBezTo>
                    <a:pt x="13433" y="1241"/>
                    <a:pt x="12452" y="2483"/>
                    <a:pt x="11470" y="3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4795332" y="5597111"/>
              <a:ext cx="5366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4892707" y="5475421"/>
              <a:ext cx="169220" cy="321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365" fill="norm" stroke="1" extrusionOk="0">
                  <a:moveTo>
                    <a:pt x="19344" y="2996"/>
                  </a:moveTo>
                  <a:cubicBezTo>
                    <a:pt x="19026" y="2146"/>
                    <a:pt x="18709" y="1296"/>
                    <a:pt x="17756" y="700"/>
                  </a:cubicBezTo>
                  <a:cubicBezTo>
                    <a:pt x="16803" y="105"/>
                    <a:pt x="15215" y="-235"/>
                    <a:pt x="12197" y="190"/>
                  </a:cubicBezTo>
                  <a:cubicBezTo>
                    <a:pt x="9179" y="615"/>
                    <a:pt x="4732" y="1806"/>
                    <a:pt x="2350" y="2826"/>
                  </a:cubicBezTo>
                  <a:cubicBezTo>
                    <a:pt x="-32" y="3847"/>
                    <a:pt x="-350" y="4697"/>
                    <a:pt x="285" y="5293"/>
                  </a:cubicBezTo>
                  <a:cubicBezTo>
                    <a:pt x="921" y="5888"/>
                    <a:pt x="2509" y="6228"/>
                    <a:pt x="5209" y="6058"/>
                  </a:cubicBezTo>
                  <a:cubicBezTo>
                    <a:pt x="7909" y="5888"/>
                    <a:pt x="11721" y="5208"/>
                    <a:pt x="14579" y="4782"/>
                  </a:cubicBezTo>
                  <a:cubicBezTo>
                    <a:pt x="17438" y="4357"/>
                    <a:pt x="19344" y="4187"/>
                    <a:pt x="20297" y="4612"/>
                  </a:cubicBezTo>
                  <a:cubicBezTo>
                    <a:pt x="21250" y="5037"/>
                    <a:pt x="21250" y="6058"/>
                    <a:pt x="20456" y="8184"/>
                  </a:cubicBezTo>
                  <a:cubicBezTo>
                    <a:pt x="19662" y="10310"/>
                    <a:pt x="18074" y="13541"/>
                    <a:pt x="17121" y="15667"/>
                  </a:cubicBezTo>
                  <a:cubicBezTo>
                    <a:pt x="16168" y="17793"/>
                    <a:pt x="15850" y="18814"/>
                    <a:pt x="16326" y="19579"/>
                  </a:cubicBezTo>
                  <a:cubicBezTo>
                    <a:pt x="16803" y="20345"/>
                    <a:pt x="18074" y="20855"/>
                    <a:pt x="19344" y="21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5178674" y="5492589"/>
              <a:ext cx="168672" cy="317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21600" y="840"/>
                  </a:moveTo>
                  <a:cubicBezTo>
                    <a:pt x="17345" y="325"/>
                    <a:pt x="13091" y="-189"/>
                    <a:pt x="9655" y="68"/>
                  </a:cubicBezTo>
                  <a:cubicBezTo>
                    <a:pt x="6218" y="325"/>
                    <a:pt x="3600" y="1354"/>
                    <a:pt x="2455" y="2725"/>
                  </a:cubicBezTo>
                  <a:cubicBezTo>
                    <a:pt x="1309" y="4097"/>
                    <a:pt x="1636" y="5811"/>
                    <a:pt x="3764" y="7954"/>
                  </a:cubicBezTo>
                  <a:cubicBezTo>
                    <a:pt x="5891" y="10097"/>
                    <a:pt x="9818" y="12668"/>
                    <a:pt x="12109" y="14382"/>
                  </a:cubicBezTo>
                  <a:cubicBezTo>
                    <a:pt x="14400" y="16097"/>
                    <a:pt x="15055" y="16954"/>
                    <a:pt x="15382" y="17811"/>
                  </a:cubicBezTo>
                  <a:cubicBezTo>
                    <a:pt x="15709" y="18668"/>
                    <a:pt x="15709" y="19525"/>
                    <a:pt x="14236" y="20211"/>
                  </a:cubicBezTo>
                  <a:cubicBezTo>
                    <a:pt x="12764" y="20897"/>
                    <a:pt x="9818" y="21411"/>
                    <a:pt x="7200" y="21240"/>
                  </a:cubicBezTo>
                  <a:cubicBezTo>
                    <a:pt x="4582" y="21068"/>
                    <a:pt x="2291" y="20211"/>
                    <a:pt x="0" y="19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5217009" y="5489776"/>
              <a:ext cx="32967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5526" y="21600"/>
                    <a:pt x="11051" y="21600"/>
                    <a:pt x="14651" y="0"/>
                  </a:cubicBezTo>
                  <a:cubicBezTo>
                    <a:pt x="18251" y="21600"/>
                    <a:pt x="19926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1250300" y="6089067"/>
              <a:ext cx="247153" cy="27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428" fill="norm" stroke="1" extrusionOk="0">
                  <a:moveTo>
                    <a:pt x="916" y="2258"/>
                  </a:moveTo>
                  <a:cubicBezTo>
                    <a:pt x="5985" y="1473"/>
                    <a:pt x="11055" y="687"/>
                    <a:pt x="14251" y="295"/>
                  </a:cubicBezTo>
                  <a:cubicBezTo>
                    <a:pt x="17447" y="-98"/>
                    <a:pt x="18769" y="-98"/>
                    <a:pt x="19761" y="295"/>
                  </a:cubicBezTo>
                  <a:cubicBezTo>
                    <a:pt x="20753" y="687"/>
                    <a:pt x="21414" y="1473"/>
                    <a:pt x="21304" y="2160"/>
                  </a:cubicBezTo>
                  <a:cubicBezTo>
                    <a:pt x="21194" y="2847"/>
                    <a:pt x="20312" y="3437"/>
                    <a:pt x="17336" y="5793"/>
                  </a:cubicBezTo>
                  <a:cubicBezTo>
                    <a:pt x="14361" y="8149"/>
                    <a:pt x="9292" y="12273"/>
                    <a:pt x="6316" y="14727"/>
                  </a:cubicBezTo>
                  <a:cubicBezTo>
                    <a:pt x="3341" y="17182"/>
                    <a:pt x="2459" y="17967"/>
                    <a:pt x="1577" y="18753"/>
                  </a:cubicBezTo>
                  <a:cubicBezTo>
                    <a:pt x="696" y="19538"/>
                    <a:pt x="-186" y="20324"/>
                    <a:pt x="34" y="20815"/>
                  </a:cubicBezTo>
                  <a:cubicBezTo>
                    <a:pt x="255" y="21306"/>
                    <a:pt x="1577" y="21502"/>
                    <a:pt x="4553" y="21404"/>
                  </a:cubicBezTo>
                  <a:cubicBezTo>
                    <a:pt x="7528" y="21306"/>
                    <a:pt x="12157" y="20913"/>
                    <a:pt x="15132" y="20717"/>
                  </a:cubicBezTo>
                  <a:cubicBezTo>
                    <a:pt x="18108" y="20520"/>
                    <a:pt x="19430" y="20520"/>
                    <a:pt x="20753" y="20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1536916" y="6325461"/>
              <a:ext cx="161014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600" fill="norm" stroke="1" extrusionOk="0">
                  <a:moveTo>
                    <a:pt x="20252" y="0"/>
                  </a:moveTo>
                  <a:cubicBezTo>
                    <a:pt x="16539" y="6000"/>
                    <a:pt x="12827" y="12000"/>
                    <a:pt x="10127" y="15600"/>
                  </a:cubicBezTo>
                  <a:cubicBezTo>
                    <a:pt x="7427" y="19200"/>
                    <a:pt x="5739" y="20400"/>
                    <a:pt x="4051" y="20600"/>
                  </a:cubicBezTo>
                  <a:cubicBezTo>
                    <a:pt x="2364" y="20800"/>
                    <a:pt x="677" y="20000"/>
                    <a:pt x="170" y="18400"/>
                  </a:cubicBezTo>
                  <a:cubicBezTo>
                    <a:pt x="-336" y="16800"/>
                    <a:pt x="339" y="14400"/>
                    <a:pt x="1520" y="12800"/>
                  </a:cubicBezTo>
                  <a:cubicBezTo>
                    <a:pt x="2701" y="11200"/>
                    <a:pt x="4389" y="10400"/>
                    <a:pt x="7764" y="11000"/>
                  </a:cubicBezTo>
                  <a:cubicBezTo>
                    <a:pt x="11139" y="11600"/>
                    <a:pt x="16202" y="13600"/>
                    <a:pt x="18733" y="15600"/>
                  </a:cubicBezTo>
                  <a:cubicBezTo>
                    <a:pt x="21264" y="17600"/>
                    <a:pt x="21264" y="19600"/>
                    <a:pt x="212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1690262" y="6333128"/>
              <a:ext cx="107337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1766931" y="6480076"/>
              <a:ext cx="207005" cy="138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4" fill="norm" stroke="1" extrusionOk="0">
                  <a:moveTo>
                    <a:pt x="0" y="4436"/>
                  </a:moveTo>
                  <a:cubicBezTo>
                    <a:pt x="800" y="2893"/>
                    <a:pt x="1600" y="1350"/>
                    <a:pt x="2667" y="578"/>
                  </a:cubicBezTo>
                  <a:cubicBezTo>
                    <a:pt x="3733" y="-193"/>
                    <a:pt x="5067" y="-193"/>
                    <a:pt x="6133" y="578"/>
                  </a:cubicBezTo>
                  <a:cubicBezTo>
                    <a:pt x="7200" y="1350"/>
                    <a:pt x="8000" y="2893"/>
                    <a:pt x="8133" y="5593"/>
                  </a:cubicBezTo>
                  <a:cubicBezTo>
                    <a:pt x="8267" y="8293"/>
                    <a:pt x="7733" y="12150"/>
                    <a:pt x="7067" y="14850"/>
                  </a:cubicBezTo>
                  <a:cubicBezTo>
                    <a:pt x="6400" y="17550"/>
                    <a:pt x="5600" y="19093"/>
                    <a:pt x="5867" y="20057"/>
                  </a:cubicBezTo>
                  <a:cubicBezTo>
                    <a:pt x="6133" y="21021"/>
                    <a:pt x="7467" y="21407"/>
                    <a:pt x="10267" y="20250"/>
                  </a:cubicBezTo>
                  <a:cubicBezTo>
                    <a:pt x="13067" y="19093"/>
                    <a:pt x="17333" y="16393"/>
                    <a:pt x="21600" y="136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2111939" y="6310127"/>
              <a:ext cx="11500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2157940" y="6417463"/>
              <a:ext cx="84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2518281" y="6226566"/>
              <a:ext cx="291341" cy="252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4" fill="norm" stroke="1" extrusionOk="0">
                  <a:moveTo>
                    <a:pt x="0" y="1898"/>
                  </a:moveTo>
                  <a:cubicBezTo>
                    <a:pt x="4547" y="1243"/>
                    <a:pt x="9095" y="589"/>
                    <a:pt x="11842" y="261"/>
                  </a:cubicBezTo>
                  <a:cubicBezTo>
                    <a:pt x="14589" y="-66"/>
                    <a:pt x="15537" y="-66"/>
                    <a:pt x="16484" y="152"/>
                  </a:cubicBezTo>
                  <a:cubicBezTo>
                    <a:pt x="17432" y="370"/>
                    <a:pt x="18379" y="807"/>
                    <a:pt x="18663" y="1570"/>
                  </a:cubicBezTo>
                  <a:cubicBezTo>
                    <a:pt x="18947" y="2334"/>
                    <a:pt x="18568" y="3425"/>
                    <a:pt x="16863" y="5170"/>
                  </a:cubicBezTo>
                  <a:cubicBezTo>
                    <a:pt x="15158" y="6916"/>
                    <a:pt x="12126" y="9316"/>
                    <a:pt x="9474" y="11389"/>
                  </a:cubicBezTo>
                  <a:cubicBezTo>
                    <a:pt x="6821" y="13461"/>
                    <a:pt x="4547" y="15207"/>
                    <a:pt x="3411" y="16625"/>
                  </a:cubicBezTo>
                  <a:cubicBezTo>
                    <a:pt x="2274" y="18043"/>
                    <a:pt x="2274" y="19134"/>
                    <a:pt x="2747" y="19679"/>
                  </a:cubicBezTo>
                  <a:cubicBezTo>
                    <a:pt x="3221" y="20225"/>
                    <a:pt x="4168" y="20225"/>
                    <a:pt x="7389" y="20443"/>
                  </a:cubicBezTo>
                  <a:cubicBezTo>
                    <a:pt x="10611" y="20661"/>
                    <a:pt x="16105" y="21098"/>
                    <a:pt x="21600" y="21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2860286" y="6483232"/>
              <a:ext cx="87339" cy="14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0978" fill="norm" stroke="1" extrusionOk="0">
                  <a:moveTo>
                    <a:pt x="21091" y="471"/>
                  </a:moveTo>
                  <a:cubicBezTo>
                    <a:pt x="18005" y="98"/>
                    <a:pt x="14920" y="-274"/>
                    <a:pt x="12451" y="285"/>
                  </a:cubicBezTo>
                  <a:cubicBezTo>
                    <a:pt x="9982" y="843"/>
                    <a:pt x="8131" y="2333"/>
                    <a:pt x="5971" y="5126"/>
                  </a:cubicBezTo>
                  <a:cubicBezTo>
                    <a:pt x="3811" y="7919"/>
                    <a:pt x="1342" y="12016"/>
                    <a:pt x="417" y="14995"/>
                  </a:cubicBezTo>
                  <a:cubicBezTo>
                    <a:pt x="-509" y="17974"/>
                    <a:pt x="108" y="19836"/>
                    <a:pt x="2268" y="20581"/>
                  </a:cubicBezTo>
                  <a:cubicBezTo>
                    <a:pt x="4428" y="21326"/>
                    <a:pt x="8131" y="20954"/>
                    <a:pt x="10908" y="20023"/>
                  </a:cubicBezTo>
                  <a:cubicBezTo>
                    <a:pt x="13685" y="19092"/>
                    <a:pt x="15537" y="17602"/>
                    <a:pt x="17388" y="14809"/>
                  </a:cubicBezTo>
                  <a:cubicBezTo>
                    <a:pt x="19240" y="12016"/>
                    <a:pt x="21091" y="7919"/>
                    <a:pt x="21091" y="5126"/>
                  </a:cubicBezTo>
                  <a:cubicBezTo>
                    <a:pt x="21091" y="2333"/>
                    <a:pt x="19240" y="843"/>
                    <a:pt x="17080" y="657"/>
                  </a:cubicBezTo>
                  <a:cubicBezTo>
                    <a:pt x="14920" y="471"/>
                    <a:pt x="12451" y="1588"/>
                    <a:pt x="9982" y="2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3046658" y="6578467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3113739" y="6478867"/>
              <a:ext cx="86952" cy="128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4" h="20889" fill="norm" stroke="1" extrusionOk="0">
                  <a:moveTo>
                    <a:pt x="16800" y="4973"/>
                  </a:moveTo>
                  <a:cubicBezTo>
                    <a:pt x="16800" y="2896"/>
                    <a:pt x="16800" y="819"/>
                    <a:pt x="15300" y="196"/>
                  </a:cubicBezTo>
                  <a:cubicBezTo>
                    <a:pt x="13800" y="-427"/>
                    <a:pt x="10800" y="404"/>
                    <a:pt x="7800" y="3104"/>
                  </a:cubicBezTo>
                  <a:cubicBezTo>
                    <a:pt x="4800" y="5804"/>
                    <a:pt x="1800" y="10373"/>
                    <a:pt x="600" y="13696"/>
                  </a:cubicBezTo>
                  <a:cubicBezTo>
                    <a:pt x="-600" y="17019"/>
                    <a:pt x="0" y="19096"/>
                    <a:pt x="2400" y="20135"/>
                  </a:cubicBezTo>
                  <a:cubicBezTo>
                    <a:pt x="4800" y="21173"/>
                    <a:pt x="9000" y="21173"/>
                    <a:pt x="12600" y="19927"/>
                  </a:cubicBezTo>
                  <a:cubicBezTo>
                    <a:pt x="16200" y="18681"/>
                    <a:pt x="19200" y="16188"/>
                    <a:pt x="20100" y="13904"/>
                  </a:cubicBezTo>
                  <a:cubicBezTo>
                    <a:pt x="21000" y="11619"/>
                    <a:pt x="19800" y="9542"/>
                    <a:pt x="18600" y="7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3261965" y="6467617"/>
              <a:ext cx="145670" cy="144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0" fill="norm" stroke="1" extrusionOk="0">
                  <a:moveTo>
                    <a:pt x="0" y="6098"/>
                  </a:moveTo>
                  <a:cubicBezTo>
                    <a:pt x="0" y="4236"/>
                    <a:pt x="0" y="2374"/>
                    <a:pt x="947" y="1257"/>
                  </a:cubicBezTo>
                  <a:cubicBezTo>
                    <a:pt x="1895" y="139"/>
                    <a:pt x="3789" y="-233"/>
                    <a:pt x="5495" y="139"/>
                  </a:cubicBezTo>
                  <a:cubicBezTo>
                    <a:pt x="7200" y="512"/>
                    <a:pt x="8716" y="1629"/>
                    <a:pt x="8905" y="4236"/>
                  </a:cubicBezTo>
                  <a:cubicBezTo>
                    <a:pt x="9095" y="6843"/>
                    <a:pt x="7958" y="10939"/>
                    <a:pt x="6821" y="13919"/>
                  </a:cubicBezTo>
                  <a:cubicBezTo>
                    <a:pt x="5684" y="16898"/>
                    <a:pt x="4547" y="18760"/>
                    <a:pt x="4926" y="19877"/>
                  </a:cubicBezTo>
                  <a:cubicBezTo>
                    <a:pt x="5305" y="20995"/>
                    <a:pt x="7200" y="21367"/>
                    <a:pt x="10232" y="20622"/>
                  </a:cubicBezTo>
                  <a:cubicBezTo>
                    <a:pt x="13263" y="19877"/>
                    <a:pt x="17432" y="18015"/>
                    <a:pt x="21600" y="16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3419374" y="6471070"/>
              <a:ext cx="87930" cy="23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4" h="21376" fill="norm" stroke="1" extrusionOk="0">
                  <a:moveTo>
                    <a:pt x="20644" y="695"/>
                  </a:moveTo>
                  <a:cubicBezTo>
                    <a:pt x="17644" y="236"/>
                    <a:pt x="14644" y="-224"/>
                    <a:pt x="10744" y="121"/>
                  </a:cubicBezTo>
                  <a:cubicBezTo>
                    <a:pt x="6844" y="465"/>
                    <a:pt x="2044" y="1614"/>
                    <a:pt x="544" y="3338"/>
                  </a:cubicBezTo>
                  <a:cubicBezTo>
                    <a:pt x="-956" y="5061"/>
                    <a:pt x="844" y="7359"/>
                    <a:pt x="3544" y="9887"/>
                  </a:cubicBezTo>
                  <a:cubicBezTo>
                    <a:pt x="6244" y="12414"/>
                    <a:pt x="9844" y="15172"/>
                    <a:pt x="10444" y="17125"/>
                  </a:cubicBezTo>
                  <a:cubicBezTo>
                    <a:pt x="11044" y="19078"/>
                    <a:pt x="8644" y="20227"/>
                    <a:pt x="6244" y="21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3369300" y="6445575"/>
              <a:ext cx="222340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3724" y="12960"/>
                    <a:pt x="7448" y="5400"/>
                    <a:pt x="11048" y="2160"/>
                  </a:cubicBezTo>
                  <a:cubicBezTo>
                    <a:pt x="14648" y="-1080"/>
                    <a:pt x="18124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3804837" y="6368423"/>
              <a:ext cx="285147" cy="95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139" fill="norm" stroke="1" extrusionOk="0">
                  <a:moveTo>
                    <a:pt x="1268" y="21139"/>
                  </a:moveTo>
                  <a:cubicBezTo>
                    <a:pt x="689" y="18865"/>
                    <a:pt x="111" y="16592"/>
                    <a:pt x="14" y="14034"/>
                  </a:cubicBezTo>
                  <a:cubicBezTo>
                    <a:pt x="-82" y="11476"/>
                    <a:pt x="304" y="8634"/>
                    <a:pt x="882" y="6076"/>
                  </a:cubicBezTo>
                  <a:cubicBezTo>
                    <a:pt x="1461" y="3518"/>
                    <a:pt x="2232" y="1244"/>
                    <a:pt x="3486" y="392"/>
                  </a:cubicBezTo>
                  <a:cubicBezTo>
                    <a:pt x="4739" y="-461"/>
                    <a:pt x="6475" y="107"/>
                    <a:pt x="7536" y="1813"/>
                  </a:cubicBezTo>
                  <a:cubicBezTo>
                    <a:pt x="8597" y="3518"/>
                    <a:pt x="8982" y="6360"/>
                    <a:pt x="9947" y="9486"/>
                  </a:cubicBezTo>
                  <a:cubicBezTo>
                    <a:pt x="10911" y="12613"/>
                    <a:pt x="12454" y="16023"/>
                    <a:pt x="13997" y="15455"/>
                  </a:cubicBezTo>
                  <a:cubicBezTo>
                    <a:pt x="15539" y="14886"/>
                    <a:pt x="17082" y="10339"/>
                    <a:pt x="18336" y="7497"/>
                  </a:cubicBezTo>
                  <a:cubicBezTo>
                    <a:pt x="19589" y="4655"/>
                    <a:pt x="20554" y="3518"/>
                    <a:pt x="21518" y="2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3841605" y="6540133"/>
              <a:ext cx="309714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060" fill="norm" stroke="1" extrusionOk="0">
                  <a:moveTo>
                    <a:pt x="5522" y="21060"/>
                  </a:moveTo>
                  <a:cubicBezTo>
                    <a:pt x="4636" y="21060"/>
                    <a:pt x="3751" y="21060"/>
                    <a:pt x="2866" y="21060"/>
                  </a:cubicBezTo>
                  <a:cubicBezTo>
                    <a:pt x="1981" y="21060"/>
                    <a:pt x="1095" y="21060"/>
                    <a:pt x="564" y="19710"/>
                  </a:cubicBezTo>
                  <a:cubicBezTo>
                    <a:pt x="33" y="18360"/>
                    <a:pt x="-144" y="15660"/>
                    <a:pt x="122" y="13230"/>
                  </a:cubicBezTo>
                  <a:cubicBezTo>
                    <a:pt x="387" y="10800"/>
                    <a:pt x="1095" y="8640"/>
                    <a:pt x="2689" y="8640"/>
                  </a:cubicBezTo>
                  <a:cubicBezTo>
                    <a:pt x="4282" y="8640"/>
                    <a:pt x="6761" y="10800"/>
                    <a:pt x="8354" y="12960"/>
                  </a:cubicBezTo>
                  <a:cubicBezTo>
                    <a:pt x="9948" y="15120"/>
                    <a:pt x="10656" y="17280"/>
                    <a:pt x="11541" y="18900"/>
                  </a:cubicBezTo>
                  <a:cubicBezTo>
                    <a:pt x="12426" y="20520"/>
                    <a:pt x="13489" y="21600"/>
                    <a:pt x="15171" y="18360"/>
                  </a:cubicBezTo>
                  <a:cubicBezTo>
                    <a:pt x="16853" y="15120"/>
                    <a:pt x="19154" y="7560"/>
                    <a:pt x="214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4327655" y="6340795"/>
              <a:ext cx="61336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4388990" y="6555466"/>
              <a:ext cx="6133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00" y="14400"/>
                    <a:pt x="1800" y="7200"/>
                    <a:pt x="5400" y="3600"/>
                  </a:cubicBezTo>
                  <a:cubicBezTo>
                    <a:pt x="9000" y="0"/>
                    <a:pt x="153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4542346" y="6380107"/>
              <a:ext cx="144054" cy="32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365" fill="norm" stroke="1" extrusionOk="0">
                  <a:moveTo>
                    <a:pt x="20108" y="6058"/>
                  </a:moveTo>
                  <a:cubicBezTo>
                    <a:pt x="20480" y="5037"/>
                    <a:pt x="20853" y="4017"/>
                    <a:pt x="20853" y="3082"/>
                  </a:cubicBezTo>
                  <a:cubicBezTo>
                    <a:pt x="20853" y="2146"/>
                    <a:pt x="20480" y="1296"/>
                    <a:pt x="18432" y="700"/>
                  </a:cubicBezTo>
                  <a:cubicBezTo>
                    <a:pt x="16384" y="105"/>
                    <a:pt x="12659" y="-235"/>
                    <a:pt x="9494" y="190"/>
                  </a:cubicBezTo>
                  <a:cubicBezTo>
                    <a:pt x="6328" y="615"/>
                    <a:pt x="3722" y="1806"/>
                    <a:pt x="2046" y="2826"/>
                  </a:cubicBezTo>
                  <a:cubicBezTo>
                    <a:pt x="370" y="3847"/>
                    <a:pt x="-375" y="4697"/>
                    <a:pt x="184" y="5208"/>
                  </a:cubicBezTo>
                  <a:cubicBezTo>
                    <a:pt x="742" y="5718"/>
                    <a:pt x="2604" y="5888"/>
                    <a:pt x="5397" y="5718"/>
                  </a:cubicBezTo>
                  <a:cubicBezTo>
                    <a:pt x="8191" y="5548"/>
                    <a:pt x="11915" y="5037"/>
                    <a:pt x="14708" y="4697"/>
                  </a:cubicBezTo>
                  <a:cubicBezTo>
                    <a:pt x="17501" y="4357"/>
                    <a:pt x="19363" y="4187"/>
                    <a:pt x="20294" y="4612"/>
                  </a:cubicBezTo>
                  <a:cubicBezTo>
                    <a:pt x="21225" y="5037"/>
                    <a:pt x="21225" y="6058"/>
                    <a:pt x="20294" y="8269"/>
                  </a:cubicBezTo>
                  <a:cubicBezTo>
                    <a:pt x="19363" y="10480"/>
                    <a:pt x="17501" y="13882"/>
                    <a:pt x="16384" y="16008"/>
                  </a:cubicBezTo>
                  <a:cubicBezTo>
                    <a:pt x="15266" y="18133"/>
                    <a:pt x="14894" y="18984"/>
                    <a:pt x="15453" y="19664"/>
                  </a:cubicBezTo>
                  <a:cubicBezTo>
                    <a:pt x="16011" y="20345"/>
                    <a:pt x="17501" y="20855"/>
                    <a:pt x="18991" y="21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4797400" y="6425130"/>
              <a:ext cx="160854" cy="32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431" fill="norm" stroke="1" extrusionOk="0">
                  <a:moveTo>
                    <a:pt x="20666" y="0"/>
                  </a:moveTo>
                  <a:cubicBezTo>
                    <a:pt x="19005" y="0"/>
                    <a:pt x="17343" y="0"/>
                    <a:pt x="15017" y="1106"/>
                  </a:cubicBezTo>
                  <a:cubicBezTo>
                    <a:pt x="12691" y="2211"/>
                    <a:pt x="9700" y="4422"/>
                    <a:pt x="7042" y="7483"/>
                  </a:cubicBezTo>
                  <a:cubicBezTo>
                    <a:pt x="4383" y="10545"/>
                    <a:pt x="2057" y="14457"/>
                    <a:pt x="894" y="16838"/>
                  </a:cubicBezTo>
                  <a:cubicBezTo>
                    <a:pt x="-269" y="19219"/>
                    <a:pt x="-269" y="20069"/>
                    <a:pt x="728" y="20665"/>
                  </a:cubicBezTo>
                  <a:cubicBezTo>
                    <a:pt x="1725" y="21260"/>
                    <a:pt x="3719" y="21600"/>
                    <a:pt x="6709" y="21345"/>
                  </a:cubicBezTo>
                  <a:cubicBezTo>
                    <a:pt x="9700" y="21090"/>
                    <a:pt x="13688" y="20239"/>
                    <a:pt x="16180" y="19389"/>
                  </a:cubicBezTo>
                  <a:cubicBezTo>
                    <a:pt x="18673" y="18539"/>
                    <a:pt x="19669" y="17688"/>
                    <a:pt x="20334" y="16753"/>
                  </a:cubicBezTo>
                  <a:cubicBezTo>
                    <a:pt x="20999" y="15817"/>
                    <a:pt x="21331" y="14797"/>
                    <a:pt x="20002" y="13776"/>
                  </a:cubicBezTo>
                  <a:cubicBezTo>
                    <a:pt x="18673" y="12756"/>
                    <a:pt x="15682" y="11735"/>
                    <a:pt x="12193" y="11310"/>
                  </a:cubicBezTo>
                  <a:cubicBezTo>
                    <a:pt x="8703" y="10885"/>
                    <a:pt x="4716" y="11055"/>
                    <a:pt x="728" y="11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0" name="Line"/>
            <p:cNvSpPr/>
            <p:nvPr/>
          </p:nvSpPr>
          <p:spPr>
            <a:xfrm>
              <a:off x="89770" y="7083010"/>
              <a:ext cx="189795" cy="398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31" fill="norm" stroke="1" extrusionOk="0">
                  <a:moveTo>
                    <a:pt x="19661" y="3793"/>
                  </a:moveTo>
                  <a:cubicBezTo>
                    <a:pt x="19373" y="2693"/>
                    <a:pt x="19085" y="1592"/>
                    <a:pt x="18221" y="904"/>
                  </a:cubicBezTo>
                  <a:cubicBezTo>
                    <a:pt x="17357" y="216"/>
                    <a:pt x="15917" y="-59"/>
                    <a:pt x="13757" y="10"/>
                  </a:cubicBezTo>
                  <a:cubicBezTo>
                    <a:pt x="11597" y="79"/>
                    <a:pt x="8717" y="491"/>
                    <a:pt x="6269" y="1661"/>
                  </a:cubicBezTo>
                  <a:cubicBezTo>
                    <a:pt x="3821" y="2830"/>
                    <a:pt x="1805" y="4756"/>
                    <a:pt x="797" y="6063"/>
                  </a:cubicBezTo>
                  <a:cubicBezTo>
                    <a:pt x="-211" y="7370"/>
                    <a:pt x="-211" y="8058"/>
                    <a:pt x="509" y="8471"/>
                  </a:cubicBezTo>
                  <a:cubicBezTo>
                    <a:pt x="1229" y="8884"/>
                    <a:pt x="2669" y="9021"/>
                    <a:pt x="5117" y="8540"/>
                  </a:cubicBezTo>
                  <a:cubicBezTo>
                    <a:pt x="7565" y="8058"/>
                    <a:pt x="11021" y="6958"/>
                    <a:pt x="13181" y="6063"/>
                  </a:cubicBezTo>
                  <a:cubicBezTo>
                    <a:pt x="15341" y="5169"/>
                    <a:pt x="16205" y="4481"/>
                    <a:pt x="17213" y="3931"/>
                  </a:cubicBezTo>
                  <a:cubicBezTo>
                    <a:pt x="18221" y="3381"/>
                    <a:pt x="19373" y="2968"/>
                    <a:pt x="19517" y="4068"/>
                  </a:cubicBezTo>
                  <a:cubicBezTo>
                    <a:pt x="19661" y="5169"/>
                    <a:pt x="18797" y="7783"/>
                    <a:pt x="18221" y="10672"/>
                  </a:cubicBezTo>
                  <a:cubicBezTo>
                    <a:pt x="17645" y="13561"/>
                    <a:pt x="17357" y="16726"/>
                    <a:pt x="17213" y="18652"/>
                  </a:cubicBezTo>
                  <a:cubicBezTo>
                    <a:pt x="17069" y="20578"/>
                    <a:pt x="17069" y="21266"/>
                    <a:pt x="17789" y="21403"/>
                  </a:cubicBezTo>
                  <a:cubicBezTo>
                    <a:pt x="18509" y="21541"/>
                    <a:pt x="19949" y="21128"/>
                    <a:pt x="21389" y="20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1" name="Line"/>
            <p:cNvSpPr/>
            <p:nvPr/>
          </p:nvSpPr>
          <p:spPr>
            <a:xfrm>
              <a:off x="355365" y="7106799"/>
              <a:ext cx="100537" cy="33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5" h="21409" fill="norm" stroke="1" extrusionOk="0">
                  <a:moveTo>
                    <a:pt x="20725" y="531"/>
                  </a:moveTo>
                  <a:cubicBezTo>
                    <a:pt x="18091" y="206"/>
                    <a:pt x="15457" y="-119"/>
                    <a:pt x="11769" y="43"/>
                  </a:cubicBezTo>
                  <a:cubicBezTo>
                    <a:pt x="8081" y="206"/>
                    <a:pt x="3340" y="855"/>
                    <a:pt x="1232" y="2236"/>
                  </a:cubicBezTo>
                  <a:cubicBezTo>
                    <a:pt x="-875" y="3616"/>
                    <a:pt x="-348" y="5728"/>
                    <a:pt x="3340" y="8326"/>
                  </a:cubicBezTo>
                  <a:cubicBezTo>
                    <a:pt x="7027" y="10925"/>
                    <a:pt x="13876" y="14010"/>
                    <a:pt x="17301" y="16040"/>
                  </a:cubicBezTo>
                  <a:cubicBezTo>
                    <a:pt x="20725" y="18070"/>
                    <a:pt x="20725" y="19045"/>
                    <a:pt x="18354" y="19857"/>
                  </a:cubicBezTo>
                  <a:cubicBezTo>
                    <a:pt x="15984" y="20669"/>
                    <a:pt x="11242" y="21319"/>
                    <a:pt x="7818" y="21400"/>
                  </a:cubicBezTo>
                  <a:cubicBezTo>
                    <a:pt x="4393" y="21481"/>
                    <a:pt x="2286" y="20994"/>
                    <a:pt x="179" y="20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>
              <a:off x="356232" y="7112736"/>
              <a:ext cx="191672" cy="56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20607"/>
                  </a:moveTo>
                  <a:cubicBezTo>
                    <a:pt x="2592" y="13094"/>
                    <a:pt x="5184" y="5581"/>
                    <a:pt x="8784" y="2294"/>
                  </a:cubicBezTo>
                  <a:cubicBezTo>
                    <a:pt x="12384" y="-993"/>
                    <a:pt x="16992" y="-54"/>
                    <a:pt x="21600" y="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583682" y="6892807"/>
              <a:ext cx="224895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818" y="0"/>
                  </a:moveTo>
                  <a:cubicBezTo>
                    <a:pt x="8345" y="1800"/>
                    <a:pt x="6873" y="3600"/>
                    <a:pt x="5891" y="5973"/>
                  </a:cubicBezTo>
                  <a:cubicBezTo>
                    <a:pt x="4909" y="8345"/>
                    <a:pt x="4418" y="11291"/>
                    <a:pt x="4418" y="13173"/>
                  </a:cubicBezTo>
                  <a:cubicBezTo>
                    <a:pt x="4418" y="15055"/>
                    <a:pt x="4909" y="15873"/>
                    <a:pt x="5400" y="15873"/>
                  </a:cubicBezTo>
                  <a:cubicBezTo>
                    <a:pt x="5891" y="15873"/>
                    <a:pt x="6382" y="15055"/>
                    <a:pt x="5891" y="13909"/>
                  </a:cubicBezTo>
                  <a:cubicBezTo>
                    <a:pt x="5400" y="12764"/>
                    <a:pt x="3927" y="11291"/>
                    <a:pt x="2577" y="10227"/>
                  </a:cubicBezTo>
                  <a:cubicBezTo>
                    <a:pt x="1227" y="9164"/>
                    <a:pt x="0" y="8509"/>
                    <a:pt x="0" y="8018"/>
                  </a:cubicBezTo>
                  <a:cubicBezTo>
                    <a:pt x="0" y="7527"/>
                    <a:pt x="1227" y="7200"/>
                    <a:pt x="3068" y="6545"/>
                  </a:cubicBezTo>
                  <a:cubicBezTo>
                    <a:pt x="4909" y="5891"/>
                    <a:pt x="7364" y="4909"/>
                    <a:pt x="9205" y="4255"/>
                  </a:cubicBezTo>
                  <a:cubicBezTo>
                    <a:pt x="11045" y="3600"/>
                    <a:pt x="12273" y="3273"/>
                    <a:pt x="13132" y="3600"/>
                  </a:cubicBezTo>
                  <a:cubicBezTo>
                    <a:pt x="13991" y="3927"/>
                    <a:pt x="14482" y="4909"/>
                    <a:pt x="14727" y="6464"/>
                  </a:cubicBezTo>
                  <a:cubicBezTo>
                    <a:pt x="14973" y="8018"/>
                    <a:pt x="14973" y="10145"/>
                    <a:pt x="14605" y="11782"/>
                  </a:cubicBezTo>
                  <a:cubicBezTo>
                    <a:pt x="14236" y="13418"/>
                    <a:pt x="13500" y="14564"/>
                    <a:pt x="13377" y="14727"/>
                  </a:cubicBezTo>
                  <a:cubicBezTo>
                    <a:pt x="13255" y="14891"/>
                    <a:pt x="13745" y="14073"/>
                    <a:pt x="14359" y="13336"/>
                  </a:cubicBezTo>
                  <a:cubicBezTo>
                    <a:pt x="14973" y="12600"/>
                    <a:pt x="15709" y="11945"/>
                    <a:pt x="16691" y="11700"/>
                  </a:cubicBezTo>
                  <a:cubicBezTo>
                    <a:pt x="17673" y="11455"/>
                    <a:pt x="18900" y="11618"/>
                    <a:pt x="19759" y="12764"/>
                  </a:cubicBezTo>
                  <a:cubicBezTo>
                    <a:pt x="20618" y="13909"/>
                    <a:pt x="21109" y="16036"/>
                    <a:pt x="21355" y="17673"/>
                  </a:cubicBezTo>
                  <a:cubicBezTo>
                    <a:pt x="21600" y="19309"/>
                    <a:pt x="21600" y="204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984913" y="7207147"/>
              <a:ext cx="99670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23" y="3484"/>
                    <a:pt x="13846" y="6968"/>
                    <a:pt x="11354" y="10219"/>
                  </a:cubicBezTo>
                  <a:cubicBezTo>
                    <a:pt x="8862" y="13471"/>
                    <a:pt x="7754" y="16490"/>
                    <a:pt x="6092" y="18348"/>
                  </a:cubicBezTo>
                  <a:cubicBezTo>
                    <a:pt x="4431" y="20206"/>
                    <a:pt x="2215" y="209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923578" y="7316537"/>
              <a:ext cx="61336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0" y="11153"/>
                    <a:pt x="0" y="2153"/>
                    <a:pt x="3600" y="353"/>
                  </a:cubicBezTo>
                  <a:cubicBezTo>
                    <a:pt x="7200" y="-1447"/>
                    <a:pt x="14400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1115249" y="7368151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1237919" y="7360484"/>
              <a:ext cx="4600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215"/>
                    <a:pt x="14400" y="4431"/>
                    <a:pt x="10800" y="8031"/>
                  </a:cubicBezTo>
                  <a:cubicBezTo>
                    <a:pt x="7200" y="11631"/>
                    <a:pt x="3600" y="166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1276253" y="7222481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1381033" y="7122812"/>
              <a:ext cx="286230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0"/>
                  </a:moveTo>
                  <a:cubicBezTo>
                    <a:pt x="2314" y="4200"/>
                    <a:pt x="1543" y="8400"/>
                    <a:pt x="964" y="11700"/>
                  </a:cubicBezTo>
                  <a:cubicBezTo>
                    <a:pt x="386" y="15000"/>
                    <a:pt x="0" y="17400"/>
                    <a:pt x="0" y="18975"/>
                  </a:cubicBezTo>
                  <a:cubicBezTo>
                    <a:pt x="0" y="20550"/>
                    <a:pt x="386" y="21300"/>
                    <a:pt x="1736" y="21450"/>
                  </a:cubicBezTo>
                  <a:cubicBezTo>
                    <a:pt x="3086" y="21600"/>
                    <a:pt x="5400" y="21150"/>
                    <a:pt x="6846" y="20625"/>
                  </a:cubicBezTo>
                  <a:cubicBezTo>
                    <a:pt x="8293" y="20100"/>
                    <a:pt x="8871" y="19500"/>
                    <a:pt x="9450" y="18750"/>
                  </a:cubicBezTo>
                  <a:cubicBezTo>
                    <a:pt x="10029" y="18000"/>
                    <a:pt x="10607" y="17100"/>
                    <a:pt x="10511" y="16425"/>
                  </a:cubicBezTo>
                  <a:cubicBezTo>
                    <a:pt x="10414" y="15750"/>
                    <a:pt x="9643" y="15300"/>
                    <a:pt x="8871" y="15300"/>
                  </a:cubicBezTo>
                  <a:cubicBezTo>
                    <a:pt x="8100" y="15300"/>
                    <a:pt x="7329" y="15750"/>
                    <a:pt x="6654" y="16350"/>
                  </a:cubicBezTo>
                  <a:cubicBezTo>
                    <a:pt x="5979" y="16950"/>
                    <a:pt x="5400" y="17700"/>
                    <a:pt x="5111" y="18450"/>
                  </a:cubicBezTo>
                  <a:cubicBezTo>
                    <a:pt x="4821" y="19200"/>
                    <a:pt x="4821" y="19950"/>
                    <a:pt x="7618" y="20475"/>
                  </a:cubicBezTo>
                  <a:cubicBezTo>
                    <a:pt x="10414" y="21000"/>
                    <a:pt x="16007" y="213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2016904" y="7199481"/>
              <a:ext cx="225372" cy="26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267" fill="norm" stroke="1" extrusionOk="0">
                  <a:moveTo>
                    <a:pt x="13965" y="1223"/>
                  </a:moveTo>
                  <a:cubicBezTo>
                    <a:pt x="13005" y="611"/>
                    <a:pt x="12045" y="0"/>
                    <a:pt x="10965" y="0"/>
                  </a:cubicBezTo>
                  <a:cubicBezTo>
                    <a:pt x="9885" y="0"/>
                    <a:pt x="8685" y="611"/>
                    <a:pt x="6765" y="3057"/>
                  </a:cubicBezTo>
                  <a:cubicBezTo>
                    <a:pt x="4845" y="5502"/>
                    <a:pt x="2205" y="9781"/>
                    <a:pt x="885" y="13042"/>
                  </a:cubicBezTo>
                  <a:cubicBezTo>
                    <a:pt x="-435" y="16302"/>
                    <a:pt x="-435" y="18543"/>
                    <a:pt x="1965" y="19868"/>
                  </a:cubicBezTo>
                  <a:cubicBezTo>
                    <a:pt x="4365" y="21192"/>
                    <a:pt x="9165" y="21600"/>
                    <a:pt x="12765" y="20989"/>
                  </a:cubicBezTo>
                  <a:cubicBezTo>
                    <a:pt x="16365" y="20377"/>
                    <a:pt x="18765" y="18747"/>
                    <a:pt x="21165" y="17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2272819" y="7207147"/>
              <a:ext cx="69126" cy="24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496" fill="norm" stroke="1" extrusionOk="0">
                  <a:moveTo>
                    <a:pt x="20866" y="0"/>
                  </a:moveTo>
                  <a:cubicBezTo>
                    <a:pt x="17009" y="223"/>
                    <a:pt x="13152" y="445"/>
                    <a:pt x="9295" y="3674"/>
                  </a:cubicBezTo>
                  <a:cubicBezTo>
                    <a:pt x="5437" y="6903"/>
                    <a:pt x="1580" y="13138"/>
                    <a:pt x="423" y="16812"/>
                  </a:cubicBezTo>
                  <a:cubicBezTo>
                    <a:pt x="-734" y="20487"/>
                    <a:pt x="809" y="21600"/>
                    <a:pt x="1195" y="21489"/>
                  </a:cubicBezTo>
                  <a:cubicBezTo>
                    <a:pt x="1580" y="21377"/>
                    <a:pt x="809" y="20041"/>
                    <a:pt x="37" y="18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2224209" y="7221010"/>
              <a:ext cx="202071" cy="55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183" fill="norm" stroke="1" extrusionOk="0">
                  <a:moveTo>
                    <a:pt x="289" y="21183"/>
                  </a:moveTo>
                  <a:cubicBezTo>
                    <a:pt x="19" y="15292"/>
                    <a:pt x="-251" y="9401"/>
                    <a:pt x="424" y="5474"/>
                  </a:cubicBezTo>
                  <a:cubicBezTo>
                    <a:pt x="1099" y="1547"/>
                    <a:pt x="2719" y="-417"/>
                    <a:pt x="6364" y="74"/>
                  </a:cubicBezTo>
                  <a:cubicBezTo>
                    <a:pt x="10009" y="565"/>
                    <a:pt x="15679" y="3510"/>
                    <a:pt x="21349" y="6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2165606" y="7498487"/>
              <a:ext cx="26067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3041543" y="7216877"/>
              <a:ext cx="703434" cy="27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349" fill="norm" stroke="1" extrusionOk="0">
                  <a:moveTo>
                    <a:pt x="4402" y="9439"/>
                  </a:moveTo>
                  <a:cubicBezTo>
                    <a:pt x="4402" y="8439"/>
                    <a:pt x="4402" y="7439"/>
                    <a:pt x="4245" y="6639"/>
                  </a:cubicBezTo>
                  <a:cubicBezTo>
                    <a:pt x="4089" y="5839"/>
                    <a:pt x="3776" y="5239"/>
                    <a:pt x="3267" y="5339"/>
                  </a:cubicBezTo>
                  <a:cubicBezTo>
                    <a:pt x="2758" y="5439"/>
                    <a:pt x="2054" y="6239"/>
                    <a:pt x="1467" y="7939"/>
                  </a:cubicBezTo>
                  <a:cubicBezTo>
                    <a:pt x="880" y="9639"/>
                    <a:pt x="411" y="12239"/>
                    <a:pt x="176" y="14039"/>
                  </a:cubicBezTo>
                  <a:cubicBezTo>
                    <a:pt x="-59" y="15839"/>
                    <a:pt x="-59" y="16839"/>
                    <a:pt x="176" y="17439"/>
                  </a:cubicBezTo>
                  <a:cubicBezTo>
                    <a:pt x="411" y="18039"/>
                    <a:pt x="880" y="18239"/>
                    <a:pt x="1506" y="17739"/>
                  </a:cubicBezTo>
                  <a:cubicBezTo>
                    <a:pt x="2132" y="17239"/>
                    <a:pt x="2915" y="16039"/>
                    <a:pt x="3502" y="14739"/>
                  </a:cubicBezTo>
                  <a:cubicBezTo>
                    <a:pt x="4089" y="13439"/>
                    <a:pt x="4480" y="12039"/>
                    <a:pt x="4598" y="12139"/>
                  </a:cubicBezTo>
                  <a:cubicBezTo>
                    <a:pt x="4715" y="12239"/>
                    <a:pt x="4558" y="13839"/>
                    <a:pt x="4676" y="14639"/>
                  </a:cubicBezTo>
                  <a:cubicBezTo>
                    <a:pt x="4793" y="15439"/>
                    <a:pt x="5184" y="15439"/>
                    <a:pt x="5889" y="14139"/>
                  </a:cubicBezTo>
                  <a:cubicBezTo>
                    <a:pt x="6593" y="12839"/>
                    <a:pt x="7611" y="10239"/>
                    <a:pt x="8237" y="8439"/>
                  </a:cubicBezTo>
                  <a:cubicBezTo>
                    <a:pt x="8863" y="6639"/>
                    <a:pt x="9098" y="5639"/>
                    <a:pt x="9254" y="4539"/>
                  </a:cubicBezTo>
                  <a:cubicBezTo>
                    <a:pt x="9411" y="3439"/>
                    <a:pt x="9489" y="2239"/>
                    <a:pt x="9371" y="1339"/>
                  </a:cubicBezTo>
                  <a:cubicBezTo>
                    <a:pt x="9254" y="439"/>
                    <a:pt x="8941" y="-161"/>
                    <a:pt x="8902" y="39"/>
                  </a:cubicBezTo>
                  <a:cubicBezTo>
                    <a:pt x="8863" y="239"/>
                    <a:pt x="9098" y="1239"/>
                    <a:pt x="9411" y="2039"/>
                  </a:cubicBezTo>
                  <a:cubicBezTo>
                    <a:pt x="9724" y="2839"/>
                    <a:pt x="10115" y="3439"/>
                    <a:pt x="10389" y="4639"/>
                  </a:cubicBezTo>
                  <a:cubicBezTo>
                    <a:pt x="10663" y="5839"/>
                    <a:pt x="10819" y="7639"/>
                    <a:pt x="10545" y="9839"/>
                  </a:cubicBezTo>
                  <a:cubicBezTo>
                    <a:pt x="10271" y="12039"/>
                    <a:pt x="9567" y="14639"/>
                    <a:pt x="9176" y="16439"/>
                  </a:cubicBezTo>
                  <a:cubicBezTo>
                    <a:pt x="8784" y="18239"/>
                    <a:pt x="8706" y="19239"/>
                    <a:pt x="8863" y="20039"/>
                  </a:cubicBezTo>
                  <a:cubicBezTo>
                    <a:pt x="9019" y="20839"/>
                    <a:pt x="9411" y="21439"/>
                    <a:pt x="9998" y="21339"/>
                  </a:cubicBezTo>
                  <a:cubicBezTo>
                    <a:pt x="10584" y="21239"/>
                    <a:pt x="11367" y="20439"/>
                    <a:pt x="12424" y="18439"/>
                  </a:cubicBezTo>
                  <a:cubicBezTo>
                    <a:pt x="13480" y="16439"/>
                    <a:pt x="14811" y="13239"/>
                    <a:pt x="15593" y="10939"/>
                  </a:cubicBezTo>
                  <a:cubicBezTo>
                    <a:pt x="16376" y="8639"/>
                    <a:pt x="16611" y="7239"/>
                    <a:pt x="16532" y="6739"/>
                  </a:cubicBezTo>
                  <a:cubicBezTo>
                    <a:pt x="16454" y="6239"/>
                    <a:pt x="16063" y="6639"/>
                    <a:pt x="15711" y="7339"/>
                  </a:cubicBezTo>
                  <a:cubicBezTo>
                    <a:pt x="15358" y="8039"/>
                    <a:pt x="15045" y="9039"/>
                    <a:pt x="15006" y="10539"/>
                  </a:cubicBezTo>
                  <a:cubicBezTo>
                    <a:pt x="14967" y="12039"/>
                    <a:pt x="15202" y="14039"/>
                    <a:pt x="16337" y="15439"/>
                  </a:cubicBezTo>
                  <a:cubicBezTo>
                    <a:pt x="17471" y="16839"/>
                    <a:pt x="19506" y="17639"/>
                    <a:pt x="21541" y="18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2272942" y="7467820"/>
              <a:ext cx="2300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656639" y="8112970"/>
              <a:ext cx="274607" cy="368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314" fill="norm" stroke="1" extrusionOk="0">
                  <a:moveTo>
                    <a:pt x="11290" y="3485"/>
                  </a:moveTo>
                  <a:cubicBezTo>
                    <a:pt x="11290" y="2449"/>
                    <a:pt x="11290" y="1413"/>
                    <a:pt x="10790" y="896"/>
                  </a:cubicBezTo>
                  <a:cubicBezTo>
                    <a:pt x="10290" y="378"/>
                    <a:pt x="9290" y="378"/>
                    <a:pt x="8090" y="970"/>
                  </a:cubicBezTo>
                  <a:cubicBezTo>
                    <a:pt x="6890" y="1561"/>
                    <a:pt x="5490" y="2745"/>
                    <a:pt x="4090" y="5112"/>
                  </a:cubicBezTo>
                  <a:cubicBezTo>
                    <a:pt x="2690" y="7479"/>
                    <a:pt x="1290" y="11030"/>
                    <a:pt x="590" y="13619"/>
                  </a:cubicBezTo>
                  <a:cubicBezTo>
                    <a:pt x="-110" y="16208"/>
                    <a:pt x="-110" y="17835"/>
                    <a:pt x="190" y="18945"/>
                  </a:cubicBezTo>
                  <a:cubicBezTo>
                    <a:pt x="490" y="20055"/>
                    <a:pt x="1090" y="20646"/>
                    <a:pt x="1990" y="21016"/>
                  </a:cubicBezTo>
                  <a:cubicBezTo>
                    <a:pt x="2890" y="21386"/>
                    <a:pt x="4090" y="21534"/>
                    <a:pt x="5890" y="20720"/>
                  </a:cubicBezTo>
                  <a:cubicBezTo>
                    <a:pt x="7690" y="19907"/>
                    <a:pt x="10090" y="18131"/>
                    <a:pt x="11990" y="15468"/>
                  </a:cubicBezTo>
                  <a:cubicBezTo>
                    <a:pt x="13890" y="12805"/>
                    <a:pt x="15290" y="9255"/>
                    <a:pt x="15690" y="6666"/>
                  </a:cubicBezTo>
                  <a:cubicBezTo>
                    <a:pt x="16090" y="4076"/>
                    <a:pt x="15490" y="2449"/>
                    <a:pt x="14690" y="1487"/>
                  </a:cubicBezTo>
                  <a:cubicBezTo>
                    <a:pt x="13890" y="526"/>
                    <a:pt x="12890" y="230"/>
                    <a:pt x="11790" y="82"/>
                  </a:cubicBezTo>
                  <a:cubicBezTo>
                    <a:pt x="10690" y="-66"/>
                    <a:pt x="9490" y="-66"/>
                    <a:pt x="8090" y="526"/>
                  </a:cubicBezTo>
                  <a:cubicBezTo>
                    <a:pt x="6690" y="1118"/>
                    <a:pt x="5090" y="2301"/>
                    <a:pt x="3990" y="3707"/>
                  </a:cubicBezTo>
                  <a:cubicBezTo>
                    <a:pt x="2890" y="5112"/>
                    <a:pt x="2290" y="6739"/>
                    <a:pt x="2090" y="7923"/>
                  </a:cubicBezTo>
                  <a:cubicBezTo>
                    <a:pt x="1890" y="9107"/>
                    <a:pt x="2090" y="9846"/>
                    <a:pt x="2690" y="10364"/>
                  </a:cubicBezTo>
                  <a:cubicBezTo>
                    <a:pt x="3290" y="10882"/>
                    <a:pt x="4290" y="11178"/>
                    <a:pt x="7490" y="10586"/>
                  </a:cubicBezTo>
                  <a:cubicBezTo>
                    <a:pt x="10690" y="9994"/>
                    <a:pt x="16090" y="8515"/>
                    <a:pt x="21490" y="7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740142" y="7856170"/>
              <a:ext cx="129770" cy="171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295" fill="norm" stroke="1" extrusionOk="0">
                  <a:moveTo>
                    <a:pt x="2447" y="7001"/>
                  </a:moveTo>
                  <a:cubicBezTo>
                    <a:pt x="2024" y="8589"/>
                    <a:pt x="1600" y="10177"/>
                    <a:pt x="1177" y="12560"/>
                  </a:cubicBezTo>
                  <a:cubicBezTo>
                    <a:pt x="753" y="14942"/>
                    <a:pt x="330" y="18119"/>
                    <a:pt x="118" y="18913"/>
                  </a:cubicBezTo>
                  <a:cubicBezTo>
                    <a:pt x="-94" y="19707"/>
                    <a:pt x="-94" y="18119"/>
                    <a:pt x="753" y="15260"/>
                  </a:cubicBezTo>
                  <a:cubicBezTo>
                    <a:pt x="1600" y="12401"/>
                    <a:pt x="3294" y="8271"/>
                    <a:pt x="4777" y="5413"/>
                  </a:cubicBezTo>
                  <a:cubicBezTo>
                    <a:pt x="6259" y="2554"/>
                    <a:pt x="7530" y="966"/>
                    <a:pt x="9224" y="330"/>
                  </a:cubicBezTo>
                  <a:cubicBezTo>
                    <a:pt x="10918" y="-305"/>
                    <a:pt x="13035" y="13"/>
                    <a:pt x="14306" y="966"/>
                  </a:cubicBezTo>
                  <a:cubicBezTo>
                    <a:pt x="15577" y="1919"/>
                    <a:pt x="16000" y="3507"/>
                    <a:pt x="17059" y="7001"/>
                  </a:cubicBezTo>
                  <a:cubicBezTo>
                    <a:pt x="18118" y="10495"/>
                    <a:pt x="19812" y="15895"/>
                    <a:pt x="21506" y="21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1061582" y="8341840"/>
              <a:ext cx="245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75" y="16800"/>
                    <a:pt x="12150" y="12000"/>
                    <a:pt x="15750" y="8400"/>
                  </a:cubicBezTo>
                  <a:cubicBezTo>
                    <a:pt x="19350" y="4800"/>
                    <a:pt x="2047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1437257" y="8104167"/>
              <a:ext cx="15334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795"/>
                    <a:pt x="14400" y="11590"/>
                    <a:pt x="10800" y="15190"/>
                  </a:cubicBezTo>
                  <a:cubicBezTo>
                    <a:pt x="7200" y="18790"/>
                    <a:pt x="3600" y="201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1575260" y="8303506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1660163" y="8097640"/>
              <a:ext cx="140994" cy="313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522" fill="norm" stroke="1" extrusionOk="0">
                  <a:moveTo>
                    <a:pt x="16114" y="3610"/>
                  </a:moveTo>
                  <a:cubicBezTo>
                    <a:pt x="15728" y="2732"/>
                    <a:pt x="15343" y="1854"/>
                    <a:pt x="13414" y="1151"/>
                  </a:cubicBezTo>
                  <a:cubicBezTo>
                    <a:pt x="11485" y="449"/>
                    <a:pt x="8014" y="-78"/>
                    <a:pt x="5507" y="10"/>
                  </a:cubicBezTo>
                  <a:cubicBezTo>
                    <a:pt x="3000" y="98"/>
                    <a:pt x="1457" y="800"/>
                    <a:pt x="685" y="1590"/>
                  </a:cubicBezTo>
                  <a:cubicBezTo>
                    <a:pt x="-86" y="2381"/>
                    <a:pt x="-86" y="3259"/>
                    <a:pt x="107" y="4137"/>
                  </a:cubicBezTo>
                  <a:cubicBezTo>
                    <a:pt x="300" y="5015"/>
                    <a:pt x="685" y="5893"/>
                    <a:pt x="3771" y="6068"/>
                  </a:cubicBezTo>
                  <a:cubicBezTo>
                    <a:pt x="6857" y="6244"/>
                    <a:pt x="12643" y="5717"/>
                    <a:pt x="16114" y="5102"/>
                  </a:cubicBezTo>
                  <a:cubicBezTo>
                    <a:pt x="19585" y="4488"/>
                    <a:pt x="20743" y="3785"/>
                    <a:pt x="21128" y="4049"/>
                  </a:cubicBezTo>
                  <a:cubicBezTo>
                    <a:pt x="21514" y="4312"/>
                    <a:pt x="21128" y="5541"/>
                    <a:pt x="20357" y="8176"/>
                  </a:cubicBezTo>
                  <a:cubicBezTo>
                    <a:pt x="19585" y="10810"/>
                    <a:pt x="18428" y="14849"/>
                    <a:pt x="18428" y="17307"/>
                  </a:cubicBezTo>
                  <a:cubicBezTo>
                    <a:pt x="18428" y="19766"/>
                    <a:pt x="19585" y="20644"/>
                    <a:pt x="20743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1928607" y="8065833"/>
              <a:ext cx="116799" cy="286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93" fill="norm" stroke="1" extrusionOk="0">
                  <a:moveTo>
                    <a:pt x="20560" y="0"/>
                  </a:moveTo>
                  <a:cubicBezTo>
                    <a:pt x="16883" y="1147"/>
                    <a:pt x="13207" y="2294"/>
                    <a:pt x="9760" y="4683"/>
                  </a:cubicBezTo>
                  <a:cubicBezTo>
                    <a:pt x="6313" y="7073"/>
                    <a:pt x="3096" y="10704"/>
                    <a:pt x="1488" y="13189"/>
                  </a:cubicBezTo>
                  <a:cubicBezTo>
                    <a:pt x="-121" y="15674"/>
                    <a:pt x="-121" y="17012"/>
                    <a:pt x="109" y="18159"/>
                  </a:cubicBezTo>
                  <a:cubicBezTo>
                    <a:pt x="339" y="19306"/>
                    <a:pt x="798" y="20262"/>
                    <a:pt x="2177" y="20835"/>
                  </a:cubicBezTo>
                  <a:cubicBezTo>
                    <a:pt x="3556" y="21409"/>
                    <a:pt x="5853" y="21600"/>
                    <a:pt x="9070" y="21122"/>
                  </a:cubicBezTo>
                  <a:cubicBezTo>
                    <a:pt x="12287" y="20644"/>
                    <a:pt x="16424" y="19497"/>
                    <a:pt x="18722" y="18255"/>
                  </a:cubicBezTo>
                  <a:cubicBezTo>
                    <a:pt x="21019" y="17012"/>
                    <a:pt x="21479" y="15674"/>
                    <a:pt x="20560" y="14719"/>
                  </a:cubicBezTo>
                  <a:cubicBezTo>
                    <a:pt x="19641" y="13763"/>
                    <a:pt x="17343" y="13189"/>
                    <a:pt x="15045" y="12903"/>
                  </a:cubicBezTo>
                  <a:cubicBezTo>
                    <a:pt x="12747" y="12616"/>
                    <a:pt x="10449" y="12616"/>
                    <a:pt x="8381" y="12903"/>
                  </a:cubicBezTo>
                  <a:cubicBezTo>
                    <a:pt x="6313" y="13189"/>
                    <a:pt x="4475" y="13763"/>
                    <a:pt x="3785" y="14336"/>
                  </a:cubicBezTo>
                  <a:cubicBezTo>
                    <a:pt x="3096" y="14910"/>
                    <a:pt x="3556" y="15483"/>
                    <a:pt x="4015" y="16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2406359" y="8159376"/>
              <a:ext cx="127283" cy="201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8" h="21268" fill="norm" stroke="1" extrusionOk="0">
                  <a:moveTo>
                    <a:pt x="15403" y="2267"/>
                  </a:moveTo>
                  <a:cubicBezTo>
                    <a:pt x="13773" y="1457"/>
                    <a:pt x="12143" y="647"/>
                    <a:pt x="9697" y="242"/>
                  </a:cubicBezTo>
                  <a:cubicBezTo>
                    <a:pt x="7252" y="-163"/>
                    <a:pt x="3992" y="-163"/>
                    <a:pt x="1954" y="1052"/>
                  </a:cubicBezTo>
                  <a:cubicBezTo>
                    <a:pt x="-84" y="2267"/>
                    <a:pt x="-899" y="4697"/>
                    <a:pt x="1343" y="6992"/>
                  </a:cubicBezTo>
                  <a:cubicBezTo>
                    <a:pt x="3584" y="9287"/>
                    <a:pt x="8882" y="11447"/>
                    <a:pt x="12346" y="13067"/>
                  </a:cubicBezTo>
                  <a:cubicBezTo>
                    <a:pt x="15810" y="14687"/>
                    <a:pt x="17441" y="15767"/>
                    <a:pt x="18663" y="16982"/>
                  </a:cubicBezTo>
                  <a:cubicBezTo>
                    <a:pt x="19886" y="18197"/>
                    <a:pt x="20701" y="19547"/>
                    <a:pt x="20090" y="20357"/>
                  </a:cubicBezTo>
                  <a:cubicBezTo>
                    <a:pt x="19478" y="21167"/>
                    <a:pt x="17441" y="21437"/>
                    <a:pt x="14384" y="21167"/>
                  </a:cubicBezTo>
                  <a:cubicBezTo>
                    <a:pt x="11327" y="20897"/>
                    <a:pt x="7252" y="20087"/>
                    <a:pt x="3176" y="19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2579616" y="8160269"/>
              <a:ext cx="168671" cy="204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9346"/>
                  </a:moveTo>
                  <a:cubicBezTo>
                    <a:pt x="1636" y="9613"/>
                    <a:pt x="3273" y="9879"/>
                    <a:pt x="5564" y="8946"/>
                  </a:cubicBezTo>
                  <a:cubicBezTo>
                    <a:pt x="7855" y="8013"/>
                    <a:pt x="10800" y="5879"/>
                    <a:pt x="12109" y="4146"/>
                  </a:cubicBezTo>
                  <a:cubicBezTo>
                    <a:pt x="13418" y="2413"/>
                    <a:pt x="13091" y="1079"/>
                    <a:pt x="11945" y="413"/>
                  </a:cubicBezTo>
                  <a:cubicBezTo>
                    <a:pt x="10800" y="-254"/>
                    <a:pt x="8836" y="-254"/>
                    <a:pt x="6709" y="1479"/>
                  </a:cubicBezTo>
                  <a:cubicBezTo>
                    <a:pt x="4582" y="3213"/>
                    <a:pt x="2291" y="6679"/>
                    <a:pt x="1145" y="9079"/>
                  </a:cubicBezTo>
                  <a:cubicBezTo>
                    <a:pt x="0" y="11479"/>
                    <a:pt x="0" y="12813"/>
                    <a:pt x="3600" y="14679"/>
                  </a:cubicBezTo>
                  <a:cubicBezTo>
                    <a:pt x="7200" y="16546"/>
                    <a:pt x="14400" y="18946"/>
                    <a:pt x="21600" y="21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2824955" y="8433842"/>
              <a:ext cx="9200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3200630" y="8133476"/>
              <a:ext cx="245340" cy="280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2" fill="norm" stroke="1" extrusionOk="0">
                  <a:moveTo>
                    <a:pt x="12150" y="5310"/>
                  </a:moveTo>
                  <a:cubicBezTo>
                    <a:pt x="11700" y="3574"/>
                    <a:pt x="11250" y="1838"/>
                    <a:pt x="10350" y="971"/>
                  </a:cubicBezTo>
                  <a:cubicBezTo>
                    <a:pt x="9450" y="103"/>
                    <a:pt x="8100" y="103"/>
                    <a:pt x="6525" y="1260"/>
                  </a:cubicBezTo>
                  <a:cubicBezTo>
                    <a:pt x="4950" y="2417"/>
                    <a:pt x="3150" y="4731"/>
                    <a:pt x="1913" y="8010"/>
                  </a:cubicBezTo>
                  <a:cubicBezTo>
                    <a:pt x="675" y="11288"/>
                    <a:pt x="0" y="15531"/>
                    <a:pt x="0" y="18038"/>
                  </a:cubicBezTo>
                  <a:cubicBezTo>
                    <a:pt x="0" y="20546"/>
                    <a:pt x="675" y="21317"/>
                    <a:pt x="3037" y="21124"/>
                  </a:cubicBezTo>
                  <a:cubicBezTo>
                    <a:pt x="5400" y="20931"/>
                    <a:pt x="9450" y="19774"/>
                    <a:pt x="12375" y="16688"/>
                  </a:cubicBezTo>
                  <a:cubicBezTo>
                    <a:pt x="15300" y="13603"/>
                    <a:pt x="17100" y="8588"/>
                    <a:pt x="17438" y="5310"/>
                  </a:cubicBezTo>
                  <a:cubicBezTo>
                    <a:pt x="17775" y="2031"/>
                    <a:pt x="16650" y="488"/>
                    <a:pt x="14287" y="103"/>
                  </a:cubicBezTo>
                  <a:cubicBezTo>
                    <a:pt x="11925" y="-283"/>
                    <a:pt x="8325" y="488"/>
                    <a:pt x="6187" y="1260"/>
                  </a:cubicBezTo>
                  <a:cubicBezTo>
                    <a:pt x="4050" y="2031"/>
                    <a:pt x="3375" y="2803"/>
                    <a:pt x="3037" y="3767"/>
                  </a:cubicBezTo>
                  <a:cubicBezTo>
                    <a:pt x="2700" y="4731"/>
                    <a:pt x="2700" y="5888"/>
                    <a:pt x="5850" y="6660"/>
                  </a:cubicBezTo>
                  <a:cubicBezTo>
                    <a:pt x="9000" y="7431"/>
                    <a:pt x="15300" y="7817"/>
                    <a:pt x="21600" y="8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3290076" y="7951605"/>
              <a:ext cx="186561" cy="14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5" fill="norm" stroke="1" extrusionOk="0">
                  <a:moveTo>
                    <a:pt x="6510" y="3239"/>
                  </a:moveTo>
                  <a:cubicBezTo>
                    <a:pt x="4734" y="6218"/>
                    <a:pt x="2959" y="9198"/>
                    <a:pt x="1775" y="12363"/>
                  </a:cubicBezTo>
                  <a:cubicBezTo>
                    <a:pt x="592" y="15529"/>
                    <a:pt x="0" y="18881"/>
                    <a:pt x="0" y="19625"/>
                  </a:cubicBezTo>
                  <a:cubicBezTo>
                    <a:pt x="0" y="20370"/>
                    <a:pt x="592" y="18508"/>
                    <a:pt x="1627" y="15715"/>
                  </a:cubicBezTo>
                  <a:cubicBezTo>
                    <a:pt x="2663" y="12922"/>
                    <a:pt x="4142" y="9198"/>
                    <a:pt x="5622" y="6218"/>
                  </a:cubicBezTo>
                  <a:cubicBezTo>
                    <a:pt x="7101" y="3239"/>
                    <a:pt x="8581" y="1005"/>
                    <a:pt x="10060" y="260"/>
                  </a:cubicBezTo>
                  <a:cubicBezTo>
                    <a:pt x="11540" y="-485"/>
                    <a:pt x="13019" y="260"/>
                    <a:pt x="14942" y="3984"/>
                  </a:cubicBezTo>
                  <a:cubicBezTo>
                    <a:pt x="16866" y="7708"/>
                    <a:pt x="19233" y="14412"/>
                    <a:pt x="21600" y="21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3591639" y="8280505"/>
              <a:ext cx="17633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35" y="16457"/>
                    <a:pt x="11270" y="11314"/>
                    <a:pt x="14870" y="7714"/>
                  </a:cubicBezTo>
                  <a:cubicBezTo>
                    <a:pt x="18470" y="4114"/>
                    <a:pt x="20035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3691307" y="8180836"/>
              <a:ext cx="2300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520"/>
                    <a:pt x="0" y="11040"/>
                    <a:pt x="3600" y="14640"/>
                  </a:cubicBezTo>
                  <a:cubicBezTo>
                    <a:pt x="7200" y="18240"/>
                    <a:pt x="14400" y="199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3890645" y="8073500"/>
              <a:ext cx="38335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6109"/>
                    <a:pt x="12960" y="12218"/>
                    <a:pt x="9360" y="15818"/>
                  </a:cubicBezTo>
                  <a:cubicBezTo>
                    <a:pt x="5760" y="19418"/>
                    <a:pt x="2880" y="205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4020982" y="8280505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4122248" y="8061713"/>
              <a:ext cx="105739" cy="303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530" fill="norm" stroke="1" extrusionOk="0">
                  <a:moveTo>
                    <a:pt x="19736" y="6827"/>
                  </a:moveTo>
                  <a:cubicBezTo>
                    <a:pt x="18193" y="4831"/>
                    <a:pt x="16650" y="2834"/>
                    <a:pt x="14593" y="1654"/>
                  </a:cubicBezTo>
                  <a:cubicBezTo>
                    <a:pt x="12536" y="475"/>
                    <a:pt x="9965" y="112"/>
                    <a:pt x="7393" y="21"/>
                  </a:cubicBezTo>
                  <a:cubicBezTo>
                    <a:pt x="4822" y="-70"/>
                    <a:pt x="2250" y="112"/>
                    <a:pt x="965" y="1201"/>
                  </a:cubicBezTo>
                  <a:cubicBezTo>
                    <a:pt x="-321" y="2290"/>
                    <a:pt x="-321" y="4286"/>
                    <a:pt x="965" y="5466"/>
                  </a:cubicBezTo>
                  <a:cubicBezTo>
                    <a:pt x="2250" y="6646"/>
                    <a:pt x="4822" y="7009"/>
                    <a:pt x="8422" y="7463"/>
                  </a:cubicBezTo>
                  <a:cubicBezTo>
                    <a:pt x="12022" y="7917"/>
                    <a:pt x="16650" y="8461"/>
                    <a:pt x="18708" y="10367"/>
                  </a:cubicBezTo>
                  <a:cubicBezTo>
                    <a:pt x="20765" y="12273"/>
                    <a:pt x="20250" y="15540"/>
                    <a:pt x="19736" y="17627"/>
                  </a:cubicBezTo>
                  <a:cubicBezTo>
                    <a:pt x="19222" y="19715"/>
                    <a:pt x="18708" y="20622"/>
                    <a:pt x="18965" y="21076"/>
                  </a:cubicBezTo>
                  <a:cubicBezTo>
                    <a:pt x="19222" y="21530"/>
                    <a:pt x="20250" y="21530"/>
                    <a:pt x="21279" y="21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4364864" y="8117885"/>
              <a:ext cx="123796" cy="23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183" fill="norm" stroke="1" extrusionOk="0">
                  <a:moveTo>
                    <a:pt x="20926" y="147"/>
                  </a:moveTo>
                  <a:cubicBezTo>
                    <a:pt x="18766" y="-86"/>
                    <a:pt x="16606" y="-318"/>
                    <a:pt x="12934" y="1772"/>
                  </a:cubicBezTo>
                  <a:cubicBezTo>
                    <a:pt x="9262" y="3863"/>
                    <a:pt x="4078" y="8276"/>
                    <a:pt x="1702" y="11759"/>
                  </a:cubicBezTo>
                  <a:cubicBezTo>
                    <a:pt x="-674" y="15243"/>
                    <a:pt x="-242" y="17798"/>
                    <a:pt x="1054" y="19308"/>
                  </a:cubicBezTo>
                  <a:cubicBezTo>
                    <a:pt x="2350" y="20817"/>
                    <a:pt x="4510" y="21282"/>
                    <a:pt x="6670" y="21166"/>
                  </a:cubicBezTo>
                  <a:cubicBezTo>
                    <a:pt x="8830" y="21050"/>
                    <a:pt x="10990" y="20353"/>
                    <a:pt x="12070" y="19424"/>
                  </a:cubicBezTo>
                  <a:cubicBezTo>
                    <a:pt x="13150" y="18495"/>
                    <a:pt x="13150" y="17334"/>
                    <a:pt x="12502" y="16172"/>
                  </a:cubicBezTo>
                  <a:cubicBezTo>
                    <a:pt x="11854" y="15011"/>
                    <a:pt x="10558" y="13850"/>
                    <a:pt x="8830" y="13501"/>
                  </a:cubicBezTo>
                  <a:cubicBezTo>
                    <a:pt x="7102" y="13153"/>
                    <a:pt x="4942" y="13617"/>
                    <a:pt x="2782" y="14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4571522" y="8185898"/>
              <a:ext cx="108809" cy="180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179" fill="norm" stroke="1" extrusionOk="0">
                  <a:moveTo>
                    <a:pt x="21387" y="5706"/>
                  </a:moveTo>
                  <a:cubicBezTo>
                    <a:pt x="17368" y="3906"/>
                    <a:pt x="13350" y="2106"/>
                    <a:pt x="10085" y="1056"/>
                  </a:cubicBezTo>
                  <a:cubicBezTo>
                    <a:pt x="6820" y="6"/>
                    <a:pt x="4308" y="-294"/>
                    <a:pt x="2550" y="306"/>
                  </a:cubicBezTo>
                  <a:cubicBezTo>
                    <a:pt x="792" y="906"/>
                    <a:pt x="-213" y="2406"/>
                    <a:pt x="38" y="3756"/>
                  </a:cubicBezTo>
                  <a:cubicBezTo>
                    <a:pt x="289" y="5106"/>
                    <a:pt x="1796" y="6306"/>
                    <a:pt x="4308" y="8106"/>
                  </a:cubicBezTo>
                  <a:cubicBezTo>
                    <a:pt x="6820" y="9906"/>
                    <a:pt x="10336" y="12306"/>
                    <a:pt x="12596" y="14256"/>
                  </a:cubicBezTo>
                  <a:cubicBezTo>
                    <a:pt x="14857" y="16206"/>
                    <a:pt x="15861" y="17706"/>
                    <a:pt x="15359" y="18906"/>
                  </a:cubicBezTo>
                  <a:cubicBezTo>
                    <a:pt x="14857" y="20106"/>
                    <a:pt x="12847" y="21006"/>
                    <a:pt x="10587" y="21156"/>
                  </a:cubicBezTo>
                  <a:cubicBezTo>
                    <a:pt x="8327" y="21306"/>
                    <a:pt x="5815" y="20706"/>
                    <a:pt x="3303" y="20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4772332" y="8171437"/>
              <a:ext cx="184005" cy="172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0" y="4838"/>
                  </a:moveTo>
                  <a:cubicBezTo>
                    <a:pt x="3000" y="5146"/>
                    <a:pt x="6000" y="5455"/>
                    <a:pt x="8250" y="5609"/>
                  </a:cubicBezTo>
                  <a:cubicBezTo>
                    <a:pt x="10500" y="5763"/>
                    <a:pt x="12000" y="5763"/>
                    <a:pt x="12900" y="4838"/>
                  </a:cubicBezTo>
                  <a:cubicBezTo>
                    <a:pt x="13800" y="3912"/>
                    <a:pt x="14100" y="2061"/>
                    <a:pt x="13500" y="981"/>
                  </a:cubicBezTo>
                  <a:cubicBezTo>
                    <a:pt x="12900" y="-99"/>
                    <a:pt x="11400" y="-408"/>
                    <a:pt x="9300" y="672"/>
                  </a:cubicBezTo>
                  <a:cubicBezTo>
                    <a:pt x="7200" y="1752"/>
                    <a:pt x="4500" y="4221"/>
                    <a:pt x="2850" y="6226"/>
                  </a:cubicBezTo>
                  <a:cubicBezTo>
                    <a:pt x="1200" y="8232"/>
                    <a:pt x="600" y="9775"/>
                    <a:pt x="2250" y="12243"/>
                  </a:cubicBezTo>
                  <a:cubicBezTo>
                    <a:pt x="3900" y="14712"/>
                    <a:pt x="7800" y="18106"/>
                    <a:pt x="11400" y="19649"/>
                  </a:cubicBezTo>
                  <a:cubicBezTo>
                    <a:pt x="15000" y="21192"/>
                    <a:pt x="18300" y="20883"/>
                    <a:pt x="21600" y="20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5017671" y="8088834"/>
              <a:ext cx="107765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0" h="21600" fill="norm" stroke="1" extrusionOk="0">
                  <a:moveTo>
                    <a:pt x="1440" y="0"/>
                  </a:moveTo>
                  <a:cubicBezTo>
                    <a:pt x="8640" y="3185"/>
                    <a:pt x="15840" y="6369"/>
                    <a:pt x="18720" y="9346"/>
                  </a:cubicBezTo>
                  <a:cubicBezTo>
                    <a:pt x="21600" y="12323"/>
                    <a:pt x="20160" y="15092"/>
                    <a:pt x="16320" y="17100"/>
                  </a:cubicBezTo>
                  <a:cubicBezTo>
                    <a:pt x="12480" y="19108"/>
                    <a:pt x="6240" y="203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365496" y="8049978"/>
              <a:ext cx="182408" cy="460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6" h="21387" fill="norm" stroke="1" extrusionOk="0">
                  <a:moveTo>
                    <a:pt x="11916" y="1805"/>
                  </a:moveTo>
                  <a:cubicBezTo>
                    <a:pt x="11916" y="1211"/>
                    <a:pt x="11916" y="618"/>
                    <a:pt x="11196" y="262"/>
                  </a:cubicBezTo>
                  <a:cubicBezTo>
                    <a:pt x="10476" y="-94"/>
                    <a:pt x="9036" y="-213"/>
                    <a:pt x="7164" y="736"/>
                  </a:cubicBezTo>
                  <a:cubicBezTo>
                    <a:pt x="5292" y="1686"/>
                    <a:pt x="2988" y="3703"/>
                    <a:pt x="1404" y="6018"/>
                  </a:cubicBezTo>
                  <a:cubicBezTo>
                    <a:pt x="-180" y="8332"/>
                    <a:pt x="-1044" y="10943"/>
                    <a:pt x="2268" y="13554"/>
                  </a:cubicBezTo>
                  <a:cubicBezTo>
                    <a:pt x="5580" y="16165"/>
                    <a:pt x="13068" y="18776"/>
                    <a:pt x="20556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448234" y="8971658"/>
              <a:ext cx="414011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4267" y="6132"/>
                    <a:pt x="8533" y="-1068"/>
                    <a:pt x="12133" y="132"/>
                  </a:cubicBezTo>
                  <a:cubicBezTo>
                    <a:pt x="15733" y="1332"/>
                    <a:pt x="18667" y="10932"/>
                    <a:pt x="21600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530014" y="9016522"/>
              <a:ext cx="255562" cy="75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10584" y="12960"/>
                  </a:moveTo>
                  <a:cubicBezTo>
                    <a:pt x="7776" y="14400"/>
                    <a:pt x="4968" y="15840"/>
                    <a:pt x="3024" y="17280"/>
                  </a:cubicBezTo>
                  <a:cubicBezTo>
                    <a:pt x="1080" y="18720"/>
                    <a:pt x="0" y="20160"/>
                    <a:pt x="0" y="20880"/>
                  </a:cubicBezTo>
                  <a:cubicBezTo>
                    <a:pt x="0" y="21600"/>
                    <a:pt x="1080" y="21600"/>
                    <a:pt x="4860" y="18000"/>
                  </a:cubicBezTo>
                  <a:cubicBezTo>
                    <a:pt x="8640" y="14400"/>
                    <a:pt x="1512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808576" y="8863185"/>
              <a:ext cx="123475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9" h="21600" fill="norm" stroke="1" extrusionOk="0">
                  <a:moveTo>
                    <a:pt x="2492" y="0"/>
                  </a:moveTo>
                  <a:cubicBezTo>
                    <a:pt x="7477" y="2585"/>
                    <a:pt x="12462" y="5169"/>
                    <a:pt x="15992" y="7754"/>
                  </a:cubicBezTo>
                  <a:cubicBezTo>
                    <a:pt x="19523" y="10338"/>
                    <a:pt x="21600" y="12923"/>
                    <a:pt x="18692" y="15231"/>
                  </a:cubicBezTo>
                  <a:cubicBezTo>
                    <a:pt x="15785" y="17538"/>
                    <a:pt x="7892" y="195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1326337" y="8745271"/>
              <a:ext cx="109781" cy="49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337" fill="norm" stroke="1" extrusionOk="0">
                  <a:moveTo>
                    <a:pt x="5107" y="8306"/>
                  </a:moveTo>
                  <a:cubicBezTo>
                    <a:pt x="5598" y="11251"/>
                    <a:pt x="6089" y="14197"/>
                    <a:pt x="6334" y="15942"/>
                  </a:cubicBezTo>
                  <a:cubicBezTo>
                    <a:pt x="6580" y="17688"/>
                    <a:pt x="6580" y="18233"/>
                    <a:pt x="6334" y="18779"/>
                  </a:cubicBezTo>
                  <a:cubicBezTo>
                    <a:pt x="6089" y="19324"/>
                    <a:pt x="5598" y="19870"/>
                    <a:pt x="5107" y="20415"/>
                  </a:cubicBezTo>
                  <a:cubicBezTo>
                    <a:pt x="4616" y="20961"/>
                    <a:pt x="4125" y="21506"/>
                    <a:pt x="3389" y="21288"/>
                  </a:cubicBezTo>
                  <a:cubicBezTo>
                    <a:pt x="2652" y="21070"/>
                    <a:pt x="1671" y="20088"/>
                    <a:pt x="934" y="17797"/>
                  </a:cubicBezTo>
                  <a:cubicBezTo>
                    <a:pt x="198" y="15506"/>
                    <a:pt x="-293" y="11906"/>
                    <a:pt x="198" y="8906"/>
                  </a:cubicBezTo>
                  <a:cubicBezTo>
                    <a:pt x="689" y="5906"/>
                    <a:pt x="2162" y="3506"/>
                    <a:pt x="3880" y="2088"/>
                  </a:cubicBezTo>
                  <a:cubicBezTo>
                    <a:pt x="5598" y="670"/>
                    <a:pt x="7562" y="233"/>
                    <a:pt x="9771" y="70"/>
                  </a:cubicBezTo>
                  <a:cubicBezTo>
                    <a:pt x="11980" y="-94"/>
                    <a:pt x="14434" y="15"/>
                    <a:pt x="16643" y="561"/>
                  </a:cubicBezTo>
                  <a:cubicBezTo>
                    <a:pt x="18852" y="1106"/>
                    <a:pt x="20816" y="2088"/>
                    <a:pt x="21062" y="3506"/>
                  </a:cubicBezTo>
                  <a:cubicBezTo>
                    <a:pt x="21307" y="4924"/>
                    <a:pt x="19834" y="6779"/>
                    <a:pt x="17134" y="8251"/>
                  </a:cubicBezTo>
                  <a:cubicBezTo>
                    <a:pt x="14434" y="9724"/>
                    <a:pt x="10507" y="10815"/>
                    <a:pt x="6580" y="11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1460257" y="8924520"/>
              <a:ext cx="184005" cy="28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0" y="6821"/>
                  </a:moveTo>
                  <a:cubicBezTo>
                    <a:pt x="1500" y="6821"/>
                    <a:pt x="3000" y="6821"/>
                    <a:pt x="4500" y="7768"/>
                  </a:cubicBezTo>
                  <a:cubicBezTo>
                    <a:pt x="6000" y="8716"/>
                    <a:pt x="7500" y="10611"/>
                    <a:pt x="8550" y="12695"/>
                  </a:cubicBezTo>
                  <a:cubicBezTo>
                    <a:pt x="9600" y="14779"/>
                    <a:pt x="10200" y="17053"/>
                    <a:pt x="10350" y="18663"/>
                  </a:cubicBezTo>
                  <a:cubicBezTo>
                    <a:pt x="10500" y="20274"/>
                    <a:pt x="10200" y="21221"/>
                    <a:pt x="9450" y="21411"/>
                  </a:cubicBezTo>
                  <a:cubicBezTo>
                    <a:pt x="8700" y="21600"/>
                    <a:pt x="7500" y="21032"/>
                    <a:pt x="7800" y="18663"/>
                  </a:cubicBezTo>
                  <a:cubicBezTo>
                    <a:pt x="8100" y="16295"/>
                    <a:pt x="9900" y="12126"/>
                    <a:pt x="12300" y="8810"/>
                  </a:cubicBezTo>
                  <a:cubicBezTo>
                    <a:pt x="14700" y="5495"/>
                    <a:pt x="17700" y="3032"/>
                    <a:pt x="19350" y="1705"/>
                  </a:cubicBezTo>
                  <a:cubicBezTo>
                    <a:pt x="21000" y="379"/>
                    <a:pt x="21300" y="18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1712383" y="8798496"/>
              <a:ext cx="177218" cy="442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245" fill="norm" stroke="1" extrusionOk="0">
                  <a:moveTo>
                    <a:pt x="21096" y="898"/>
                  </a:moveTo>
                  <a:cubicBezTo>
                    <a:pt x="19879" y="530"/>
                    <a:pt x="18662" y="161"/>
                    <a:pt x="17293" y="39"/>
                  </a:cubicBezTo>
                  <a:cubicBezTo>
                    <a:pt x="15924" y="-84"/>
                    <a:pt x="14403" y="39"/>
                    <a:pt x="12121" y="1143"/>
                  </a:cubicBezTo>
                  <a:cubicBezTo>
                    <a:pt x="9840" y="2248"/>
                    <a:pt x="6797" y="4334"/>
                    <a:pt x="4211" y="7218"/>
                  </a:cubicBezTo>
                  <a:cubicBezTo>
                    <a:pt x="1626" y="10102"/>
                    <a:pt x="-504" y="13784"/>
                    <a:pt x="104" y="16361"/>
                  </a:cubicBezTo>
                  <a:cubicBezTo>
                    <a:pt x="713" y="18939"/>
                    <a:pt x="4059" y="20411"/>
                    <a:pt x="8014" y="20964"/>
                  </a:cubicBezTo>
                  <a:cubicBezTo>
                    <a:pt x="11969" y="21516"/>
                    <a:pt x="16533" y="21148"/>
                    <a:pt x="21096" y="20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1913818" y="8882245"/>
              <a:ext cx="251789" cy="36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298" fill="norm" stroke="1" extrusionOk="0">
                  <a:moveTo>
                    <a:pt x="12332" y="4222"/>
                  </a:moveTo>
                  <a:cubicBezTo>
                    <a:pt x="11896" y="3335"/>
                    <a:pt x="11460" y="2447"/>
                    <a:pt x="10696" y="2151"/>
                  </a:cubicBezTo>
                  <a:cubicBezTo>
                    <a:pt x="9932" y="1855"/>
                    <a:pt x="8841" y="2151"/>
                    <a:pt x="7314" y="3557"/>
                  </a:cubicBezTo>
                  <a:cubicBezTo>
                    <a:pt x="5787" y="4962"/>
                    <a:pt x="3823" y="7477"/>
                    <a:pt x="2514" y="10140"/>
                  </a:cubicBezTo>
                  <a:cubicBezTo>
                    <a:pt x="1205" y="12803"/>
                    <a:pt x="551" y="15614"/>
                    <a:pt x="223" y="17390"/>
                  </a:cubicBezTo>
                  <a:cubicBezTo>
                    <a:pt x="-104" y="19165"/>
                    <a:pt x="-104" y="19905"/>
                    <a:pt x="441" y="20496"/>
                  </a:cubicBezTo>
                  <a:cubicBezTo>
                    <a:pt x="987" y="21088"/>
                    <a:pt x="2078" y="21532"/>
                    <a:pt x="4587" y="21162"/>
                  </a:cubicBezTo>
                  <a:cubicBezTo>
                    <a:pt x="7096" y="20792"/>
                    <a:pt x="11023" y="19609"/>
                    <a:pt x="14187" y="17316"/>
                  </a:cubicBezTo>
                  <a:cubicBezTo>
                    <a:pt x="17351" y="15022"/>
                    <a:pt x="19751" y="11620"/>
                    <a:pt x="20514" y="8809"/>
                  </a:cubicBezTo>
                  <a:cubicBezTo>
                    <a:pt x="21278" y="5998"/>
                    <a:pt x="20405" y="3779"/>
                    <a:pt x="18769" y="2299"/>
                  </a:cubicBezTo>
                  <a:cubicBezTo>
                    <a:pt x="17132" y="820"/>
                    <a:pt x="14732" y="80"/>
                    <a:pt x="12114" y="6"/>
                  </a:cubicBezTo>
                  <a:cubicBezTo>
                    <a:pt x="9496" y="-68"/>
                    <a:pt x="6660" y="524"/>
                    <a:pt x="5023" y="1633"/>
                  </a:cubicBezTo>
                  <a:cubicBezTo>
                    <a:pt x="3387" y="2743"/>
                    <a:pt x="2951" y="4370"/>
                    <a:pt x="3496" y="5702"/>
                  </a:cubicBezTo>
                  <a:cubicBezTo>
                    <a:pt x="4041" y="7033"/>
                    <a:pt x="5569" y="8069"/>
                    <a:pt x="8732" y="8809"/>
                  </a:cubicBezTo>
                  <a:cubicBezTo>
                    <a:pt x="11896" y="9548"/>
                    <a:pt x="16696" y="9992"/>
                    <a:pt x="21496" y="10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2412867" y="8907181"/>
              <a:ext cx="205084" cy="288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219" fill="norm" stroke="1" extrusionOk="0">
                  <a:moveTo>
                    <a:pt x="17978" y="148"/>
                  </a:moveTo>
                  <a:cubicBezTo>
                    <a:pt x="16661" y="-40"/>
                    <a:pt x="15344" y="-228"/>
                    <a:pt x="13237" y="805"/>
                  </a:cubicBezTo>
                  <a:cubicBezTo>
                    <a:pt x="11129" y="1838"/>
                    <a:pt x="8232" y="4092"/>
                    <a:pt x="5729" y="7191"/>
                  </a:cubicBezTo>
                  <a:cubicBezTo>
                    <a:pt x="3227" y="10290"/>
                    <a:pt x="1119" y="14235"/>
                    <a:pt x="329" y="16676"/>
                  </a:cubicBezTo>
                  <a:cubicBezTo>
                    <a:pt x="-461" y="19118"/>
                    <a:pt x="66" y="20057"/>
                    <a:pt x="3095" y="20621"/>
                  </a:cubicBezTo>
                  <a:cubicBezTo>
                    <a:pt x="6124" y="21184"/>
                    <a:pt x="11656" y="21372"/>
                    <a:pt x="15080" y="21090"/>
                  </a:cubicBezTo>
                  <a:cubicBezTo>
                    <a:pt x="18505" y="20809"/>
                    <a:pt x="19822" y="20057"/>
                    <a:pt x="21139" y="19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2410945" y="9054856"/>
              <a:ext cx="29900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15" y="16200"/>
                    <a:pt x="9231" y="10800"/>
                    <a:pt x="12831" y="7200"/>
                  </a:cubicBezTo>
                  <a:cubicBezTo>
                    <a:pt x="16431" y="3600"/>
                    <a:pt x="1901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2850511" y="8842619"/>
              <a:ext cx="212117" cy="409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fill="norm" stroke="1" extrusionOk="0">
                  <a:moveTo>
                    <a:pt x="16916" y="1862"/>
                  </a:moveTo>
                  <a:cubicBezTo>
                    <a:pt x="16916" y="1199"/>
                    <a:pt x="16916" y="537"/>
                    <a:pt x="16265" y="205"/>
                  </a:cubicBezTo>
                  <a:cubicBezTo>
                    <a:pt x="15614" y="-126"/>
                    <a:pt x="14313" y="-126"/>
                    <a:pt x="12101" y="735"/>
                  </a:cubicBezTo>
                  <a:cubicBezTo>
                    <a:pt x="9889" y="1597"/>
                    <a:pt x="6766" y="3319"/>
                    <a:pt x="4294" y="6102"/>
                  </a:cubicBezTo>
                  <a:cubicBezTo>
                    <a:pt x="1822" y="8885"/>
                    <a:pt x="0" y="12728"/>
                    <a:pt x="0" y="15511"/>
                  </a:cubicBezTo>
                  <a:cubicBezTo>
                    <a:pt x="0" y="18294"/>
                    <a:pt x="1822" y="20016"/>
                    <a:pt x="5725" y="20745"/>
                  </a:cubicBezTo>
                  <a:cubicBezTo>
                    <a:pt x="9629" y="21474"/>
                    <a:pt x="15614" y="21209"/>
                    <a:pt x="21600" y="20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3057730" y="8940492"/>
              <a:ext cx="219569" cy="232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0698" fill="norm" stroke="1" extrusionOk="0">
                  <a:moveTo>
                    <a:pt x="11515" y="625"/>
                  </a:moveTo>
                  <a:cubicBezTo>
                    <a:pt x="9797" y="397"/>
                    <a:pt x="8079" y="170"/>
                    <a:pt x="5993" y="2444"/>
                  </a:cubicBezTo>
                  <a:cubicBezTo>
                    <a:pt x="3906" y="4717"/>
                    <a:pt x="1452" y="9492"/>
                    <a:pt x="470" y="13016"/>
                  </a:cubicBezTo>
                  <a:cubicBezTo>
                    <a:pt x="-512" y="16541"/>
                    <a:pt x="-21" y="18814"/>
                    <a:pt x="2556" y="19951"/>
                  </a:cubicBezTo>
                  <a:cubicBezTo>
                    <a:pt x="5133" y="21088"/>
                    <a:pt x="9797" y="21088"/>
                    <a:pt x="12865" y="18814"/>
                  </a:cubicBezTo>
                  <a:cubicBezTo>
                    <a:pt x="15933" y="16541"/>
                    <a:pt x="17406" y="11993"/>
                    <a:pt x="17529" y="8469"/>
                  </a:cubicBezTo>
                  <a:cubicBezTo>
                    <a:pt x="17652" y="4945"/>
                    <a:pt x="16424" y="2444"/>
                    <a:pt x="14583" y="1080"/>
                  </a:cubicBezTo>
                  <a:cubicBezTo>
                    <a:pt x="12743" y="-285"/>
                    <a:pt x="10288" y="-512"/>
                    <a:pt x="7833" y="1307"/>
                  </a:cubicBezTo>
                  <a:cubicBezTo>
                    <a:pt x="5379" y="3126"/>
                    <a:pt x="2924" y="6991"/>
                    <a:pt x="1820" y="9492"/>
                  </a:cubicBezTo>
                  <a:cubicBezTo>
                    <a:pt x="715" y="11993"/>
                    <a:pt x="961" y="13130"/>
                    <a:pt x="4397" y="13471"/>
                  </a:cubicBezTo>
                  <a:cubicBezTo>
                    <a:pt x="7833" y="13812"/>
                    <a:pt x="14461" y="13357"/>
                    <a:pt x="21088" y="12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3132729" y="8774909"/>
              <a:ext cx="121570" cy="130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213" fill="norm" stroke="1" extrusionOk="0">
                  <a:moveTo>
                    <a:pt x="3856" y="1887"/>
                  </a:moveTo>
                  <a:cubicBezTo>
                    <a:pt x="2506" y="6041"/>
                    <a:pt x="1156" y="10195"/>
                    <a:pt x="481" y="13933"/>
                  </a:cubicBezTo>
                  <a:cubicBezTo>
                    <a:pt x="-194" y="17672"/>
                    <a:pt x="-194" y="20995"/>
                    <a:pt x="706" y="21202"/>
                  </a:cubicBezTo>
                  <a:cubicBezTo>
                    <a:pt x="1606" y="21410"/>
                    <a:pt x="3406" y="18502"/>
                    <a:pt x="4981" y="14972"/>
                  </a:cubicBezTo>
                  <a:cubicBezTo>
                    <a:pt x="6556" y="11441"/>
                    <a:pt x="7906" y="7287"/>
                    <a:pt x="9481" y="4379"/>
                  </a:cubicBezTo>
                  <a:cubicBezTo>
                    <a:pt x="11056" y="1472"/>
                    <a:pt x="12856" y="-190"/>
                    <a:pt x="13981" y="18"/>
                  </a:cubicBezTo>
                  <a:cubicBezTo>
                    <a:pt x="15106" y="225"/>
                    <a:pt x="15556" y="2302"/>
                    <a:pt x="16681" y="5833"/>
                  </a:cubicBezTo>
                  <a:cubicBezTo>
                    <a:pt x="17806" y="9364"/>
                    <a:pt x="19606" y="14348"/>
                    <a:pt x="21406" y="19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3384634" y="9085523"/>
              <a:ext cx="122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3591639" y="8947520"/>
              <a:ext cx="7667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>
              <a:off x="3706641" y="9070189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>
              <a:off x="3760309" y="8930741"/>
              <a:ext cx="76670" cy="246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4" fill="norm" stroke="1" extrusionOk="0">
                  <a:moveTo>
                    <a:pt x="21600" y="6737"/>
                  </a:moveTo>
                  <a:cubicBezTo>
                    <a:pt x="20880" y="5635"/>
                    <a:pt x="20160" y="4533"/>
                    <a:pt x="19080" y="3431"/>
                  </a:cubicBezTo>
                  <a:cubicBezTo>
                    <a:pt x="18000" y="2329"/>
                    <a:pt x="16560" y="1227"/>
                    <a:pt x="14040" y="566"/>
                  </a:cubicBezTo>
                  <a:cubicBezTo>
                    <a:pt x="11520" y="-96"/>
                    <a:pt x="7920" y="-316"/>
                    <a:pt x="5040" y="676"/>
                  </a:cubicBezTo>
                  <a:cubicBezTo>
                    <a:pt x="2160" y="1668"/>
                    <a:pt x="0" y="3872"/>
                    <a:pt x="0" y="5415"/>
                  </a:cubicBezTo>
                  <a:cubicBezTo>
                    <a:pt x="0" y="6957"/>
                    <a:pt x="2160" y="7839"/>
                    <a:pt x="5040" y="8280"/>
                  </a:cubicBezTo>
                  <a:cubicBezTo>
                    <a:pt x="7920" y="8721"/>
                    <a:pt x="11520" y="8721"/>
                    <a:pt x="14760" y="9602"/>
                  </a:cubicBezTo>
                  <a:cubicBezTo>
                    <a:pt x="18000" y="10484"/>
                    <a:pt x="20880" y="12247"/>
                    <a:pt x="21240" y="14341"/>
                  </a:cubicBezTo>
                  <a:cubicBezTo>
                    <a:pt x="21600" y="16435"/>
                    <a:pt x="19440" y="18860"/>
                    <a:pt x="17280" y="21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4" name="Line"/>
            <p:cNvSpPr/>
            <p:nvPr/>
          </p:nvSpPr>
          <p:spPr>
            <a:xfrm>
              <a:off x="3896767" y="8935911"/>
              <a:ext cx="131883" cy="236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494" fill="norm" stroke="1" extrusionOk="0">
                  <a:moveTo>
                    <a:pt x="21031" y="1752"/>
                  </a:moveTo>
                  <a:cubicBezTo>
                    <a:pt x="19808" y="823"/>
                    <a:pt x="18586" y="-106"/>
                    <a:pt x="16752" y="10"/>
                  </a:cubicBezTo>
                  <a:cubicBezTo>
                    <a:pt x="14918" y="126"/>
                    <a:pt x="12473" y="1288"/>
                    <a:pt x="9620" y="3842"/>
                  </a:cubicBezTo>
                  <a:cubicBezTo>
                    <a:pt x="6767" y="6397"/>
                    <a:pt x="3506" y="10346"/>
                    <a:pt x="1673" y="13133"/>
                  </a:cubicBezTo>
                  <a:cubicBezTo>
                    <a:pt x="-161" y="15920"/>
                    <a:pt x="-569" y="17546"/>
                    <a:pt x="857" y="18939"/>
                  </a:cubicBezTo>
                  <a:cubicBezTo>
                    <a:pt x="2284" y="20333"/>
                    <a:pt x="5544" y="21494"/>
                    <a:pt x="8193" y="21494"/>
                  </a:cubicBezTo>
                  <a:cubicBezTo>
                    <a:pt x="10842" y="21494"/>
                    <a:pt x="12880" y="20333"/>
                    <a:pt x="13899" y="19055"/>
                  </a:cubicBezTo>
                  <a:cubicBezTo>
                    <a:pt x="14918" y="17778"/>
                    <a:pt x="14918" y="16384"/>
                    <a:pt x="13695" y="15223"/>
                  </a:cubicBezTo>
                  <a:cubicBezTo>
                    <a:pt x="12473" y="14062"/>
                    <a:pt x="10027" y="13133"/>
                    <a:pt x="7582" y="12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5" name="Line"/>
            <p:cNvSpPr/>
            <p:nvPr/>
          </p:nvSpPr>
          <p:spPr>
            <a:xfrm>
              <a:off x="4089983" y="9039522"/>
              <a:ext cx="76670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0"/>
                    <a:pt x="14400" y="0"/>
                    <a:pt x="10800" y="257"/>
                  </a:cubicBezTo>
                  <a:cubicBezTo>
                    <a:pt x="7200" y="514"/>
                    <a:pt x="3600" y="1029"/>
                    <a:pt x="1800" y="4629"/>
                  </a:cubicBezTo>
                  <a:cubicBezTo>
                    <a:pt x="0" y="8229"/>
                    <a:pt x="0" y="149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>
              <a:off x="4166652" y="9012394"/>
              <a:ext cx="115332" cy="14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452" fill="norm" stroke="1" extrusionOk="0">
                  <a:moveTo>
                    <a:pt x="0" y="7566"/>
                  </a:moveTo>
                  <a:cubicBezTo>
                    <a:pt x="4696" y="7181"/>
                    <a:pt x="9391" y="6795"/>
                    <a:pt x="13383" y="5831"/>
                  </a:cubicBezTo>
                  <a:cubicBezTo>
                    <a:pt x="17374" y="4866"/>
                    <a:pt x="20661" y="3323"/>
                    <a:pt x="21130" y="2166"/>
                  </a:cubicBezTo>
                  <a:cubicBezTo>
                    <a:pt x="21600" y="1009"/>
                    <a:pt x="19252" y="238"/>
                    <a:pt x="16904" y="45"/>
                  </a:cubicBezTo>
                  <a:cubicBezTo>
                    <a:pt x="14556" y="-148"/>
                    <a:pt x="12209" y="238"/>
                    <a:pt x="9626" y="2166"/>
                  </a:cubicBezTo>
                  <a:cubicBezTo>
                    <a:pt x="7043" y="4095"/>
                    <a:pt x="4226" y="7566"/>
                    <a:pt x="4461" y="11038"/>
                  </a:cubicBezTo>
                  <a:cubicBezTo>
                    <a:pt x="4696" y="14509"/>
                    <a:pt x="7983" y="17981"/>
                    <a:pt x="10800" y="19716"/>
                  </a:cubicBezTo>
                  <a:cubicBezTo>
                    <a:pt x="13617" y="21452"/>
                    <a:pt x="15965" y="21452"/>
                    <a:pt x="18313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7" name="Line"/>
            <p:cNvSpPr/>
            <p:nvPr/>
          </p:nvSpPr>
          <p:spPr>
            <a:xfrm>
              <a:off x="4250987" y="9169858"/>
              <a:ext cx="12267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8" name="Line"/>
            <p:cNvSpPr/>
            <p:nvPr/>
          </p:nvSpPr>
          <p:spPr>
            <a:xfrm>
              <a:off x="4563692" y="8915456"/>
              <a:ext cx="246975" cy="286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236" fill="norm" stroke="1" extrusionOk="0">
                  <a:moveTo>
                    <a:pt x="8075" y="4083"/>
                  </a:moveTo>
                  <a:cubicBezTo>
                    <a:pt x="8296" y="2757"/>
                    <a:pt x="8516" y="1430"/>
                    <a:pt x="7965" y="672"/>
                  </a:cubicBezTo>
                  <a:cubicBezTo>
                    <a:pt x="7414" y="-86"/>
                    <a:pt x="6092" y="-275"/>
                    <a:pt x="4659" y="483"/>
                  </a:cubicBezTo>
                  <a:cubicBezTo>
                    <a:pt x="3227" y="1241"/>
                    <a:pt x="1684" y="2946"/>
                    <a:pt x="802" y="6167"/>
                  </a:cubicBezTo>
                  <a:cubicBezTo>
                    <a:pt x="-80" y="9388"/>
                    <a:pt x="-300" y="14125"/>
                    <a:pt x="471" y="17062"/>
                  </a:cubicBezTo>
                  <a:cubicBezTo>
                    <a:pt x="1243" y="19999"/>
                    <a:pt x="3006" y="21136"/>
                    <a:pt x="5320" y="21230"/>
                  </a:cubicBezTo>
                  <a:cubicBezTo>
                    <a:pt x="7635" y="21325"/>
                    <a:pt x="10500" y="20378"/>
                    <a:pt x="12373" y="17630"/>
                  </a:cubicBezTo>
                  <a:cubicBezTo>
                    <a:pt x="14247" y="14883"/>
                    <a:pt x="15129" y="10336"/>
                    <a:pt x="15349" y="7588"/>
                  </a:cubicBezTo>
                  <a:cubicBezTo>
                    <a:pt x="15569" y="4841"/>
                    <a:pt x="15129" y="3893"/>
                    <a:pt x="13696" y="3230"/>
                  </a:cubicBezTo>
                  <a:cubicBezTo>
                    <a:pt x="12263" y="2567"/>
                    <a:pt x="9839" y="2188"/>
                    <a:pt x="8076" y="2567"/>
                  </a:cubicBezTo>
                  <a:cubicBezTo>
                    <a:pt x="6312" y="2946"/>
                    <a:pt x="5210" y="4083"/>
                    <a:pt x="5541" y="5409"/>
                  </a:cubicBezTo>
                  <a:cubicBezTo>
                    <a:pt x="5871" y="6736"/>
                    <a:pt x="7635" y="8251"/>
                    <a:pt x="10500" y="9009"/>
                  </a:cubicBezTo>
                  <a:cubicBezTo>
                    <a:pt x="13365" y="9767"/>
                    <a:pt x="17333" y="9767"/>
                    <a:pt x="21300" y="97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4669128" y="8736575"/>
              <a:ext cx="164540" cy="126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02" fill="norm" stroke="1" extrusionOk="0">
                  <a:moveTo>
                    <a:pt x="4447" y="1962"/>
                  </a:moveTo>
                  <a:cubicBezTo>
                    <a:pt x="3118" y="6714"/>
                    <a:pt x="1789" y="11466"/>
                    <a:pt x="958" y="15138"/>
                  </a:cubicBezTo>
                  <a:cubicBezTo>
                    <a:pt x="127" y="18810"/>
                    <a:pt x="-205" y="21402"/>
                    <a:pt x="127" y="21402"/>
                  </a:cubicBezTo>
                  <a:cubicBezTo>
                    <a:pt x="460" y="21402"/>
                    <a:pt x="1457" y="18810"/>
                    <a:pt x="2786" y="15570"/>
                  </a:cubicBezTo>
                  <a:cubicBezTo>
                    <a:pt x="4115" y="12330"/>
                    <a:pt x="5777" y="8442"/>
                    <a:pt x="7438" y="5418"/>
                  </a:cubicBezTo>
                  <a:cubicBezTo>
                    <a:pt x="9100" y="2394"/>
                    <a:pt x="10761" y="234"/>
                    <a:pt x="12090" y="18"/>
                  </a:cubicBezTo>
                  <a:cubicBezTo>
                    <a:pt x="13420" y="-198"/>
                    <a:pt x="14417" y="1530"/>
                    <a:pt x="15912" y="5418"/>
                  </a:cubicBezTo>
                  <a:cubicBezTo>
                    <a:pt x="17407" y="9306"/>
                    <a:pt x="19401" y="15354"/>
                    <a:pt x="21395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4918002" y="9070189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1" name="Line"/>
            <p:cNvSpPr/>
            <p:nvPr/>
          </p:nvSpPr>
          <p:spPr>
            <a:xfrm>
              <a:off x="4999781" y="8978187"/>
              <a:ext cx="1022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760"/>
                    <a:pt x="0" y="11520"/>
                    <a:pt x="0" y="15120"/>
                  </a:cubicBezTo>
                  <a:cubicBezTo>
                    <a:pt x="0" y="18720"/>
                    <a:pt x="10800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2" name="Line"/>
            <p:cNvSpPr/>
            <p:nvPr/>
          </p:nvSpPr>
          <p:spPr>
            <a:xfrm>
              <a:off x="5109673" y="8916853"/>
              <a:ext cx="46002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3" name="Line"/>
            <p:cNvSpPr/>
            <p:nvPr/>
          </p:nvSpPr>
          <p:spPr>
            <a:xfrm>
              <a:off x="5240009" y="9054856"/>
              <a:ext cx="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>
              <a:off x="5272669" y="8930089"/>
              <a:ext cx="153901" cy="239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1332" fill="norm" stroke="1" extrusionOk="0">
                  <a:moveTo>
                    <a:pt x="19586" y="4961"/>
                  </a:moveTo>
                  <a:cubicBezTo>
                    <a:pt x="19238" y="3825"/>
                    <a:pt x="18889" y="2688"/>
                    <a:pt x="16973" y="1665"/>
                  </a:cubicBezTo>
                  <a:cubicBezTo>
                    <a:pt x="15057" y="641"/>
                    <a:pt x="11573" y="-268"/>
                    <a:pt x="8438" y="73"/>
                  </a:cubicBezTo>
                  <a:cubicBezTo>
                    <a:pt x="5302" y="414"/>
                    <a:pt x="2515" y="2006"/>
                    <a:pt x="1122" y="3370"/>
                  </a:cubicBezTo>
                  <a:cubicBezTo>
                    <a:pt x="-272" y="4734"/>
                    <a:pt x="-272" y="5871"/>
                    <a:pt x="599" y="6553"/>
                  </a:cubicBezTo>
                  <a:cubicBezTo>
                    <a:pt x="1470" y="7235"/>
                    <a:pt x="3212" y="7463"/>
                    <a:pt x="5999" y="7235"/>
                  </a:cubicBezTo>
                  <a:cubicBezTo>
                    <a:pt x="8786" y="7008"/>
                    <a:pt x="12618" y="6326"/>
                    <a:pt x="15405" y="5757"/>
                  </a:cubicBezTo>
                  <a:cubicBezTo>
                    <a:pt x="18193" y="5189"/>
                    <a:pt x="19934" y="4734"/>
                    <a:pt x="20631" y="5075"/>
                  </a:cubicBezTo>
                  <a:cubicBezTo>
                    <a:pt x="21328" y="5416"/>
                    <a:pt x="20980" y="6553"/>
                    <a:pt x="19586" y="9395"/>
                  </a:cubicBezTo>
                  <a:cubicBezTo>
                    <a:pt x="18193" y="12237"/>
                    <a:pt x="15754" y="16785"/>
                    <a:pt x="13315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5" name="Line"/>
            <p:cNvSpPr/>
            <p:nvPr/>
          </p:nvSpPr>
          <p:spPr>
            <a:xfrm>
              <a:off x="5479623" y="8939853"/>
              <a:ext cx="105395" cy="228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6" h="21469" fill="norm" stroke="1" extrusionOk="0">
                  <a:moveTo>
                    <a:pt x="20716" y="0"/>
                  </a:moveTo>
                  <a:cubicBezTo>
                    <a:pt x="18204" y="0"/>
                    <a:pt x="15693" y="0"/>
                    <a:pt x="11925" y="2040"/>
                  </a:cubicBezTo>
                  <a:cubicBezTo>
                    <a:pt x="8158" y="4080"/>
                    <a:pt x="3135" y="8160"/>
                    <a:pt x="1125" y="11400"/>
                  </a:cubicBezTo>
                  <a:cubicBezTo>
                    <a:pt x="-884" y="14640"/>
                    <a:pt x="121" y="17040"/>
                    <a:pt x="1628" y="18600"/>
                  </a:cubicBezTo>
                  <a:cubicBezTo>
                    <a:pt x="3135" y="20160"/>
                    <a:pt x="5144" y="20880"/>
                    <a:pt x="7404" y="21240"/>
                  </a:cubicBezTo>
                  <a:cubicBezTo>
                    <a:pt x="9665" y="21600"/>
                    <a:pt x="12176" y="21600"/>
                    <a:pt x="14186" y="20760"/>
                  </a:cubicBezTo>
                  <a:cubicBezTo>
                    <a:pt x="16195" y="19920"/>
                    <a:pt x="17702" y="18240"/>
                    <a:pt x="16195" y="17040"/>
                  </a:cubicBezTo>
                  <a:cubicBezTo>
                    <a:pt x="14688" y="15840"/>
                    <a:pt x="10167" y="15120"/>
                    <a:pt x="5646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6" name="Line"/>
            <p:cNvSpPr/>
            <p:nvPr/>
          </p:nvSpPr>
          <p:spPr>
            <a:xfrm>
              <a:off x="5690397" y="9025147"/>
              <a:ext cx="139960" cy="129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441" fill="norm" stroke="1" extrusionOk="0">
                  <a:moveTo>
                    <a:pt x="21124" y="2382"/>
                  </a:moveTo>
                  <a:cubicBezTo>
                    <a:pt x="16881" y="1535"/>
                    <a:pt x="12638" y="688"/>
                    <a:pt x="8974" y="265"/>
                  </a:cubicBezTo>
                  <a:cubicBezTo>
                    <a:pt x="5310" y="-159"/>
                    <a:pt x="2224" y="-159"/>
                    <a:pt x="874" y="900"/>
                  </a:cubicBezTo>
                  <a:cubicBezTo>
                    <a:pt x="-476" y="1959"/>
                    <a:pt x="-90" y="4076"/>
                    <a:pt x="874" y="5770"/>
                  </a:cubicBezTo>
                  <a:cubicBezTo>
                    <a:pt x="1838" y="7465"/>
                    <a:pt x="3381" y="8735"/>
                    <a:pt x="4924" y="10218"/>
                  </a:cubicBezTo>
                  <a:cubicBezTo>
                    <a:pt x="6467" y="11700"/>
                    <a:pt x="8010" y="13394"/>
                    <a:pt x="8781" y="15300"/>
                  </a:cubicBezTo>
                  <a:cubicBezTo>
                    <a:pt x="9553" y="17206"/>
                    <a:pt x="9553" y="19323"/>
                    <a:pt x="8010" y="20382"/>
                  </a:cubicBezTo>
                  <a:cubicBezTo>
                    <a:pt x="6467" y="21441"/>
                    <a:pt x="3381" y="21441"/>
                    <a:pt x="295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7" name="Line"/>
            <p:cNvSpPr/>
            <p:nvPr/>
          </p:nvSpPr>
          <p:spPr>
            <a:xfrm>
              <a:off x="5833205" y="9028341"/>
              <a:ext cx="142822" cy="114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031" fill="norm" stroke="1" extrusionOk="0">
                  <a:moveTo>
                    <a:pt x="1819" y="10507"/>
                  </a:moveTo>
                  <a:cubicBezTo>
                    <a:pt x="3681" y="9568"/>
                    <a:pt x="5543" y="8629"/>
                    <a:pt x="7591" y="6985"/>
                  </a:cubicBezTo>
                  <a:cubicBezTo>
                    <a:pt x="9640" y="5342"/>
                    <a:pt x="11874" y="2994"/>
                    <a:pt x="11502" y="1585"/>
                  </a:cubicBezTo>
                  <a:cubicBezTo>
                    <a:pt x="11129" y="177"/>
                    <a:pt x="8150" y="-293"/>
                    <a:pt x="5915" y="177"/>
                  </a:cubicBezTo>
                  <a:cubicBezTo>
                    <a:pt x="3681" y="646"/>
                    <a:pt x="2191" y="2055"/>
                    <a:pt x="1074" y="5107"/>
                  </a:cubicBezTo>
                  <a:cubicBezTo>
                    <a:pt x="-43" y="8159"/>
                    <a:pt x="-788" y="12855"/>
                    <a:pt x="1446" y="15907"/>
                  </a:cubicBezTo>
                  <a:cubicBezTo>
                    <a:pt x="3681" y="18959"/>
                    <a:pt x="8895" y="20368"/>
                    <a:pt x="12619" y="20837"/>
                  </a:cubicBezTo>
                  <a:cubicBezTo>
                    <a:pt x="16343" y="21307"/>
                    <a:pt x="18578" y="20837"/>
                    <a:pt x="20812" y="20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8" name="Line"/>
            <p:cNvSpPr/>
            <p:nvPr/>
          </p:nvSpPr>
          <p:spPr>
            <a:xfrm>
              <a:off x="17766" y="2053374"/>
              <a:ext cx="7186136" cy="1739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26" fill="norm" stroke="1" extrusionOk="0">
                  <a:moveTo>
                    <a:pt x="2420" y="1065"/>
                  </a:moveTo>
                  <a:cubicBezTo>
                    <a:pt x="2359" y="748"/>
                    <a:pt x="2298" y="432"/>
                    <a:pt x="2209" y="226"/>
                  </a:cubicBezTo>
                  <a:cubicBezTo>
                    <a:pt x="2121" y="21"/>
                    <a:pt x="2006" y="-74"/>
                    <a:pt x="1837" y="68"/>
                  </a:cubicBezTo>
                  <a:cubicBezTo>
                    <a:pt x="1668" y="211"/>
                    <a:pt x="1446" y="590"/>
                    <a:pt x="1254" y="1001"/>
                  </a:cubicBezTo>
                  <a:cubicBezTo>
                    <a:pt x="1062" y="1412"/>
                    <a:pt x="901" y="1855"/>
                    <a:pt x="740" y="2424"/>
                  </a:cubicBezTo>
                  <a:cubicBezTo>
                    <a:pt x="579" y="2994"/>
                    <a:pt x="418" y="3689"/>
                    <a:pt x="291" y="4512"/>
                  </a:cubicBezTo>
                  <a:cubicBezTo>
                    <a:pt x="164" y="5334"/>
                    <a:pt x="72" y="6283"/>
                    <a:pt x="30" y="7231"/>
                  </a:cubicBezTo>
                  <a:cubicBezTo>
                    <a:pt x="-12" y="8180"/>
                    <a:pt x="-4" y="9129"/>
                    <a:pt x="19" y="10046"/>
                  </a:cubicBezTo>
                  <a:cubicBezTo>
                    <a:pt x="42" y="10963"/>
                    <a:pt x="80" y="11849"/>
                    <a:pt x="126" y="12639"/>
                  </a:cubicBezTo>
                  <a:cubicBezTo>
                    <a:pt x="172" y="13430"/>
                    <a:pt x="226" y="14126"/>
                    <a:pt x="283" y="14837"/>
                  </a:cubicBezTo>
                  <a:cubicBezTo>
                    <a:pt x="341" y="15549"/>
                    <a:pt x="402" y="16276"/>
                    <a:pt x="460" y="16877"/>
                  </a:cubicBezTo>
                  <a:cubicBezTo>
                    <a:pt x="517" y="17478"/>
                    <a:pt x="571" y="17952"/>
                    <a:pt x="640" y="18363"/>
                  </a:cubicBezTo>
                  <a:cubicBezTo>
                    <a:pt x="709" y="18775"/>
                    <a:pt x="794" y="19122"/>
                    <a:pt x="924" y="19565"/>
                  </a:cubicBezTo>
                  <a:cubicBezTo>
                    <a:pt x="1055" y="20008"/>
                    <a:pt x="1231" y="20546"/>
                    <a:pt x="1419" y="20878"/>
                  </a:cubicBezTo>
                  <a:cubicBezTo>
                    <a:pt x="1607" y="21210"/>
                    <a:pt x="1807" y="21336"/>
                    <a:pt x="2033" y="21415"/>
                  </a:cubicBezTo>
                  <a:cubicBezTo>
                    <a:pt x="2259" y="21494"/>
                    <a:pt x="2512" y="21526"/>
                    <a:pt x="2785" y="21526"/>
                  </a:cubicBezTo>
                  <a:cubicBezTo>
                    <a:pt x="3057" y="21526"/>
                    <a:pt x="3349" y="21494"/>
                    <a:pt x="3614" y="21447"/>
                  </a:cubicBezTo>
                  <a:cubicBezTo>
                    <a:pt x="3878" y="21399"/>
                    <a:pt x="4116" y="21336"/>
                    <a:pt x="4354" y="21273"/>
                  </a:cubicBezTo>
                  <a:cubicBezTo>
                    <a:pt x="4592" y="21210"/>
                    <a:pt x="4830" y="21146"/>
                    <a:pt x="5075" y="21067"/>
                  </a:cubicBezTo>
                  <a:cubicBezTo>
                    <a:pt x="5321" y="20988"/>
                    <a:pt x="5574" y="20893"/>
                    <a:pt x="5827" y="20799"/>
                  </a:cubicBezTo>
                  <a:cubicBezTo>
                    <a:pt x="6081" y="20704"/>
                    <a:pt x="6334" y="20609"/>
                    <a:pt x="6587" y="20514"/>
                  </a:cubicBezTo>
                  <a:cubicBezTo>
                    <a:pt x="6840" y="20419"/>
                    <a:pt x="7093" y="20324"/>
                    <a:pt x="7339" y="20245"/>
                  </a:cubicBezTo>
                  <a:cubicBezTo>
                    <a:pt x="7584" y="20166"/>
                    <a:pt x="7822" y="20103"/>
                    <a:pt x="8072" y="20055"/>
                  </a:cubicBezTo>
                  <a:cubicBezTo>
                    <a:pt x="8321" y="20008"/>
                    <a:pt x="8582" y="19976"/>
                    <a:pt x="8847" y="19945"/>
                  </a:cubicBezTo>
                  <a:cubicBezTo>
                    <a:pt x="9111" y="19913"/>
                    <a:pt x="9380" y="19881"/>
                    <a:pt x="9649" y="19850"/>
                  </a:cubicBezTo>
                  <a:cubicBezTo>
                    <a:pt x="9917" y="19818"/>
                    <a:pt x="10186" y="19787"/>
                    <a:pt x="10477" y="19771"/>
                  </a:cubicBezTo>
                  <a:cubicBezTo>
                    <a:pt x="10769" y="19755"/>
                    <a:pt x="11083" y="19755"/>
                    <a:pt x="11402" y="19739"/>
                  </a:cubicBezTo>
                  <a:cubicBezTo>
                    <a:pt x="11720" y="19723"/>
                    <a:pt x="12043" y="19692"/>
                    <a:pt x="12349" y="19644"/>
                  </a:cubicBezTo>
                  <a:cubicBezTo>
                    <a:pt x="12656" y="19597"/>
                    <a:pt x="12948" y="19534"/>
                    <a:pt x="13224" y="19455"/>
                  </a:cubicBezTo>
                  <a:cubicBezTo>
                    <a:pt x="13500" y="19375"/>
                    <a:pt x="13761" y="19281"/>
                    <a:pt x="14007" y="19202"/>
                  </a:cubicBezTo>
                  <a:cubicBezTo>
                    <a:pt x="14252" y="19122"/>
                    <a:pt x="14483" y="19059"/>
                    <a:pt x="14728" y="18980"/>
                  </a:cubicBezTo>
                  <a:cubicBezTo>
                    <a:pt x="14974" y="18901"/>
                    <a:pt x="15235" y="18806"/>
                    <a:pt x="15507" y="18743"/>
                  </a:cubicBezTo>
                  <a:cubicBezTo>
                    <a:pt x="15779" y="18680"/>
                    <a:pt x="16063" y="18648"/>
                    <a:pt x="16347" y="18616"/>
                  </a:cubicBezTo>
                  <a:cubicBezTo>
                    <a:pt x="16631" y="18585"/>
                    <a:pt x="16915" y="18553"/>
                    <a:pt x="17187" y="18522"/>
                  </a:cubicBezTo>
                  <a:cubicBezTo>
                    <a:pt x="17460" y="18490"/>
                    <a:pt x="17721" y="18458"/>
                    <a:pt x="17993" y="18427"/>
                  </a:cubicBezTo>
                  <a:cubicBezTo>
                    <a:pt x="18266" y="18395"/>
                    <a:pt x="18549" y="18363"/>
                    <a:pt x="18833" y="18253"/>
                  </a:cubicBezTo>
                  <a:cubicBezTo>
                    <a:pt x="19117" y="18142"/>
                    <a:pt x="19401" y="17952"/>
                    <a:pt x="19662" y="17652"/>
                  </a:cubicBezTo>
                  <a:cubicBezTo>
                    <a:pt x="19923" y="17351"/>
                    <a:pt x="20161" y="16940"/>
                    <a:pt x="20383" y="16387"/>
                  </a:cubicBezTo>
                  <a:cubicBezTo>
                    <a:pt x="20606" y="15833"/>
                    <a:pt x="20813" y="15138"/>
                    <a:pt x="20982" y="14315"/>
                  </a:cubicBezTo>
                  <a:cubicBezTo>
                    <a:pt x="21151" y="13493"/>
                    <a:pt x="21281" y="12544"/>
                    <a:pt x="21373" y="11580"/>
                  </a:cubicBezTo>
                  <a:cubicBezTo>
                    <a:pt x="21465" y="10615"/>
                    <a:pt x="21519" y="9635"/>
                    <a:pt x="21550" y="8844"/>
                  </a:cubicBezTo>
                  <a:cubicBezTo>
                    <a:pt x="21580" y="8054"/>
                    <a:pt x="21588" y="7453"/>
                    <a:pt x="21553" y="6899"/>
                  </a:cubicBezTo>
                  <a:cubicBezTo>
                    <a:pt x="21519" y="6346"/>
                    <a:pt x="21442" y="5840"/>
                    <a:pt x="21327" y="5413"/>
                  </a:cubicBezTo>
                  <a:cubicBezTo>
                    <a:pt x="21212" y="4986"/>
                    <a:pt x="21059" y="4638"/>
                    <a:pt x="20844" y="4338"/>
                  </a:cubicBezTo>
                  <a:cubicBezTo>
                    <a:pt x="20629" y="4037"/>
                    <a:pt x="20353" y="3784"/>
                    <a:pt x="20073" y="3563"/>
                  </a:cubicBezTo>
                  <a:cubicBezTo>
                    <a:pt x="19792" y="3342"/>
                    <a:pt x="19509" y="3152"/>
                    <a:pt x="19217" y="2994"/>
                  </a:cubicBezTo>
                  <a:cubicBezTo>
                    <a:pt x="18925" y="2836"/>
                    <a:pt x="18626" y="2709"/>
                    <a:pt x="18327" y="2614"/>
                  </a:cubicBezTo>
                  <a:cubicBezTo>
                    <a:pt x="18028" y="2519"/>
                    <a:pt x="17728" y="2456"/>
                    <a:pt x="17448" y="2393"/>
                  </a:cubicBezTo>
                  <a:cubicBezTo>
                    <a:pt x="17168" y="2330"/>
                    <a:pt x="16907" y="2266"/>
                    <a:pt x="16631" y="2203"/>
                  </a:cubicBezTo>
                  <a:cubicBezTo>
                    <a:pt x="16355" y="2140"/>
                    <a:pt x="16063" y="2077"/>
                    <a:pt x="15779" y="2013"/>
                  </a:cubicBezTo>
                  <a:cubicBezTo>
                    <a:pt x="15495" y="1950"/>
                    <a:pt x="15219" y="1887"/>
                    <a:pt x="14939" y="1839"/>
                  </a:cubicBezTo>
                  <a:cubicBezTo>
                    <a:pt x="14659" y="1792"/>
                    <a:pt x="14375" y="1760"/>
                    <a:pt x="14084" y="1729"/>
                  </a:cubicBezTo>
                  <a:cubicBezTo>
                    <a:pt x="13792" y="1697"/>
                    <a:pt x="13493" y="1665"/>
                    <a:pt x="13201" y="1650"/>
                  </a:cubicBezTo>
                  <a:cubicBezTo>
                    <a:pt x="12910" y="1634"/>
                    <a:pt x="12626" y="1634"/>
                    <a:pt x="12342" y="1634"/>
                  </a:cubicBezTo>
                  <a:cubicBezTo>
                    <a:pt x="12058" y="1634"/>
                    <a:pt x="11774" y="1634"/>
                    <a:pt x="11490" y="1634"/>
                  </a:cubicBezTo>
                  <a:cubicBezTo>
                    <a:pt x="11206" y="1634"/>
                    <a:pt x="10922" y="1634"/>
                    <a:pt x="10615" y="1634"/>
                  </a:cubicBezTo>
                  <a:cubicBezTo>
                    <a:pt x="10308" y="1634"/>
                    <a:pt x="9978" y="1634"/>
                    <a:pt x="9652" y="1618"/>
                  </a:cubicBezTo>
                  <a:cubicBezTo>
                    <a:pt x="9326" y="1602"/>
                    <a:pt x="9004" y="1571"/>
                    <a:pt x="8697" y="1523"/>
                  </a:cubicBezTo>
                  <a:cubicBezTo>
                    <a:pt x="8390" y="1476"/>
                    <a:pt x="8099" y="1412"/>
                    <a:pt x="7803" y="1365"/>
                  </a:cubicBezTo>
                  <a:cubicBezTo>
                    <a:pt x="7508" y="1318"/>
                    <a:pt x="7208" y="1286"/>
                    <a:pt x="6905" y="1254"/>
                  </a:cubicBezTo>
                  <a:cubicBezTo>
                    <a:pt x="6602" y="1223"/>
                    <a:pt x="6295" y="1191"/>
                    <a:pt x="5996" y="1159"/>
                  </a:cubicBezTo>
                  <a:cubicBezTo>
                    <a:pt x="5697" y="1128"/>
                    <a:pt x="5405" y="1096"/>
                    <a:pt x="5098" y="1065"/>
                  </a:cubicBezTo>
                  <a:cubicBezTo>
                    <a:pt x="4791" y="1033"/>
                    <a:pt x="4469" y="1001"/>
                    <a:pt x="4158" y="970"/>
                  </a:cubicBezTo>
                  <a:cubicBezTo>
                    <a:pt x="3848" y="938"/>
                    <a:pt x="3548" y="906"/>
                    <a:pt x="3245" y="875"/>
                  </a:cubicBezTo>
                  <a:cubicBezTo>
                    <a:pt x="2942" y="843"/>
                    <a:pt x="2635" y="812"/>
                    <a:pt x="2344" y="780"/>
                  </a:cubicBezTo>
                  <a:cubicBezTo>
                    <a:pt x="2052" y="748"/>
                    <a:pt x="1776" y="717"/>
                    <a:pt x="1530" y="717"/>
                  </a:cubicBezTo>
                  <a:cubicBezTo>
                    <a:pt x="1285" y="717"/>
                    <a:pt x="1070" y="748"/>
                    <a:pt x="897" y="922"/>
                  </a:cubicBezTo>
                  <a:cubicBezTo>
                    <a:pt x="725" y="1096"/>
                    <a:pt x="594" y="1412"/>
                    <a:pt x="464" y="17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9" name="Line"/>
            <p:cNvSpPr/>
            <p:nvPr/>
          </p:nvSpPr>
          <p:spPr>
            <a:xfrm>
              <a:off x="0" y="2134255"/>
              <a:ext cx="7389676" cy="1423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fill="norm" stroke="1" extrusionOk="0">
                  <a:moveTo>
                    <a:pt x="2944" y="1241"/>
                  </a:moveTo>
                  <a:cubicBezTo>
                    <a:pt x="2944" y="1047"/>
                    <a:pt x="2944" y="853"/>
                    <a:pt x="2948" y="659"/>
                  </a:cubicBezTo>
                  <a:cubicBezTo>
                    <a:pt x="2952" y="465"/>
                    <a:pt x="2959" y="271"/>
                    <a:pt x="2944" y="155"/>
                  </a:cubicBezTo>
                  <a:cubicBezTo>
                    <a:pt x="2929" y="39"/>
                    <a:pt x="2892" y="0"/>
                    <a:pt x="2776" y="0"/>
                  </a:cubicBezTo>
                  <a:cubicBezTo>
                    <a:pt x="2660" y="0"/>
                    <a:pt x="2466" y="39"/>
                    <a:pt x="2272" y="155"/>
                  </a:cubicBezTo>
                  <a:cubicBezTo>
                    <a:pt x="2078" y="271"/>
                    <a:pt x="1884" y="465"/>
                    <a:pt x="1675" y="679"/>
                  </a:cubicBezTo>
                  <a:cubicBezTo>
                    <a:pt x="1466" y="892"/>
                    <a:pt x="1242" y="1125"/>
                    <a:pt x="1029" y="1396"/>
                  </a:cubicBezTo>
                  <a:cubicBezTo>
                    <a:pt x="816" y="1668"/>
                    <a:pt x="615" y="1978"/>
                    <a:pt x="488" y="2269"/>
                  </a:cubicBezTo>
                  <a:cubicBezTo>
                    <a:pt x="361" y="2559"/>
                    <a:pt x="309" y="2831"/>
                    <a:pt x="271" y="3490"/>
                  </a:cubicBezTo>
                  <a:cubicBezTo>
                    <a:pt x="234" y="4149"/>
                    <a:pt x="212" y="5196"/>
                    <a:pt x="189" y="6243"/>
                  </a:cubicBezTo>
                  <a:cubicBezTo>
                    <a:pt x="167" y="7290"/>
                    <a:pt x="144" y="8338"/>
                    <a:pt x="122" y="9404"/>
                  </a:cubicBezTo>
                  <a:cubicBezTo>
                    <a:pt x="100" y="10470"/>
                    <a:pt x="77" y="11556"/>
                    <a:pt x="55" y="12720"/>
                  </a:cubicBezTo>
                  <a:cubicBezTo>
                    <a:pt x="32" y="13883"/>
                    <a:pt x="10" y="15124"/>
                    <a:pt x="2" y="16307"/>
                  </a:cubicBezTo>
                  <a:cubicBezTo>
                    <a:pt x="-5" y="17489"/>
                    <a:pt x="2" y="18614"/>
                    <a:pt x="17" y="19448"/>
                  </a:cubicBezTo>
                  <a:cubicBezTo>
                    <a:pt x="32" y="20282"/>
                    <a:pt x="55" y="20824"/>
                    <a:pt x="88" y="21096"/>
                  </a:cubicBezTo>
                  <a:cubicBezTo>
                    <a:pt x="122" y="21367"/>
                    <a:pt x="167" y="21367"/>
                    <a:pt x="297" y="21309"/>
                  </a:cubicBezTo>
                  <a:cubicBezTo>
                    <a:pt x="428" y="21251"/>
                    <a:pt x="645" y="21135"/>
                    <a:pt x="895" y="21057"/>
                  </a:cubicBezTo>
                  <a:cubicBezTo>
                    <a:pt x="1145" y="20980"/>
                    <a:pt x="1429" y="20941"/>
                    <a:pt x="1709" y="20902"/>
                  </a:cubicBezTo>
                  <a:cubicBezTo>
                    <a:pt x="1989" y="20863"/>
                    <a:pt x="2265" y="20824"/>
                    <a:pt x="2548" y="20786"/>
                  </a:cubicBezTo>
                  <a:cubicBezTo>
                    <a:pt x="2832" y="20747"/>
                    <a:pt x="3123" y="20708"/>
                    <a:pt x="3422" y="20669"/>
                  </a:cubicBezTo>
                  <a:cubicBezTo>
                    <a:pt x="3721" y="20631"/>
                    <a:pt x="4027" y="20592"/>
                    <a:pt x="4333" y="20572"/>
                  </a:cubicBezTo>
                  <a:cubicBezTo>
                    <a:pt x="4639" y="20553"/>
                    <a:pt x="4945" y="20553"/>
                    <a:pt x="5255" y="20553"/>
                  </a:cubicBezTo>
                  <a:cubicBezTo>
                    <a:pt x="5565" y="20553"/>
                    <a:pt x="5878" y="20553"/>
                    <a:pt x="6177" y="20572"/>
                  </a:cubicBezTo>
                  <a:cubicBezTo>
                    <a:pt x="6476" y="20592"/>
                    <a:pt x="6759" y="20631"/>
                    <a:pt x="7025" y="20669"/>
                  </a:cubicBezTo>
                  <a:cubicBezTo>
                    <a:pt x="7290" y="20708"/>
                    <a:pt x="7536" y="20747"/>
                    <a:pt x="7794" y="20786"/>
                  </a:cubicBezTo>
                  <a:cubicBezTo>
                    <a:pt x="8051" y="20824"/>
                    <a:pt x="8320" y="20863"/>
                    <a:pt x="8574" y="20921"/>
                  </a:cubicBezTo>
                  <a:cubicBezTo>
                    <a:pt x="8828" y="20980"/>
                    <a:pt x="9067" y="21057"/>
                    <a:pt x="9335" y="21135"/>
                  </a:cubicBezTo>
                  <a:cubicBezTo>
                    <a:pt x="9604" y="21212"/>
                    <a:pt x="9903" y="21290"/>
                    <a:pt x="10186" y="21348"/>
                  </a:cubicBezTo>
                  <a:cubicBezTo>
                    <a:pt x="10470" y="21406"/>
                    <a:pt x="10739" y="21445"/>
                    <a:pt x="11008" y="21484"/>
                  </a:cubicBezTo>
                  <a:cubicBezTo>
                    <a:pt x="11277" y="21522"/>
                    <a:pt x="11545" y="21561"/>
                    <a:pt x="11833" y="21581"/>
                  </a:cubicBezTo>
                  <a:cubicBezTo>
                    <a:pt x="12120" y="21600"/>
                    <a:pt x="12426" y="21600"/>
                    <a:pt x="12729" y="21600"/>
                  </a:cubicBezTo>
                  <a:cubicBezTo>
                    <a:pt x="13031" y="21600"/>
                    <a:pt x="13330" y="21600"/>
                    <a:pt x="13640" y="21581"/>
                  </a:cubicBezTo>
                  <a:cubicBezTo>
                    <a:pt x="13950" y="21561"/>
                    <a:pt x="14271" y="21522"/>
                    <a:pt x="14569" y="21503"/>
                  </a:cubicBezTo>
                  <a:cubicBezTo>
                    <a:pt x="14868" y="21484"/>
                    <a:pt x="15144" y="21484"/>
                    <a:pt x="15420" y="21464"/>
                  </a:cubicBezTo>
                  <a:cubicBezTo>
                    <a:pt x="15697" y="21445"/>
                    <a:pt x="15973" y="21406"/>
                    <a:pt x="16253" y="21367"/>
                  </a:cubicBezTo>
                  <a:cubicBezTo>
                    <a:pt x="16533" y="21329"/>
                    <a:pt x="16817" y="21290"/>
                    <a:pt x="17115" y="21270"/>
                  </a:cubicBezTo>
                  <a:cubicBezTo>
                    <a:pt x="17414" y="21251"/>
                    <a:pt x="17727" y="21251"/>
                    <a:pt x="18041" y="21251"/>
                  </a:cubicBezTo>
                  <a:cubicBezTo>
                    <a:pt x="18355" y="21251"/>
                    <a:pt x="18668" y="21251"/>
                    <a:pt x="18941" y="21193"/>
                  </a:cubicBezTo>
                  <a:cubicBezTo>
                    <a:pt x="19213" y="21135"/>
                    <a:pt x="19445" y="21018"/>
                    <a:pt x="19665" y="20863"/>
                  </a:cubicBezTo>
                  <a:cubicBezTo>
                    <a:pt x="19885" y="20708"/>
                    <a:pt x="20094" y="20514"/>
                    <a:pt x="20244" y="20243"/>
                  </a:cubicBezTo>
                  <a:cubicBezTo>
                    <a:pt x="20393" y="19971"/>
                    <a:pt x="20483" y="19622"/>
                    <a:pt x="20561" y="18827"/>
                  </a:cubicBezTo>
                  <a:cubicBezTo>
                    <a:pt x="20639" y="18032"/>
                    <a:pt x="20707" y="16791"/>
                    <a:pt x="20781" y="15647"/>
                  </a:cubicBezTo>
                  <a:cubicBezTo>
                    <a:pt x="20856" y="14503"/>
                    <a:pt x="20938" y="13456"/>
                    <a:pt x="21035" y="12254"/>
                  </a:cubicBezTo>
                  <a:cubicBezTo>
                    <a:pt x="21132" y="11052"/>
                    <a:pt x="21244" y="9695"/>
                    <a:pt x="21334" y="8590"/>
                  </a:cubicBezTo>
                  <a:cubicBezTo>
                    <a:pt x="21423" y="7484"/>
                    <a:pt x="21490" y="6631"/>
                    <a:pt x="21528" y="6108"/>
                  </a:cubicBezTo>
                  <a:cubicBezTo>
                    <a:pt x="21565" y="5584"/>
                    <a:pt x="21573" y="5390"/>
                    <a:pt x="21580" y="5177"/>
                  </a:cubicBezTo>
                  <a:cubicBezTo>
                    <a:pt x="21588" y="4964"/>
                    <a:pt x="21595" y="4731"/>
                    <a:pt x="21580" y="4576"/>
                  </a:cubicBezTo>
                  <a:cubicBezTo>
                    <a:pt x="21565" y="4421"/>
                    <a:pt x="21528" y="4343"/>
                    <a:pt x="21401" y="4304"/>
                  </a:cubicBezTo>
                  <a:cubicBezTo>
                    <a:pt x="21274" y="4266"/>
                    <a:pt x="21057" y="4266"/>
                    <a:pt x="20826" y="4227"/>
                  </a:cubicBezTo>
                  <a:cubicBezTo>
                    <a:pt x="20595" y="4188"/>
                    <a:pt x="20348" y="4111"/>
                    <a:pt x="20098" y="4033"/>
                  </a:cubicBezTo>
                  <a:cubicBezTo>
                    <a:pt x="19848" y="3955"/>
                    <a:pt x="19594" y="3878"/>
                    <a:pt x="19348" y="3820"/>
                  </a:cubicBezTo>
                  <a:cubicBezTo>
                    <a:pt x="19101" y="3762"/>
                    <a:pt x="18862" y="3723"/>
                    <a:pt x="18608" y="3665"/>
                  </a:cubicBezTo>
                  <a:cubicBezTo>
                    <a:pt x="18355" y="3606"/>
                    <a:pt x="18086" y="3529"/>
                    <a:pt x="17806" y="3451"/>
                  </a:cubicBezTo>
                  <a:cubicBezTo>
                    <a:pt x="17526" y="3374"/>
                    <a:pt x="17235" y="3296"/>
                    <a:pt x="16940" y="3238"/>
                  </a:cubicBezTo>
                  <a:cubicBezTo>
                    <a:pt x="16645" y="3180"/>
                    <a:pt x="16346" y="3141"/>
                    <a:pt x="16051" y="3083"/>
                  </a:cubicBezTo>
                  <a:cubicBezTo>
                    <a:pt x="15756" y="3025"/>
                    <a:pt x="15465" y="2947"/>
                    <a:pt x="15185" y="2870"/>
                  </a:cubicBezTo>
                  <a:cubicBezTo>
                    <a:pt x="14905" y="2792"/>
                    <a:pt x="14636" y="2715"/>
                    <a:pt x="14364" y="2598"/>
                  </a:cubicBezTo>
                  <a:cubicBezTo>
                    <a:pt x="14091" y="2482"/>
                    <a:pt x="13815" y="2327"/>
                    <a:pt x="13546" y="2172"/>
                  </a:cubicBezTo>
                  <a:cubicBezTo>
                    <a:pt x="13278" y="2017"/>
                    <a:pt x="13016" y="1861"/>
                    <a:pt x="12762" y="1726"/>
                  </a:cubicBezTo>
                  <a:cubicBezTo>
                    <a:pt x="12509" y="1590"/>
                    <a:pt x="12262" y="1474"/>
                    <a:pt x="11997" y="1377"/>
                  </a:cubicBezTo>
                  <a:cubicBezTo>
                    <a:pt x="11732" y="1280"/>
                    <a:pt x="11448" y="1202"/>
                    <a:pt x="11161" y="1144"/>
                  </a:cubicBezTo>
                  <a:cubicBezTo>
                    <a:pt x="10873" y="1086"/>
                    <a:pt x="10582" y="1047"/>
                    <a:pt x="10284" y="1008"/>
                  </a:cubicBezTo>
                  <a:cubicBezTo>
                    <a:pt x="9985" y="969"/>
                    <a:pt x="9679" y="931"/>
                    <a:pt x="9369" y="892"/>
                  </a:cubicBezTo>
                  <a:cubicBezTo>
                    <a:pt x="9059" y="853"/>
                    <a:pt x="8746" y="814"/>
                    <a:pt x="8447" y="795"/>
                  </a:cubicBezTo>
                  <a:cubicBezTo>
                    <a:pt x="8148" y="776"/>
                    <a:pt x="7864" y="776"/>
                    <a:pt x="7573" y="776"/>
                  </a:cubicBezTo>
                  <a:cubicBezTo>
                    <a:pt x="7282" y="776"/>
                    <a:pt x="6983" y="776"/>
                    <a:pt x="6703" y="776"/>
                  </a:cubicBezTo>
                  <a:cubicBezTo>
                    <a:pt x="6423" y="776"/>
                    <a:pt x="6162" y="776"/>
                    <a:pt x="5871" y="795"/>
                  </a:cubicBezTo>
                  <a:cubicBezTo>
                    <a:pt x="5580" y="814"/>
                    <a:pt x="5259" y="853"/>
                    <a:pt x="4949" y="873"/>
                  </a:cubicBezTo>
                  <a:cubicBezTo>
                    <a:pt x="4639" y="892"/>
                    <a:pt x="4340" y="892"/>
                    <a:pt x="4057" y="853"/>
                  </a:cubicBezTo>
                  <a:cubicBezTo>
                    <a:pt x="3773" y="814"/>
                    <a:pt x="3504" y="737"/>
                    <a:pt x="3247" y="679"/>
                  </a:cubicBezTo>
                  <a:cubicBezTo>
                    <a:pt x="2989" y="620"/>
                    <a:pt x="2743" y="582"/>
                    <a:pt x="2567" y="679"/>
                  </a:cubicBezTo>
                  <a:cubicBezTo>
                    <a:pt x="2392" y="776"/>
                    <a:pt x="2287" y="1008"/>
                    <a:pt x="2183" y="12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459" name="Drawing"/>
          <p:cNvGrpSpPr/>
          <p:nvPr/>
        </p:nvGrpSpPr>
        <p:grpSpPr>
          <a:xfrm>
            <a:off x="6064470" y="5928198"/>
            <a:ext cx="6625233" cy="3612302"/>
            <a:chOff x="0" y="-31749"/>
            <a:chExt cx="6625232" cy="3612301"/>
          </a:xfrm>
        </p:grpSpPr>
        <p:sp>
          <p:nvSpPr>
            <p:cNvPr id="2341" name="Line"/>
            <p:cNvSpPr/>
            <p:nvPr/>
          </p:nvSpPr>
          <p:spPr>
            <a:xfrm>
              <a:off x="667015" y="2143901"/>
              <a:ext cx="488377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5" y="19906"/>
                    <a:pt x="430" y="18212"/>
                    <a:pt x="661" y="17153"/>
                  </a:cubicBezTo>
                  <a:cubicBezTo>
                    <a:pt x="893" y="16094"/>
                    <a:pt x="1142" y="15671"/>
                    <a:pt x="1464" y="15035"/>
                  </a:cubicBezTo>
                  <a:cubicBezTo>
                    <a:pt x="1786" y="14400"/>
                    <a:pt x="2181" y="13553"/>
                    <a:pt x="2571" y="12706"/>
                  </a:cubicBezTo>
                  <a:cubicBezTo>
                    <a:pt x="2961" y="11859"/>
                    <a:pt x="3346" y="11012"/>
                    <a:pt x="3770" y="10376"/>
                  </a:cubicBezTo>
                  <a:cubicBezTo>
                    <a:pt x="4193" y="9741"/>
                    <a:pt x="4657" y="9318"/>
                    <a:pt x="5103" y="8894"/>
                  </a:cubicBezTo>
                  <a:cubicBezTo>
                    <a:pt x="5550" y="8471"/>
                    <a:pt x="5979" y="8047"/>
                    <a:pt x="6414" y="7624"/>
                  </a:cubicBezTo>
                  <a:cubicBezTo>
                    <a:pt x="6850" y="7200"/>
                    <a:pt x="7290" y="6776"/>
                    <a:pt x="7748" y="6353"/>
                  </a:cubicBezTo>
                  <a:cubicBezTo>
                    <a:pt x="8206" y="5929"/>
                    <a:pt x="8681" y="5506"/>
                    <a:pt x="9133" y="5082"/>
                  </a:cubicBezTo>
                  <a:cubicBezTo>
                    <a:pt x="9585" y="4659"/>
                    <a:pt x="10014" y="4235"/>
                    <a:pt x="10472" y="3600"/>
                  </a:cubicBezTo>
                  <a:cubicBezTo>
                    <a:pt x="10930" y="2965"/>
                    <a:pt x="11416" y="2118"/>
                    <a:pt x="11851" y="1482"/>
                  </a:cubicBezTo>
                  <a:cubicBezTo>
                    <a:pt x="12286" y="847"/>
                    <a:pt x="12671" y="424"/>
                    <a:pt x="13106" y="212"/>
                  </a:cubicBezTo>
                  <a:cubicBezTo>
                    <a:pt x="13541" y="0"/>
                    <a:pt x="14027" y="0"/>
                    <a:pt x="14524" y="0"/>
                  </a:cubicBezTo>
                  <a:cubicBezTo>
                    <a:pt x="15022" y="0"/>
                    <a:pt x="15530" y="0"/>
                    <a:pt x="16022" y="0"/>
                  </a:cubicBezTo>
                  <a:cubicBezTo>
                    <a:pt x="16514" y="0"/>
                    <a:pt x="16988" y="0"/>
                    <a:pt x="17441" y="424"/>
                  </a:cubicBezTo>
                  <a:cubicBezTo>
                    <a:pt x="17893" y="847"/>
                    <a:pt x="18322" y="1694"/>
                    <a:pt x="18746" y="2329"/>
                  </a:cubicBezTo>
                  <a:cubicBezTo>
                    <a:pt x="19170" y="2965"/>
                    <a:pt x="19588" y="3388"/>
                    <a:pt x="19995" y="3812"/>
                  </a:cubicBezTo>
                  <a:cubicBezTo>
                    <a:pt x="20402" y="4235"/>
                    <a:pt x="20797" y="4659"/>
                    <a:pt x="21063" y="5506"/>
                  </a:cubicBezTo>
                  <a:cubicBezTo>
                    <a:pt x="21329" y="6353"/>
                    <a:pt x="21464" y="7624"/>
                    <a:pt x="21600" y="88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544345" y="9087"/>
              <a:ext cx="5911134" cy="2073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fill="norm" stroke="1" extrusionOk="0">
                  <a:moveTo>
                    <a:pt x="0" y="21583"/>
                  </a:moveTo>
                  <a:cubicBezTo>
                    <a:pt x="243" y="21397"/>
                    <a:pt x="486" y="21211"/>
                    <a:pt x="733" y="20984"/>
                  </a:cubicBezTo>
                  <a:cubicBezTo>
                    <a:pt x="981" y="20758"/>
                    <a:pt x="1233" y="20492"/>
                    <a:pt x="1471" y="20186"/>
                  </a:cubicBezTo>
                  <a:cubicBezTo>
                    <a:pt x="1709" y="19881"/>
                    <a:pt x="1933" y="19535"/>
                    <a:pt x="2143" y="19189"/>
                  </a:cubicBezTo>
                  <a:cubicBezTo>
                    <a:pt x="2353" y="18843"/>
                    <a:pt x="2549" y="18497"/>
                    <a:pt x="2755" y="18058"/>
                  </a:cubicBezTo>
                  <a:cubicBezTo>
                    <a:pt x="2960" y="17619"/>
                    <a:pt x="3175" y="17087"/>
                    <a:pt x="3371" y="16595"/>
                  </a:cubicBezTo>
                  <a:cubicBezTo>
                    <a:pt x="3567" y="16103"/>
                    <a:pt x="3745" y="15651"/>
                    <a:pt x="3875" y="15239"/>
                  </a:cubicBezTo>
                  <a:cubicBezTo>
                    <a:pt x="4006" y="14826"/>
                    <a:pt x="4090" y="14454"/>
                    <a:pt x="4179" y="14002"/>
                  </a:cubicBezTo>
                  <a:cubicBezTo>
                    <a:pt x="4268" y="13550"/>
                    <a:pt x="4361" y="13017"/>
                    <a:pt x="4473" y="12379"/>
                  </a:cubicBezTo>
                  <a:cubicBezTo>
                    <a:pt x="4585" y="11741"/>
                    <a:pt x="4716" y="10996"/>
                    <a:pt x="4856" y="10264"/>
                  </a:cubicBezTo>
                  <a:cubicBezTo>
                    <a:pt x="4996" y="9533"/>
                    <a:pt x="5146" y="8815"/>
                    <a:pt x="5281" y="8229"/>
                  </a:cubicBezTo>
                  <a:cubicBezTo>
                    <a:pt x="5416" y="7644"/>
                    <a:pt x="5538" y="7192"/>
                    <a:pt x="5687" y="6620"/>
                  </a:cubicBezTo>
                  <a:cubicBezTo>
                    <a:pt x="5837" y="6048"/>
                    <a:pt x="6014" y="5356"/>
                    <a:pt x="6149" y="4851"/>
                  </a:cubicBezTo>
                  <a:cubicBezTo>
                    <a:pt x="6285" y="4346"/>
                    <a:pt x="6378" y="4026"/>
                    <a:pt x="6476" y="3720"/>
                  </a:cubicBezTo>
                  <a:cubicBezTo>
                    <a:pt x="6574" y="3415"/>
                    <a:pt x="6677" y="3122"/>
                    <a:pt x="6803" y="2789"/>
                  </a:cubicBezTo>
                  <a:cubicBezTo>
                    <a:pt x="6929" y="2457"/>
                    <a:pt x="7079" y="2084"/>
                    <a:pt x="7265" y="1725"/>
                  </a:cubicBezTo>
                  <a:cubicBezTo>
                    <a:pt x="7452" y="1366"/>
                    <a:pt x="7676" y="1020"/>
                    <a:pt x="7882" y="768"/>
                  </a:cubicBezTo>
                  <a:cubicBezTo>
                    <a:pt x="8087" y="515"/>
                    <a:pt x="8274" y="355"/>
                    <a:pt x="8470" y="236"/>
                  </a:cubicBezTo>
                  <a:cubicBezTo>
                    <a:pt x="8666" y="116"/>
                    <a:pt x="8872" y="36"/>
                    <a:pt x="9091" y="10"/>
                  </a:cubicBezTo>
                  <a:cubicBezTo>
                    <a:pt x="9311" y="-17"/>
                    <a:pt x="9544" y="10"/>
                    <a:pt x="9796" y="156"/>
                  </a:cubicBezTo>
                  <a:cubicBezTo>
                    <a:pt x="10048" y="302"/>
                    <a:pt x="10319" y="568"/>
                    <a:pt x="10543" y="901"/>
                  </a:cubicBezTo>
                  <a:cubicBezTo>
                    <a:pt x="10767" y="1233"/>
                    <a:pt x="10945" y="1632"/>
                    <a:pt x="11132" y="2098"/>
                  </a:cubicBezTo>
                  <a:cubicBezTo>
                    <a:pt x="11318" y="2563"/>
                    <a:pt x="11514" y="3095"/>
                    <a:pt x="11678" y="3627"/>
                  </a:cubicBezTo>
                  <a:cubicBezTo>
                    <a:pt x="11841" y="4159"/>
                    <a:pt x="11972" y="4691"/>
                    <a:pt x="12079" y="5144"/>
                  </a:cubicBezTo>
                  <a:cubicBezTo>
                    <a:pt x="12187" y="5596"/>
                    <a:pt x="12271" y="5968"/>
                    <a:pt x="12383" y="6394"/>
                  </a:cubicBezTo>
                  <a:cubicBezTo>
                    <a:pt x="12495" y="6819"/>
                    <a:pt x="12635" y="7298"/>
                    <a:pt x="12798" y="7817"/>
                  </a:cubicBezTo>
                  <a:cubicBezTo>
                    <a:pt x="12962" y="8336"/>
                    <a:pt x="13149" y="8894"/>
                    <a:pt x="13326" y="9360"/>
                  </a:cubicBezTo>
                  <a:cubicBezTo>
                    <a:pt x="13504" y="9825"/>
                    <a:pt x="13672" y="10198"/>
                    <a:pt x="13835" y="10570"/>
                  </a:cubicBezTo>
                  <a:cubicBezTo>
                    <a:pt x="13998" y="10943"/>
                    <a:pt x="14157" y="11315"/>
                    <a:pt x="14330" y="11741"/>
                  </a:cubicBezTo>
                  <a:cubicBezTo>
                    <a:pt x="14503" y="12166"/>
                    <a:pt x="14689" y="12645"/>
                    <a:pt x="14900" y="13111"/>
                  </a:cubicBezTo>
                  <a:cubicBezTo>
                    <a:pt x="15110" y="13576"/>
                    <a:pt x="15343" y="14028"/>
                    <a:pt x="15572" y="14454"/>
                  </a:cubicBezTo>
                  <a:cubicBezTo>
                    <a:pt x="15801" y="14880"/>
                    <a:pt x="16025" y="15279"/>
                    <a:pt x="16249" y="15651"/>
                  </a:cubicBezTo>
                  <a:cubicBezTo>
                    <a:pt x="16473" y="16023"/>
                    <a:pt x="16697" y="16369"/>
                    <a:pt x="16875" y="16649"/>
                  </a:cubicBezTo>
                  <a:cubicBezTo>
                    <a:pt x="17052" y="16928"/>
                    <a:pt x="17183" y="17141"/>
                    <a:pt x="17379" y="17393"/>
                  </a:cubicBezTo>
                  <a:cubicBezTo>
                    <a:pt x="17575" y="17646"/>
                    <a:pt x="17837" y="17939"/>
                    <a:pt x="18103" y="18205"/>
                  </a:cubicBezTo>
                  <a:cubicBezTo>
                    <a:pt x="18369" y="18471"/>
                    <a:pt x="18640" y="18710"/>
                    <a:pt x="18892" y="18910"/>
                  </a:cubicBezTo>
                  <a:cubicBezTo>
                    <a:pt x="19144" y="19109"/>
                    <a:pt x="19377" y="19269"/>
                    <a:pt x="19620" y="19402"/>
                  </a:cubicBezTo>
                  <a:cubicBezTo>
                    <a:pt x="19863" y="19535"/>
                    <a:pt x="20115" y="19641"/>
                    <a:pt x="20372" y="19761"/>
                  </a:cubicBezTo>
                  <a:cubicBezTo>
                    <a:pt x="20629" y="19881"/>
                    <a:pt x="20890" y="20014"/>
                    <a:pt x="21086" y="20107"/>
                  </a:cubicBezTo>
                  <a:cubicBezTo>
                    <a:pt x="21282" y="20200"/>
                    <a:pt x="21413" y="20253"/>
                    <a:pt x="21488" y="20346"/>
                  </a:cubicBezTo>
                  <a:cubicBezTo>
                    <a:pt x="21563" y="20439"/>
                    <a:pt x="21581" y="20572"/>
                    <a:pt x="21600" y="207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5389788" y="2182235"/>
              <a:ext cx="62101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44" y="2400"/>
                    <a:pt x="5689" y="4800"/>
                    <a:pt x="8622" y="6000"/>
                  </a:cubicBezTo>
                  <a:cubicBezTo>
                    <a:pt x="11556" y="7200"/>
                    <a:pt x="14578" y="7200"/>
                    <a:pt x="16756" y="9600"/>
                  </a:cubicBezTo>
                  <a:cubicBezTo>
                    <a:pt x="18933" y="12000"/>
                    <a:pt x="20267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3043735" y="96855"/>
              <a:ext cx="30668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3059069" y="679535"/>
              <a:ext cx="7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3020734" y="1400218"/>
              <a:ext cx="53669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3857"/>
                    <a:pt x="6171" y="7714"/>
                    <a:pt x="9771" y="11314"/>
                  </a:cubicBezTo>
                  <a:cubicBezTo>
                    <a:pt x="13371" y="14914"/>
                    <a:pt x="17486" y="182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3158738" y="2051899"/>
              <a:ext cx="69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8" name="Line"/>
            <p:cNvSpPr/>
            <p:nvPr/>
          </p:nvSpPr>
          <p:spPr>
            <a:xfrm>
              <a:off x="3120403" y="2080487"/>
              <a:ext cx="191672" cy="140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9" fill="norm" stroke="1" extrusionOk="0">
                  <a:moveTo>
                    <a:pt x="21600" y="5992"/>
                  </a:moveTo>
                  <a:cubicBezTo>
                    <a:pt x="19296" y="3339"/>
                    <a:pt x="16992" y="687"/>
                    <a:pt x="14544" y="118"/>
                  </a:cubicBezTo>
                  <a:cubicBezTo>
                    <a:pt x="12096" y="-450"/>
                    <a:pt x="9504" y="1066"/>
                    <a:pt x="7200" y="3718"/>
                  </a:cubicBezTo>
                  <a:cubicBezTo>
                    <a:pt x="4896" y="6371"/>
                    <a:pt x="2880" y="10161"/>
                    <a:pt x="1872" y="13003"/>
                  </a:cubicBezTo>
                  <a:cubicBezTo>
                    <a:pt x="864" y="15845"/>
                    <a:pt x="864" y="17739"/>
                    <a:pt x="1728" y="19066"/>
                  </a:cubicBezTo>
                  <a:cubicBezTo>
                    <a:pt x="2592" y="20392"/>
                    <a:pt x="4320" y="21150"/>
                    <a:pt x="6624" y="20771"/>
                  </a:cubicBezTo>
                  <a:cubicBezTo>
                    <a:pt x="8928" y="20392"/>
                    <a:pt x="11808" y="18876"/>
                    <a:pt x="13680" y="17361"/>
                  </a:cubicBezTo>
                  <a:cubicBezTo>
                    <a:pt x="15552" y="15845"/>
                    <a:pt x="16416" y="14329"/>
                    <a:pt x="16704" y="12624"/>
                  </a:cubicBezTo>
                  <a:cubicBezTo>
                    <a:pt x="16992" y="10918"/>
                    <a:pt x="16704" y="9024"/>
                    <a:pt x="15408" y="8076"/>
                  </a:cubicBezTo>
                  <a:cubicBezTo>
                    <a:pt x="14112" y="7129"/>
                    <a:pt x="11808" y="7129"/>
                    <a:pt x="10080" y="7697"/>
                  </a:cubicBezTo>
                  <a:cubicBezTo>
                    <a:pt x="8352" y="8266"/>
                    <a:pt x="7200" y="9403"/>
                    <a:pt x="6336" y="10918"/>
                  </a:cubicBezTo>
                  <a:cubicBezTo>
                    <a:pt x="5472" y="12434"/>
                    <a:pt x="4896" y="14329"/>
                    <a:pt x="5472" y="15655"/>
                  </a:cubicBezTo>
                  <a:cubicBezTo>
                    <a:pt x="6048" y="16982"/>
                    <a:pt x="7776" y="17739"/>
                    <a:pt x="9792" y="17739"/>
                  </a:cubicBezTo>
                  <a:cubicBezTo>
                    <a:pt x="11808" y="17739"/>
                    <a:pt x="14112" y="16982"/>
                    <a:pt x="15984" y="15845"/>
                  </a:cubicBezTo>
                  <a:cubicBezTo>
                    <a:pt x="17856" y="14708"/>
                    <a:pt x="19296" y="13192"/>
                    <a:pt x="19440" y="11866"/>
                  </a:cubicBezTo>
                  <a:cubicBezTo>
                    <a:pt x="19584" y="10539"/>
                    <a:pt x="18432" y="9403"/>
                    <a:pt x="16416" y="9024"/>
                  </a:cubicBezTo>
                  <a:cubicBezTo>
                    <a:pt x="14400" y="8645"/>
                    <a:pt x="11520" y="9024"/>
                    <a:pt x="9360" y="9592"/>
                  </a:cubicBezTo>
                  <a:cubicBezTo>
                    <a:pt x="7200" y="10161"/>
                    <a:pt x="5760" y="10918"/>
                    <a:pt x="4752" y="12245"/>
                  </a:cubicBezTo>
                  <a:cubicBezTo>
                    <a:pt x="3744" y="13571"/>
                    <a:pt x="3168" y="15466"/>
                    <a:pt x="3456" y="16982"/>
                  </a:cubicBezTo>
                  <a:cubicBezTo>
                    <a:pt x="3744" y="18497"/>
                    <a:pt x="4896" y="19634"/>
                    <a:pt x="6192" y="20203"/>
                  </a:cubicBezTo>
                  <a:cubicBezTo>
                    <a:pt x="7488" y="20771"/>
                    <a:pt x="8928" y="20771"/>
                    <a:pt x="10512" y="20582"/>
                  </a:cubicBezTo>
                  <a:cubicBezTo>
                    <a:pt x="12096" y="20392"/>
                    <a:pt x="13824" y="20013"/>
                    <a:pt x="14688" y="18876"/>
                  </a:cubicBezTo>
                  <a:cubicBezTo>
                    <a:pt x="15552" y="17739"/>
                    <a:pt x="15552" y="15845"/>
                    <a:pt x="14832" y="14708"/>
                  </a:cubicBezTo>
                  <a:cubicBezTo>
                    <a:pt x="14112" y="13571"/>
                    <a:pt x="12672" y="13192"/>
                    <a:pt x="11232" y="12813"/>
                  </a:cubicBezTo>
                  <a:cubicBezTo>
                    <a:pt x="9792" y="12434"/>
                    <a:pt x="8352" y="12055"/>
                    <a:pt x="6912" y="12245"/>
                  </a:cubicBezTo>
                  <a:cubicBezTo>
                    <a:pt x="5472" y="12434"/>
                    <a:pt x="4032" y="13192"/>
                    <a:pt x="4032" y="13950"/>
                  </a:cubicBezTo>
                  <a:cubicBezTo>
                    <a:pt x="4032" y="14708"/>
                    <a:pt x="5472" y="15466"/>
                    <a:pt x="6912" y="15845"/>
                  </a:cubicBezTo>
                  <a:cubicBezTo>
                    <a:pt x="8352" y="16224"/>
                    <a:pt x="9792" y="16224"/>
                    <a:pt x="11088" y="15655"/>
                  </a:cubicBezTo>
                  <a:cubicBezTo>
                    <a:pt x="12384" y="15087"/>
                    <a:pt x="13536" y="13950"/>
                    <a:pt x="14544" y="12434"/>
                  </a:cubicBezTo>
                  <a:cubicBezTo>
                    <a:pt x="15552" y="10918"/>
                    <a:pt x="16416" y="9024"/>
                    <a:pt x="15120" y="7318"/>
                  </a:cubicBezTo>
                  <a:cubicBezTo>
                    <a:pt x="13824" y="5613"/>
                    <a:pt x="10368" y="4097"/>
                    <a:pt x="7488" y="5613"/>
                  </a:cubicBezTo>
                  <a:cubicBezTo>
                    <a:pt x="4608" y="7129"/>
                    <a:pt x="2304" y="11676"/>
                    <a:pt x="0" y="162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9" name="Line"/>
            <p:cNvSpPr/>
            <p:nvPr/>
          </p:nvSpPr>
          <p:spPr>
            <a:xfrm>
              <a:off x="3364842" y="2258903"/>
              <a:ext cx="252323" cy="280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21008" fill="norm" stroke="1" extrusionOk="0">
                  <a:moveTo>
                    <a:pt x="9510" y="5735"/>
                  </a:moveTo>
                  <a:cubicBezTo>
                    <a:pt x="9510" y="4779"/>
                    <a:pt x="9510" y="3823"/>
                    <a:pt x="9091" y="2963"/>
                  </a:cubicBezTo>
                  <a:cubicBezTo>
                    <a:pt x="8671" y="2103"/>
                    <a:pt x="7833" y="1338"/>
                    <a:pt x="6994" y="1242"/>
                  </a:cubicBezTo>
                  <a:cubicBezTo>
                    <a:pt x="6155" y="1147"/>
                    <a:pt x="5316" y="1720"/>
                    <a:pt x="4058" y="3727"/>
                  </a:cubicBezTo>
                  <a:cubicBezTo>
                    <a:pt x="2800" y="5735"/>
                    <a:pt x="1122" y="9175"/>
                    <a:pt x="388" y="11947"/>
                  </a:cubicBezTo>
                  <a:cubicBezTo>
                    <a:pt x="-346" y="14719"/>
                    <a:pt x="-136" y="16821"/>
                    <a:pt x="1856" y="18542"/>
                  </a:cubicBezTo>
                  <a:cubicBezTo>
                    <a:pt x="3848" y="20262"/>
                    <a:pt x="7623" y="21600"/>
                    <a:pt x="11083" y="20740"/>
                  </a:cubicBezTo>
                  <a:cubicBezTo>
                    <a:pt x="14543" y="19880"/>
                    <a:pt x="17689" y="16821"/>
                    <a:pt x="19367" y="13858"/>
                  </a:cubicBezTo>
                  <a:cubicBezTo>
                    <a:pt x="21044" y="10896"/>
                    <a:pt x="21254" y="8028"/>
                    <a:pt x="19367" y="5735"/>
                  </a:cubicBezTo>
                  <a:cubicBezTo>
                    <a:pt x="17479" y="3441"/>
                    <a:pt x="13495" y="1720"/>
                    <a:pt x="10978" y="860"/>
                  </a:cubicBezTo>
                  <a:cubicBezTo>
                    <a:pt x="8462" y="0"/>
                    <a:pt x="7413" y="0"/>
                    <a:pt x="636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0" name="Line"/>
            <p:cNvSpPr/>
            <p:nvPr/>
          </p:nvSpPr>
          <p:spPr>
            <a:xfrm>
              <a:off x="0" y="2059566"/>
              <a:ext cx="598014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85" y="2571"/>
                    <a:pt x="17169" y="5143"/>
                    <a:pt x="15231" y="7457"/>
                  </a:cubicBezTo>
                  <a:cubicBezTo>
                    <a:pt x="13292" y="9771"/>
                    <a:pt x="11631" y="11829"/>
                    <a:pt x="9785" y="13886"/>
                  </a:cubicBezTo>
                  <a:cubicBezTo>
                    <a:pt x="7938" y="15943"/>
                    <a:pt x="5908" y="18000"/>
                    <a:pt x="4246" y="19286"/>
                  </a:cubicBezTo>
                  <a:cubicBezTo>
                    <a:pt x="2585" y="20572"/>
                    <a:pt x="1292" y="210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1" name="Line"/>
            <p:cNvSpPr/>
            <p:nvPr/>
          </p:nvSpPr>
          <p:spPr>
            <a:xfrm>
              <a:off x="115002" y="2251236"/>
              <a:ext cx="72835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67" y="19543"/>
                    <a:pt x="3335" y="17486"/>
                    <a:pt x="5192" y="15943"/>
                  </a:cubicBezTo>
                  <a:cubicBezTo>
                    <a:pt x="7048" y="14400"/>
                    <a:pt x="9095" y="13372"/>
                    <a:pt x="10914" y="11829"/>
                  </a:cubicBezTo>
                  <a:cubicBezTo>
                    <a:pt x="12733" y="10286"/>
                    <a:pt x="14324" y="8229"/>
                    <a:pt x="16067" y="6172"/>
                  </a:cubicBezTo>
                  <a:cubicBezTo>
                    <a:pt x="17811" y="4114"/>
                    <a:pt x="19705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352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099921" y="2042831"/>
              <a:ext cx="106946" cy="296380"/>
            </a:xfrm>
            <a:prstGeom prst="rect">
              <a:avLst/>
            </a:prstGeom>
            <a:effectLst/>
          </p:spPr>
        </p:pic>
        <p:pic>
          <p:nvPicPr>
            <p:cNvPr id="2354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5005052" y="2434726"/>
              <a:ext cx="387049" cy="323606"/>
            </a:xfrm>
            <a:prstGeom prst="rect">
              <a:avLst/>
            </a:prstGeom>
            <a:effectLst/>
          </p:spPr>
        </p:pic>
        <p:pic>
          <p:nvPicPr>
            <p:cNvPr id="2356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5196383" y="2633496"/>
              <a:ext cx="263490" cy="247505"/>
            </a:xfrm>
            <a:prstGeom prst="rect">
              <a:avLst/>
            </a:prstGeom>
            <a:effectLst/>
          </p:spPr>
        </p:pic>
        <p:pic>
          <p:nvPicPr>
            <p:cNvPr id="2358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319703" y="2656497"/>
              <a:ext cx="270506" cy="393174"/>
            </a:xfrm>
            <a:prstGeom prst="rect">
              <a:avLst/>
            </a:prstGeom>
            <a:effectLst/>
          </p:spPr>
        </p:pic>
        <p:pic>
          <p:nvPicPr>
            <p:cNvPr id="2360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5488978" y="2811751"/>
              <a:ext cx="384904" cy="291589"/>
            </a:xfrm>
            <a:prstGeom prst="rect">
              <a:avLst/>
            </a:prstGeom>
            <a:effectLst/>
          </p:spPr>
        </p:pic>
        <p:pic>
          <p:nvPicPr>
            <p:cNvPr id="2362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177527" y="1644473"/>
              <a:ext cx="75341" cy="577180"/>
            </a:xfrm>
            <a:prstGeom prst="rect">
              <a:avLst/>
            </a:prstGeom>
            <a:effectLst/>
          </p:spPr>
        </p:pic>
        <p:pic>
          <p:nvPicPr>
            <p:cNvPr id="2364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144306" y="1690474"/>
              <a:ext cx="300233" cy="418732"/>
            </a:xfrm>
            <a:prstGeom prst="rect">
              <a:avLst/>
            </a:prstGeom>
            <a:effectLst/>
          </p:spPr>
        </p:pic>
        <p:pic>
          <p:nvPicPr>
            <p:cNvPr id="2366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5293750" y="1813144"/>
              <a:ext cx="334794" cy="391112"/>
            </a:xfrm>
            <a:prstGeom prst="rect">
              <a:avLst/>
            </a:prstGeom>
            <a:effectLst/>
          </p:spPr>
        </p:pic>
        <p:pic>
          <p:nvPicPr>
            <p:cNvPr id="2368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5480707" y="1836145"/>
              <a:ext cx="324174" cy="408508"/>
            </a:xfrm>
            <a:prstGeom prst="rect">
              <a:avLst/>
            </a:prstGeom>
            <a:effectLst/>
          </p:spPr>
        </p:pic>
        <p:pic>
          <p:nvPicPr>
            <p:cNvPr id="2370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5710712" y="1905147"/>
              <a:ext cx="331841" cy="347173"/>
            </a:xfrm>
            <a:prstGeom prst="rect">
              <a:avLst/>
            </a:prstGeom>
            <a:effectLst/>
          </p:spPr>
        </p:pic>
        <p:pic>
          <p:nvPicPr>
            <p:cNvPr id="2372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5902383" y="1943481"/>
              <a:ext cx="293507" cy="324173"/>
            </a:xfrm>
            <a:prstGeom prst="rect">
              <a:avLst/>
            </a:prstGeom>
            <a:effectLst/>
          </p:spPr>
        </p:pic>
        <p:pic>
          <p:nvPicPr>
            <p:cNvPr id="2374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6078721" y="1966481"/>
              <a:ext cx="278172" cy="255172"/>
            </a:xfrm>
            <a:prstGeom prst="rect">
              <a:avLst/>
            </a:prstGeom>
            <a:effectLst/>
          </p:spPr>
        </p:pic>
        <p:pic>
          <p:nvPicPr>
            <p:cNvPr id="2376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5419373" y="1337800"/>
              <a:ext cx="538844" cy="707516"/>
            </a:xfrm>
            <a:prstGeom prst="rect">
              <a:avLst/>
            </a:prstGeom>
            <a:effectLst/>
          </p:spPr>
        </p:pic>
        <p:pic>
          <p:nvPicPr>
            <p:cNvPr id="2378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5668436" y="1224452"/>
              <a:ext cx="291821" cy="307185"/>
            </a:xfrm>
            <a:prstGeom prst="rect">
              <a:avLst/>
            </a:prstGeom>
            <a:effectLst/>
          </p:spPr>
        </p:pic>
        <p:pic>
          <p:nvPicPr>
            <p:cNvPr id="2380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6003477" y="1054127"/>
              <a:ext cx="261414" cy="293506"/>
            </a:xfrm>
            <a:prstGeom prst="rect">
              <a:avLst/>
            </a:prstGeom>
            <a:effectLst/>
          </p:spPr>
        </p:pic>
        <p:pic>
          <p:nvPicPr>
            <p:cNvPr id="2382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6239724" y="1038793"/>
              <a:ext cx="170837" cy="400843"/>
            </a:xfrm>
            <a:prstGeom prst="rect">
              <a:avLst/>
            </a:prstGeom>
            <a:effectLst/>
          </p:spPr>
        </p:pic>
        <p:pic>
          <p:nvPicPr>
            <p:cNvPr id="2384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6351780" y="1215644"/>
              <a:ext cx="273453" cy="300660"/>
            </a:xfrm>
            <a:prstGeom prst="rect">
              <a:avLst/>
            </a:prstGeom>
            <a:effectLst/>
          </p:spPr>
        </p:pic>
        <p:pic>
          <p:nvPicPr>
            <p:cNvPr id="2386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115489" y="2147515"/>
              <a:ext cx="201434" cy="212141"/>
            </a:xfrm>
            <a:prstGeom prst="rect">
              <a:avLst/>
            </a:prstGeom>
            <a:effectLst/>
          </p:spPr>
        </p:pic>
        <p:pic>
          <p:nvPicPr>
            <p:cNvPr id="2388" name="Line Line" descr="Line Lin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849936" y="2595162"/>
              <a:ext cx="324173" cy="94168"/>
            </a:xfrm>
            <a:prstGeom prst="rect">
              <a:avLst/>
            </a:prstGeom>
            <a:effectLst/>
          </p:spPr>
        </p:pic>
        <p:pic>
          <p:nvPicPr>
            <p:cNvPr id="2390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086244" y="2488436"/>
              <a:ext cx="278179" cy="291811"/>
            </a:xfrm>
            <a:prstGeom prst="rect">
              <a:avLst/>
            </a:prstGeom>
            <a:effectLst/>
          </p:spPr>
        </p:pic>
        <p:pic>
          <p:nvPicPr>
            <p:cNvPr id="2392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207618" y="2656497"/>
              <a:ext cx="219497" cy="209170"/>
            </a:xfrm>
            <a:prstGeom prst="rect">
              <a:avLst/>
            </a:prstGeom>
            <a:effectLst/>
          </p:spPr>
        </p:pic>
        <p:pic>
          <p:nvPicPr>
            <p:cNvPr id="2394" name="Line Line" descr="Line Lin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332947" y="2671830"/>
              <a:ext cx="170837" cy="331840"/>
            </a:xfrm>
            <a:prstGeom prst="rect">
              <a:avLst/>
            </a:prstGeom>
            <a:effectLst/>
          </p:spPr>
        </p:pic>
        <p:pic>
          <p:nvPicPr>
            <p:cNvPr id="2396" name="Line Line" descr="Line Lin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447950" y="2779166"/>
              <a:ext cx="147836" cy="71168"/>
            </a:xfrm>
            <a:prstGeom prst="rect">
              <a:avLst/>
            </a:prstGeom>
            <a:effectLst/>
          </p:spPr>
        </p:pic>
        <p:pic>
          <p:nvPicPr>
            <p:cNvPr id="2398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401949" y="2754720"/>
              <a:ext cx="400841" cy="293551"/>
            </a:xfrm>
            <a:prstGeom prst="rect">
              <a:avLst/>
            </a:prstGeom>
            <a:effectLst/>
          </p:spPr>
        </p:pic>
        <p:pic>
          <p:nvPicPr>
            <p:cNvPr id="2400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187277" y="1751809"/>
              <a:ext cx="90060" cy="485177"/>
            </a:xfrm>
            <a:prstGeom prst="rect">
              <a:avLst/>
            </a:prstGeom>
            <a:effectLst/>
          </p:spPr>
        </p:pic>
        <p:pic>
          <p:nvPicPr>
            <p:cNvPr id="2402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305261" y="1956809"/>
              <a:ext cx="431839" cy="378994"/>
            </a:xfrm>
            <a:prstGeom prst="rect">
              <a:avLst/>
            </a:prstGeom>
            <a:effectLst/>
          </p:spPr>
        </p:pic>
        <p:pic>
          <p:nvPicPr>
            <p:cNvPr id="2404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481885" y="1981815"/>
              <a:ext cx="324216" cy="331182"/>
            </a:xfrm>
            <a:prstGeom prst="rect">
              <a:avLst/>
            </a:prstGeom>
            <a:effectLst/>
          </p:spPr>
        </p:pic>
        <p:pic>
          <p:nvPicPr>
            <p:cNvPr id="2406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636402" y="1928147"/>
              <a:ext cx="307702" cy="377841"/>
            </a:xfrm>
            <a:prstGeom prst="rect">
              <a:avLst/>
            </a:prstGeom>
            <a:effectLst/>
          </p:spPr>
        </p:pic>
        <p:pic>
          <p:nvPicPr>
            <p:cNvPr id="2408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842269" y="1912813"/>
              <a:ext cx="232171" cy="339507"/>
            </a:xfrm>
            <a:prstGeom prst="rect">
              <a:avLst/>
            </a:prstGeom>
            <a:effectLst/>
          </p:spPr>
        </p:pic>
        <p:pic>
          <p:nvPicPr>
            <p:cNvPr id="2410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934271" y="1974148"/>
              <a:ext cx="278173" cy="301173"/>
            </a:xfrm>
            <a:prstGeom prst="rect">
              <a:avLst/>
            </a:prstGeom>
            <a:effectLst/>
          </p:spPr>
        </p:pic>
        <p:pic>
          <p:nvPicPr>
            <p:cNvPr id="2412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405259" y="1504439"/>
              <a:ext cx="492844" cy="625212"/>
            </a:xfrm>
            <a:prstGeom prst="rect">
              <a:avLst/>
            </a:prstGeom>
            <a:effectLst/>
          </p:spPr>
        </p:pic>
        <p:pic>
          <p:nvPicPr>
            <p:cNvPr id="2414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377406" y="1414469"/>
              <a:ext cx="313693" cy="389449"/>
            </a:xfrm>
            <a:prstGeom prst="rect">
              <a:avLst/>
            </a:prstGeom>
            <a:effectLst/>
          </p:spPr>
        </p:pic>
        <p:pic>
          <p:nvPicPr>
            <p:cNvPr id="2416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340411" y="969792"/>
              <a:ext cx="335354" cy="324173"/>
            </a:xfrm>
            <a:prstGeom prst="rect">
              <a:avLst/>
            </a:prstGeom>
            <a:effectLst/>
          </p:spPr>
        </p:pic>
        <p:pic>
          <p:nvPicPr>
            <p:cNvPr id="2418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688933" y="946791"/>
              <a:ext cx="124835" cy="431510"/>
            </a:xfrm>
            <a:prstGeom prst="rect">
              <a:avLst/>
            </a:prstGeom>
            <a:effectLst/>
          </p:spPr>
        </p:pic>
        <p:pic>
          <p:nvPicPr>
            <p:cNvPr id="2420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757934" y="1144653"/>
              <a:ext cx="324173" cy="218314"/>
            </a:xfrm>
            <a:prstGeom prst="rect">
              <a:avLst/>
            </a:prstGeom>
            <a:effectLst/>
          </p:spPr>
        </p:pic>
        <p:pic>
          <p:nvPicPr>
            <p:cNvPr id="2422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2383304" y="219216"/>
              <a:ext cx="1228861" cy="139376"/>
            </a:xfrm>
            <a:prstGeom prst="rect">
              <a:avLst/>
            </a:prstGeom>
            <a:effectLst/>
          </p:spPr>
        </p:pic>
        <p:pic>
          <p:nvPicPr>
            <p:cNvPr id="2424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2015296" y="550671"/>
              <a:ext cx="1819207" cy="224292"/>
            </a:xfrm>
            <a:prstGeom prst="rect">
              <a:avLst/>
            </a:prstGeom>
            <a:effectLst/>
          </p:spPr>
        </p:pic>
        <p:pic>
          <p:nvPicPr>
            <p:cNvPr id="2426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1892626" y="947566"/>
              <a:ext cx="2314723" cy="200790"/>
            </a:xfrm>
            <a:prstGeom prst="rect">
              <a:avLst/>
            </a:prstGeom>
            <a:effectLst/>
          </p:spPr>
        </p:pic>
        <p:pic>
          <p:nvPicPr>
            <p:cNvPr id="2428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1731622" y="1319164"/>
              <a:ext cx="3107237" cy="234050"/>
            </a:xfrm>
            <a:prstGeom prst="rect">
              <a:avLst/>
            </a:prstGeom>
            <a:effectLst/>
          </p:spPr>
        </p:pic>
        <p:pic>
          <p:nvPicPr>
            <p:cNvPr id="2430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1486284" y="1675141"/>
              <a:ext cx="2953899" cy="216838"/>
            </a:xfrm>
            <a:prstGeom prst="rect">
              <a:avLst/>
            </a:prstGeom>
            <a:effectLst/>
          </p:spPr>
        </p:pic>
        <p:pic>
          <p:nvPicPr>
            <p:cNvPr id="2432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1570619" y="1889813"/>
              <a:ext cx="3498245" cy="270505"/>
            </a:xfrm>
            <a:prstGeom prst="rect">
              <a:avLst/>
            </a:prstGeom>
            <a:effectLst/>
          </p:spPr>
        </p:pic>
        <p:pic>
          <p:nvPicPr>
            <p:cNvPr id="2434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3758643" y="341111"/>
              <a:ext cx="903878" cy="753516"/>
            </a:xfrm>
            <a:prstGeom prst="rect">
              <a:avLst/>
            </a:prstGeom>
            <a:effectLst/>
          </p:spPr>
        </p:pic>
        <p:pic>
          <p:nvPicPr>
            <p:cNvPr id="2436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4384349" y="251664"/>
              <a:ext cx="283284" cy="252617"/>
            </a:xfrm>
            <a:prstGeom prst="rect">
              <a:avLst/>
            </a:prstGeom>
            <a:effectLst/>
          </p:spPr>
        </p:pic>
        <p:pic>
          <p:nvPicPr>
            <p:cNvPr id="2438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4815812" y="46236"/>
              <a:ext cx="283719" cy="392276"/>
            </a:xfrm>
            <a:prstGeom prst="rect">
              <a:avLst/>
            </a:prstGeom>
            <a:effectLst/>
          </p:spPr>
        </p:pic>
        <p:pic>
          <p:nvPicPr>
            <p:cNvPr id="2440" name="Line Line" descr="Line Lin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5051364" y="134106"/>
              <a:ext cx="86502" cy="293507"/>
            </a:xfrm>
            <a:prstGeom prst="rect">
              <a:avLst/>
            </a:prstGeom>
            <a:effectLst/>
          </p:spPr>
        </p:pic>
        <p:pic>
          <p:nvPicPr>
            <p:cNvPr id="2442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5120366" y="210775"/>
              <a:ext cx="232171" cy="132502"/>
            </a:xfrm>
            <a:prstGeom prst="rect">
              <a:avLst/>
            </a:prstGeom>
            <a:effectLst/>
          </p:spPr>
        </p:pic>
        <p:pic>
          <p:nvPicPr>
            <p:cNvPr id="2444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5277855" y="72772"/>
              <a:ext cx="304688" cy="271630"/>
            </a:xfrm>
            <a:prstGeom prst="rect">
              <a:avLst/>
            </a:prstGeom>
            <a:effectLst/>
          </p:spPr>
        </p:pic>
        <p:pic>
          <p:nvPicPr>
            <p:cNvPr id="2446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5557376" y="-31750"/>
              <a:ext cx="209170" cy="474696"/>
            </a:xfrm>
            <a:prstGeom prst="rect">
              <a:avLst/>
            </a:prstGeom>
            <a:effectLst/>
          </p:spPr>
        </p:pic>
        <p:pic>
          <p:nvPicPr>
            <p:cNvPr id="2448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4743381" y="2289629"/>
              <a:ext cx="1249221" cy="932227"/>
            </a:xfrm>
            <a:prstGeom prst="rect">
              <a:avLst/>
            </a:prstGeom>
            <a:effectLst/>
          </p:spPr>
        </p:pic>
        <p:sp>
          <p:nvSpPr>
            <p:cNvPr id="2450" name="Line"/>
            <p:cNvSpPr/>
            <p:nvPr/>
          </p:nvSpPr>
          <p:spPr>
            <a:xfrm>
              <a:off x="168670" y="3145847"/>
              <a:ext cx="152135" cy="347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33" fill="norm" stroke="1" extrusionOk="0">
                  <a:moveTo>
                    <a:pt x="0" y="148"/>
                  </a:moveTo>
                  <a:cubicBezTo>
                    <a:pt x="1800" y="-9"/>
                    <a:pt x="3600" y="-167"/>
                    <a:pt x="6300" y="385"/>
                  </a:cubicBezTo>
                  <a:cubicBezTo>
                    <a:pt x="9000" y="937"/>
                    <a:pt x="12600" y="2198"/>
                    <a:pt x="15660" y="4169"/>
                  </a:cubicBezTo>
                  <a:cubicBezTo>
                    <a:pt x="18720" y="6140"/>
                    <a:pt x="21240" y="8820"/>
                    <a:pt x="21420" y="11579"/>
                  </a:cubicBezTo>
                  <a:cubicBezTo>
                    <a:pt x="21600" y="14338"/>
                    <a:pt x="19440" y="17176"/>
                    <a:pt x="17460" y="18832"/>
                  </a:cubicBezTo>
                  <a:cubicBezTo>
                    <a:pt x="15480" y="20487"/>
                    <a:pt x="13680" y="20960"/>
                    <a:pt x="11880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>
              <a:off x="440734" y="3107938"/>
              <a:ext cx="188645" cy="408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7" h="21436" fill="norm" stroke="1" extrusionOk="0">
                  <a:moveTo>
                    <a:pt x="2116" y="2519"/>
                  </a:moveTo>
                  <a:cubicBezTo>
                    <a:pt x="994" y="1714"/>
                    <a:pt x="-128" y="909"/>
                    <a:pt x="12" y="440"/>
                  </a:cubicBezTo>
                  <a:cubicBezTo>
                    <a:pt x="152" y="-30"/>
                    <a:pt x="1555" y="-164"/>
                    <a:pt x="3659" y="238"/>
                  </a:cubicBezTo>
                  <a:cubicBezTo>
                    <a:pt x="5763" y="641"/>
                    <a:pt x="8568" y="1580"/>
                    <a:pt x="11934" y="3458"/>
                  </a:cubicBezTo>
                  <a:cubicBezTo>
                    <a:pt x="15301" y="5337"/>
                    <a:pt x="19228" y="8154"/>
                    <a:pt x="20350" y="10971"/>
                  </a:cubicBezTo>
                  <a:cubicBezTo>
                    <a:pt x="21472" y="13789"/>
                    <a:pt x="19789" y="16606"/>
                    <a:pt x="17545" y="18350"/>
                  </a:cubicBezTo>
                  <a:cubicBezTo>
                    <a:pt x="15301" y="20094"/>
                    <a:pt x="12495" y="20765"/>
                    <a:pt x="9690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>
              <a:off x="736016" y="3232592"/>
              <a:ext cx="212615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fill="norm" stroke="1" extrusionOk="0">
                  <a:moveTo>
                    <a:pt x="0" y="0"/>
                  </a:moveTo>
                  <a:cubicBezTo>
                    <a:pt x="5657" y="1543"/>
                    <a:pt x="11314" y="3086"/>
                    <a:pt x="14657" y="4243"/>
                  </a:cubicBezTo>
                  <a:cubicBezTo>
                    <a:pt x="18000" y="5400"/>
                    <a:pt x="19029" y="6171"/>
                    <a:pt x="19929" y="7071"/>
                  </a:cubicBezTo>
                  <a:cubicBezTo>
                    <a:pt x="20829" y="7971"/>
                    <a:pt x="21600" y="9000"/>
                    <a:pt x="21343" y="10029"/>
                  </a:cubicBezTo>
                  <a:cubicBezTo>
                    <a:pt x="21086" y="11057"/>
                    <a:pt x="19800" y="12086"/>
                    <a:pt x="16971" y="14014"/>
                  </a:cubicBezTo>
                  <a:cubicBezTo>
                    <a:pt x="14143" y="15943"/>
                    <a:pt x="9771" y="18771"/>
                    <a:pt x="5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>
              <a:off x="814439" y="3385929"/>
              <a:ext cx="266586" cy="19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363" fill="norm" stroke="1" extrusionOk="0">
                  <a:moveTo>
                    <a:pt x="21459" y="0"/>
                  </a:moveTo>
                  <a:cubicBezTo>
                    <a:pt x="15905" y="4488"/>
                    <a:pt x="10350" y="8977"/>
                    <a:pt x="6750" y="11922"/>
                  </a:cubicBezTo>
                  <a:cubicBezTo>
                    <a:pt x="3150" y="14868"/>
                    <a:pt x="1505" y="16270"/>
                    <a:pt x="682" y="17673"/>
                  </a:cubicBezTo>
                  <a:cubicBezTo>
                    <a:pt x="-141" y="19075"/>
                    <a:pt x="-141" y="20478"/>
                    <a:pt x="270" y="21039"/>
                  </a:cubicBezTo>
                  <a:cubicBezTo>
                    <a:pt x="682" y="21600"/>
                    <a:pt x="1505" y="21319"/>
                    <a:pt x="2328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4" name="Line"/>
            <p:cNvSpPr/>
            <p:nvPr/>
          </p:nvSpPr>
          <p:spPr>
            <a:xfrm>
              <a:off x="1069418" y="3284158"/>
              <a:ext cx="189541" cy="150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0578" fill="norm" stroke="1" extrusionOk="0">
                  <a:moveTo>
                    <a:pt x="13228" y="7603"/>
                  </a:moveTo>
                  <a:cubicBezTo>
                    <a:pt x="9817" y="7603"/>
                    <a:pt x="6407" y="7603"/>
                    <a:pt x="3991" y="8474"/>
                  </a:cubicBezTo>
                  <a:cubicBezTo>
                    <a:pt x="1575" y="9345"/>
                    <a:pt x="154" y="11087"/>
                    <a:pt x="12" y="13526"/>
                  </a:cubicBezTo>
                  <a:cubicBezTo>
                    <a:pt x="-130" y="15964"/>
                    <a:pt x="1007" y="19100"/>
                    <a:pt x="4133" y="20145"/>
                  </a:cubicBezTo>
                  <a:cubicBezTo>
                    <a:pt x="7259" y="21190"/>
                    <a:pt x="12375" y="20145"/>
                    <a:pt x="15502" y="19100"/>
                  </a:cubicBezTo>
                  <a:cubicBezTo>
                    <a:pt x="18628" y="18055"/>
                    <a:pt x="19765" y="17009"/>
                    <a:pt x="20475" y="14745"/>
                  </a:cubicBezTo>
                  <a:cubicBezTo>
                    <a:pt x="21186" y="12480"/>
                    <a:pt x="21470" y="8996"/>
                    <a:pt x="20191" y="6035"/>
                  </a:cubicBezTo>
                  <a:cubicBezTo>
                    <a:pt x="18912" y="3074"/>
                    <a:pt x="16070" y="635"/>
                    <a:pt x="14081" y="113"/>
                  </a:cubicBezTo>
                  <a:cubicBezTo>
                    <a:pt x="12091" y="-410"/>
                    <a:pt x="10954" y="984"/>
                    <a:pt x="9817" y="2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5" name="Line"/>
            <p:cNvSpPr/>
            <p:nvPr/>
          </p:nvSpPr>
          <p:spPr>
            <a:xfrm>
              <a:off x="1387698" y="3393596"/>
              <a:ext cx="1" cy="1533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6" name="Line"/>
            <p:cNvSpPr/>
            <p:nvPr/>
          </p:nvSpPr>
          <p:spPr>
            <a:xfrm>
              <a:off x="1436549" y="3252079"/>
              <a:ext cx="165821" cy="302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87" fill="norm" stroke="1" extrusionOk="0">
                  <a:moveTo>
                    <a:pt x="21235" y="1339"/>
                  </a:moveTo>
                  <a:cubicBezTo>
                    <a:pt x="17308" y="795"/>
                    <a:pt x="13380" y="250"/>
                    <a:pt x="10108" y="69"/>
                  </a:cubicBezTo>
                  <a:cubicBezTo>
                    <a:pt x="6835" y="-113"/>
                    <a:pt x="4217" y="69"/>
                    <a:pt x="2417" y="613"/>
                  </a:cubicBezTo>
                  <a:cubicBezTo>
                    <a:pt x="617" y="1158"/>
                    <a:pt x="-365" y="2065"/>
                    <a:pt x="126" y="2610"/>
                  </a:cubicBezTo>
                  <a:cubicBezTo>
                    <a:pt x="617" y="3154"/>
                    <a:pt x="2580" y="3336"/>
                    <a:pt x="4380" y="3427"/>
                  </a:cubicBezTo>
                  <a:cubicBezTo>
                    <a:pt x="6180" y="3517"/>
                    <a:pt x="7817" y="3517"/>
                    <a:pt x="9780" y="4153"/>
                  </a:cubicBezTo>
                  <a:cubicBezTo>
                    <a:pt x="11744" y="4788"/>
                    <a:pt x="14035" y="6058"/>
                    <a:pt x="14035" y="8146"/>
                  </a:cubicBezTo>
                  <a:cubicBezTo>
                    <a:pt x="14035" y="10233"/>
                    <a:pt x="11744" y="13137"/>
                    <a:pt x="10435" y="15043"/>
                  </a:cubicBezTo>
                  <a:cubicBezTo>
                    <a:pt x="9126" y="16949"/>
                    <a:pt x="8799" y="17857"/>
                    <a:pt x="8635" y="18764"/>
                  </a:cubicBezTo>
                  <a:cubicBezTo>
                    <a:pt x="8471" y="19672"/>
                    <a:pt x="8471" y="20579"/>
                    <a:pt x="9453" y="21033"/>
                  </a:cubicBezTo>
                  <a:cubicBezTo>
                    <a:pt x="10435" y="21487"/>
                    <a:pt x="12399" y="21487"/>
                    <a:pt x="14362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7" name="Line"/>
            <p:cNvSpPr/>
            <p:nvPr/>
          </p:nvSpPr>
          <p:spPr>
            <a:xfrm>
              <a:off x="1708971" y="3293305"/>
              <a:ext cx="161739" cy="250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352" fill="norm" stroke="1" extrusionOk="0">
                  <a:moveTo>
                    <a:pt x="21031" y="2017"/>
                  </a:moveTo>
                  <a:cubicBezTo>
                    <a:pt x="17376" y="1144"/>
                    <a:pt x="13720" y="271"/>
                    <a:pt x="10065" y="53"/>
                  </a:cubicBezTo>
                  <a:cubicBezTo>
                    <a:pt x="6409" y="-165"/>
                    <a:pt x="2754" y="271"/>
                    <a:pt x="1093" y="1690"/>
                  </a:cubicBezTo>
                  <a:cubicBezTo>
                    <a:pt x="-569" y="3108"/>
                    <a:pt x="-237" y="5508"/>
                    <a:pt x="1425" y="8126"/>
                  </a:cubicBezTo>
                  <a:cubicBezTo>
                    <a:pt x="3086" y="10744"/>
                    <a:pt x="6077" y="13580"/>
                    <a:pt x="7739" y="15762"/>
                  </a:cubicBezTo>
                  <a:cubicBezTo>
                    <a:pt x="9400" y="17944"/>
                    <a:pt x="9733" y="19471"/>
                    <a:pt x="9068" y="20344"/>
                  </a:cubicBezTo>
                  <a:cubicBezTo>
                    <a:pt x="8403" y="21217"/>
                    <a:pt x="6742" y="21435"/>
                    <a:pt x="5080" y="21326"/>
                  </a:cubicBezTo>
                  <a:cubicBezTo>
                    <a:pt x="3419" y="21217"/>
                    <a:pt x="1757" y="20780"/>
                    <a:pt x="96" y="20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8" name="Line"/>
            <p:cNvSpPr/>
            <p:nvPr/>
          </p:nvSpPr>
          <p:spPr>
            <a:xfrm>
              <a:off x="1686704" y="3274979"/>
              <a:ext cx="291341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874" y="11918"/>
                    <a:pt x="11747" y="3818"/>
                    <a:pt x="15347" y="1118"/>
                  </a:cubicBezTo>
                  <a:cubicBezTo>
                    <a:pt x="18947" y="-1582"/>
                    <a:pt x="20274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3" name="Drawing"/>
          <p:cNvGrpSpPr/>
          <p:nvPr/>
        </p:nvGrpSpPr>
        <p:grpSpPr>
          <a:xfrm>
            <a:off x="497863" y="358103"/>
            <a:ext cx="6966515" cy="9314893"/>
            <a:chOff x="0" y="0"/>
            <a:chExt cx="6966513" cy="9314892"/>
          </a:xfrm>
        </p:grpSpPr>
        <p:sp>
          <p:nvSpPr>
            <p:cNvPr id="2461" name="Line"/>
            <p:cNvSpPr/>
            <p:nvPr/>
          </p:nvSpPr>
          <p:spPr>
            <a:xfrm>
              <a:off x="207554" y="5438"/>
              <a:ext cx="237604" cy="475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377" fill="norm" stroke="1" extrusionOk="0">
                  <a:moveTo>
                    <a:pt x="14470" y="1924"/>
                  </a:moveTo>
                  <a:cubicBezTo>
                    <a:pt x="13551" y="1235"/>
                    <a:pt x="12632" y="545"/>
                    <a:pt x="11598" y="201"/>
                  </a:cubicBezTo>
                  <a:cubicBezTo>
                    <a:pt x="10564" y="-144"/>
                    <a:pt x="9415" y="-144"/>
                    <a:pt x="7577" y="1005"/>
                  </a:cubicBezTo>
                  <a:cubicBezTo>
                    <a:pt x="5738" y="2154"/>
                    <a:pt x="3211" y="4452"/>
                    <a:pt x="1717" y="7324"/>
                  </a:cubicBezTo>
                  <a:cubicBezTo>
                    <a:pt x="224" y="10196"/>
                    <a:pt x="-236" y="13643"/>
                    <a:pt x="109" y="15941"/>
                  </a:cubicBezTo>
                  <a:cubicBezTo>
                    <a:pt x="453" y="18239"/>
                    <a:pt x="1602" y="19388"/>
                    <a:pt x="2751" y="20135"/>
                  </a:cubicBezTo>
                  <a:cubicBezTo>
                    <a:pt x="3900" y="20882"/>
                    <a:pt x="5049" y="21226"/>
                    <a:pt x="6198" y="21341"/>
                  </a:cubicBezTo>
                  <a:cubicBezTo>
                    <a:pt x="7347" y="21456"/>
                    <a:pt x="8496" y="21341"/>
                    <a:pt x="10679" y="20307"/>
                  </a:cubicBezTo>
                  <a:cubicBezTo>
                    <a:pt x="12862" y="19273"/>
                    <a:pt x="16079" y="17320"/>
                    <a:pt x="18147" y="14907"/>
                  </a:cubicBezTo>
                  <a:cubicBezTo>
                    <a:pt x="20215" y="12494"/>
                    <a:pt x="21134" y="9622"/>
                    <a:pt x="20790" y="7554"/>
                  </a:cubicBezTo>
                  <a:cubicBezTo>
                    <a:pt x="20445" y="5486"/>
                    <a:pt x="18836" y="4222"/>
                    <a:pt x="16653" y="3475"/>
                  </a:cubicBezTo>
                  <a:cubicBezTo>
                    <a:pt x="14470" y="2728"/>
                    <a:pt x="11713" y="2499"/>
                    <a:pt x="9645" y="2499"/>
                  </a:cubicBezTo>
                  <a:cubicBezTo>
                    <a:pt x="7577" y="2499"/>
                    <a:pt x="6198" y="2728"/>
                    <a:pt x="5049" y="3590"/>
                  </a:cubicBezTo>
                  <a:cubicBezTo>
                    <a:pt x="3900" y="4452"/>
                    <a:pt x="2981" y="5945"/>
                    <a:pt x="3441" y="7784"/>
                  </a:cubicBezTo>
                  <a:cubicBezTo>
                    <a:pt x="3900" y="9622"/>
                    <a:pt x="5738" y="11805"/>
                    <a:pt x="8955" y="13586"/>
                  </a:cubicBezTo>
                  <a:cubicBezTo>
                    <a:pt x="12173" y="15367"/>
                    <a:pt x="16768" y="16745"/>
                    <a:pt x="21364" y="18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2" name="Line"/>
            <p:cNvSpPr/>
            <p:nvPr/>
          </p:nvSpPr>
          <p:spPr>
            <a:xfrm>
              <a:off x="498825" y="32905"/>
              <a:ext cx="117018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4" h="21600" fill="norm" stroke="1" extrusionOk="0">
                  <a:moveTo>
                    <a:pt x="0" y="0"/>
                  </a:moveTo>
                  <a:cubicBezTo>
                    <a:pt x="4849" y="926"/>
                    <a:pt x="9698" y="1851"/>
                    <a:pt x="13886" y="3806"/>
                  </a:cubicBezTo>
                  <a:cubicBezTo>
                    <a:pt x="18073" y="5760"/>
                    <a:pt x="21600" y="8743"/>
                    <a:pt x="19616" y="11880"/>
                  </a:cubicBezTo>
                  <a:cubicBezTo>
                    <a:pt x="17633" y="15017"/>
                    <a:pt x="10139" y="18309"/>
                    <a:pt x="26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3" name="Line"/>
            <p:cNvSpPr/>
            <p:nvPr/>
          </p:nvSpPr>
          <p:spPr>
            <a:xfrm>
              <a:off x="0" y="92777"/>
              <a:ext cx="268820" cy="522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555" fill="norm" stroke="1" extrusionOk="0">
                  <a:moveTo>
                    <a:pt x="10838" y="693"/>
                  </a:moveTo>
                  <a:cubicBezTo>
                    <a:pt x="10038" y="376"/>
                    <a:pt x="9238" y="60"/>
                    <a:pt x="8338" y="8"/>
                  </a:cubicBezTo>
                  <a:cubicBezTo>
                    <a:pt x="7438" y="-45"/>
                    <a:pt x="6438" y="166"/>
                    <a:pt x="5138" y="956"/>
                  </a:cubicBezTo>
                  <a:cubicBezTo>
                    <a:pt x="3838" y="1746"/>
                    <a:pt x="2238" y="3116"/>
                    <a:pt x="1138" y="5381"/>
                  </a:cubicBezTo>
                  <a:cubicBezTo>
                    <a:pt x="38" y="7647"/>
                    <a:pt x="-562" y="10808"/>
                    <a:pt x="738" y="13442"/>
                  </a:cubicBezTo>
                  <a:cubicBezTo>
                    <a:pt x="2038" y="16076"/>
                    <a:pt x="5238" y="18183"/>
                    <a:pt x="8938" y="19448"/>
                  </a:cubicBezTo>
                  <a:cubicBezTo>
                    <a:pt x="12638" y="20712"/>
                    <a:pt x="16838" y="21134"/>
                    <a:pt x="21038" y="21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4" name="Line"/>
            <p:cNvSpPr/>
            <p:nvPr/>
          </p:nvSpPr>
          <p:spPr>
            <a:xfrm>
              <a:off x="1089171" y="246214"/>
              <a:ext cx="421677" cy="461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0" y="21544"/>
                  </a:moveTo>
                  <a:cubicBezTo>
                    <a:pt x="1047" y="18083"/>
                    <a:pt x="2095" y="14622"/>
                    <a:pt x="3142" y="11281"/>
                  </a:cubicBezTo>
                  <a:cubicBezTo>
                    <a:pt x="4189" y="7940"/>
                    <a:pt x="5236" y="4717"/>
                    <a:pt x="5891" y="2748"/>
                  </a:cubicBezTo>
                  <a:cubicBezTo>
                    <a:pt x="6545" y="779"/>
                    <a:pt x="6807" y="63"/>
                    <a:pt x="6873" y="4"/>
                  </a:cubicBezTo>
                  <a:cubicBezTo>
                    <a:pt x="6938" y="-56"/>
                    <a:pt x="6807" y="541"/>
                    <a:pt x="6545" y="3047"/>
                  </a:cubicBezTo>
                  <a:cubicBezTo>
                    <a:pt x="6284" y="5553"/>
                    <a:pt x="5891" y="9968"/>
                    <a:pt x="5695" y="12534"/>
                  </a:cubicBezTo>
                  <a:cubicBezTo>
                    <a:pt x="5498" y="15100"/>
                    <a:pt x="5498" y="15816"/>
                    <a:pt x="5695" y="16413"/>
                  </a:cubicBezTo>
                  <a:cubicBezTo>
                    <a:pt x="5891" y="17009"/>
                    <a:pt x="6284" y="17487"/>
                    <a:pt x="6807" y="17725"/>
                  </a:cubicBezTo>
                  <a:cubicBezTo>
                    <a:pt x="7331" y="17964"/>
                    <a:pt x="7985" y="17964"/>
                    <a:pt x="9033" y="17069"/>
                  </a:cubicBezTo>
                  <a:cubicBezTo>
                    <a:pt x="10080" y="16174"/>
                    <a:pt x="11520" y="14384"/>
                    <a:pt x="12960" y="12236"/>
                  </a:cubicBezTo>
                  <a:cubicBezTo>
                    <a:pt x="14400" y="10088"/>
                    <a:pt x="15840" y="7582"/>
                    <a:pt x="16625" y="5792"/>
                  </a:cubicBezTo>
                  <a:cubicBezTo>
                    <a:pt x="17411" y="4001"/>
                    <a:pt x="17542" y="2927"/>
                    <a:pt x="17476" y="2689"/>
                  </a:cubicBezTo>
                  <a:cubicBezTo>
                    <a:pt x="17411" y="2450"/>
                    <a:pt x="17149" y="3047"/>
                    <a:pt x="17345" y="4300"/>
                  </a:cubicBezTo>
                  <a:cubicBezTo>
                    <a:pt x="17542" y="5553"/>
                    <a:pt x="18196" y="7462"/>
                    <a:pt x="18982" y="8835"/>
                  </a:cubicBezTo>
                  <a:cubicBezTo>
                    <a:pt x="19767" y="10207"/>
                    <a:pt x="20684" y="11042"/>
                    <a:pt x="21600" y="11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5" name="Line"/>
            <p:cNvSpPr/>
            <p:nvPr/>
          </p:nvSpPr>
          <p:spPr>
            <a:xfrm>
              <a:off x="1189408" y="0"/>
              <a:ext cx="183437" cy="224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27" fill="norm" stroke="1" extrusionOk="0">
                  <a:moveTo>
                    <a:pt x="3533" y="8221"/>
                  </a:moveTo>
                  <a:cubicBezTo>
                    <a:pt x="2333" y="10648"/>
                    <a:pt x="1133" y="13075"/>
                    <a:pt x="533" y="15381"/>
                  </a:cubicBezTo>
                  <a:cubicBezTo>
                    <a:pt x="-67" y="17687"/>
                    <a:pt x="-67" y="19871"/>
                    <a:pt x="83" y="20235"/>
                  </a:cubicBezTo>
                  <a:cubicBezTo>
                    <a:pt x="233" y="20599"/>
                    <a:pt x="533" y="19143"/>
                    <a:pt x="1733" y="15988"/>
                  </a:cubicBezTo>
                  <a:cubicBezTo>
                    <a:pt x="2933" y="12833"/>
                    <a:pt x="5033" y="7979"/>
                    <a:pt x="6533" y="4945"/>
                  </a:cubicBezTo>
                  <a:cubicBezTo>
                    <a:pt x="8033" y="1911"/>
                    <a:pt x="8933" y="698"/>
                    <a:pt x="10133" y="212"/>
                  </a:cubicBezTo>
                  <a:cubicBezTo>
                    <a:pt x="11333" y="-273"/>
                    <a:pt x="12833" y="-30"/>
                    <a:pt x="14183" y="2033"/>
                  </a:cubicBezTo>
                  <a:cubicBezTo>
                    <a:pt x="15533" y="4096"/>
                    <a:pt x="16733" y="7979"/>
                    <a:pt x="17933" y="11498"/>
                  </a:cubicBezTo>
                  <a:cubicBezTo>
                    <a:pt x="19133" y="15017"/>
                    <a:pt x="20333" y="18172"/>
                    <a:pt x="21533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6" name="Line"/>
            <p:cNvSpPr/>
            <p:nvPr/>
          </p:nvSpPr>
          <p:spPr>
            <a:xfrm>
              <a:off x="1786854" y="362579"/>
              <a:ext cx="138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7" name="Line"/>
            <p:cNvSpPr/>
            <p:nvPr/>
          </p:nvSpPr>
          <p:spPr>
            <a:xfrm>
              <a:off x="1802187" y="508249"/>
              <a:ext cx="176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8" name="Line"/>
            <p:cNvSpPr/>
            <p:nvPr/>
          </p:nvSpPr>
          <p:spPr>
            <a:xfrm>
              <a:off x="2401406" y="163241"/>
              <a:ext cx="313136" cy="320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96" fill="norm" stroke="1" extrusionOk="0">
                  <a:moveTo>
                    <a:pt x="21517" y="0"/>
                  </a:moveTo>
                  <a:cubicBezTo>
                    <a:pt x="18005" y="1200"/>
                    <a:pt x="14493" y="2400"/>
                    <a:pt x="11507" y="3686"/>
                  </a:cubicBezTo>
                  <a:cubicBezTo>
                    <a:pt x="8522" y="4971"/>
                    <a:pt x="6063" y="6343"/>
                    <a:pt x="4483" y="7286"/>
                  </a:cubicBezTo>
                  <a:cubicBezTo>
                    <a:pt x="2902" y="8229"/>
                    <a:pt x="2200" y="8743"/>
                    <a:pt x="2288" y="9171"/>
                  </a:cubicBezTo>
                  <a:cubicBezTo>
                    <a:pt x="2376" y="9600"/>
                    <a:pt x="3254" y="9943"/>
                    <a:pt x="4658" y="10114"/>
                  </a:cubicBezTo>
                  <a:cubicBezTo>
                    <a:pt x="6063" y="10286"/>
                    <a:pt x="7995" y="10286"/>
                    <a:pt x="9663" y="10543"/>
                  </a:cubicBezTo>
                  <a:cubicBezTo>
                    <a:pt x="11332" y="10800"/>
                    <a:pt x="12737" y="11314"/>
                    <a:pt x="13176" y="11914"/>
                  </a:cubicBezTo>
                  <a:cubicBezTo>
                    <a:pt x="13615" y="12514"/>
                    <a:pt x="13088" y="13200"/>
                    <a:pt x="11156" y="14314"/>
                  </a:cubicBezTo>
                  <a:cubicBezTo>
                    <a:pt x="9224" y="15429"/>
                    <a:pt x="5888" y="16971"/>
                    <a:pt x="3605" y="18257"/>
                  </a:cubicBezTo>
                  <a:cubicBezTo>
                    <a:pt x="1322" y="19543"/>
                    <a:pt x="93" y="20571"/>
                    <a:pt x="5" y="21086"/>
                  </a:cubicBezTo>
                  <a:cubicBezTo>
                    <a:pt x="-83" y="21600"/>
                    <a:pt x="971" y="21600"/>
                    <a:pt x="3956" y="21257"/>
                  </a:cubicBezTo>
                  <a:cubicBezTo>
                    <a:pt x="6941" y="20914"/>
                    <a:pt x="11858" y="20229"/>
                    <a:pt x="14844" y="19714"/>
                  </a:cubicBezTo>
                  <a:cubicBezTo>
                    <a:pt x="17829" y="19200"/>
                    <a:pt x="18883" y="18857"/>
                    <a:pt x="19937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9" name="Line"/>
            <p:cNvSpPr/>
            <p:nvPr/>
          </p:nvSpPr>
          <p:spPr>
            <a:xfrm>
              <a:off x="2844878" y="232243"/>
              <a:ext cx="214672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29" y="1694"/>
                    <a:pt x="5657" y="3388"/>
                    <a:pt x="9000" y="6459"/>
                  </a:cubicBezTo>
                  <a:cubicBezTo>
                    <a:pt x="12343" y="9529"/>
                    <a:pt x="16200" y="13976"/>
                    <a:pt x="18386" y="16729"/>
                  </a:cubicBezTo>
                  <a:cubicBezTo>
                    <a:pt x="20571" y="19482"/>
                    <a:pt x="21086" y="205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0" name="Line"/>
            <p:cNvSpPr/>
            <p:nvPr/>
          </p:nvSpPr>
          <p:spPr>
            <a:xfrm>
              <a:off x="2867245" y="175226"/>
              <a:ext cx="215985" cy="35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341" fill="norm" stroke="1" extrusionOk="0">
                  <a:moveTo>
                    <a:pt x="20406" y="2958"/>
                  </a:moveTo>
                  <a:cubicBezTo>
                    <a:pt x="20909" y="1732"/>
                    <a:pt x="21411" y="507"/>
                    <a:pt x="21160" y="124"/>
                  </a:cubicBezTo>
                  <a:cubicBezTo>
                    <a:pt x="20909" y="-259"/>
                    <a:pt x="19904" y="201"/>
                    <a:pt x="17518" y="2115"/>
                  </a:cubicBezTo>
                  <a:cubicBezTo>
                    <a:pt x="15132" y="4030"/>
                    <a:pt x="11364" y="7401"/>
                    <a:pt x="8351" y="10158"/>
                  </a:cubicBezTo>
                  <a:cubicBezTo>
                    <a:pt x="5337" y="12915"/>
                    <a:pt x="3076" y="15060"/>
                    <a:pt x="1695" y="16592"/>
                  </a:cubicBezTo>
                  <a:cubicBezTo>
                    <a:pt x="313" y="18124"/>
                    <a:pt x="-189" y="19043"/>
                    <a:pt x="62" y="19732"/>
                  </a:cubicBezTo>
                  <a:cubicBezTo>
                    <a:pt x="313" y="20422"/>
                    <a:pt x="1318" y="20881"/>
                    <a:pt x="2323" y="21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1" name="Line"/>
            <p:cNvSpPr/>
            <p:nvPr/>
          </p:nvSpPr>
          <p:spPr>
            <a:xfrm>
              <a:off x="3159218" y="408580"/>
              <a:ext cx="30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2" name="Line"/>
            <p:cNvSpPr/>
            <p:nvPr/>
          </p:nvSpPr>
          <p:spPr>
            <a:xfrm>
              <a:off x="3166885" y="302382"/>
              <a:ext cx="66189" cy="44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1066" fill="norm" stroke="1" extrusionOk="0">
                  <a:moveTo>
                    <a:pt x="16800" y="10266"/>
                  </a:moveTo>
                  <a:cubicBezTo>
                    <a:pt x="19200" y="5466"/>
                    <a:pt x="21600" y="666"/>
                    <a:pt x="20400" y="66"/>
                  </a:cubicBezTo>
                  <a:cubicBezTo>
                    <a:pt x="19200" y="-534"/>
                    <a:pt x="14400" y="3066"/>
                    <a:pt x="10400" y="7266"/>
                  </a:cubicBezTo>
                  <a:cubicBezTo>
                    <a:pt x="6400" y="11466"/>
                    <a:pt x="3200" y="16266"/>
                    <a:pt x="0" y="21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3" name="Line"/>
            <p:cNvSpPr/>
            <p:nvPr/>
          </p:nvSpPr>
          <p:spPr>
            <a:xfrm>
              <a:off x="2492203" y="761255"/>
              <a:ext cx="67468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27" y="17280"/>
                    <a:pt x="6055" y="12960"/>
                    <a:pt x="8877" y="10080"/>
                  </a:cubicBezTo>
                  <a:cubicBezTo>
                    <a:pt x="11700" y="7200"/>
                    <a:pt x="14318" y="5760"/>
                    <a:pt x="16405" y="4320"/>
                  </a:cubicBezTo>
                  <a:cubicBezTo>
                    <a:pt x="18491" y="2880"/>
                    <a:pt x="20045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4" name="Line"/>
            <p:cNvSpPr/>
            <p:nvPr/>
          </p:nvSpPr>
          <p:spPr>
            <a:xfrm>
              <a:off x="2776573" y="941570"/>
              <a:ext cx="216926" cy="253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0765" fill="norm" stroke="1" extrusionOk="0">
                  <a:moveTo>
                    <a:pt x="2191" y="7224"/>
                  </a:moveTo>
                  <a:cubicBezTo>
                    <a:pt x="1689" y="9740"/>
                    <a:pt x="1187" y="12257"/>
                    <a:pt x="810" y="14773"/>
                  </a:cubicBezTo>
                  <a:cubicBezTo>
                    <a:pt x="433" y="17290"/>
                    <a:pt x="182" y="19806"/>
                    <a:pt x="57" y="20540"/>
                  </a:cubicBezTo>
                  <a:cubicBezTo>
                    <a:pt x="-69" y="21274"/>
                    <a:pt x="-69" y="20225"/>
                    <a:pt x="936" y="17290"/>
                  </a:cubicBezTo>
                  <a:cubicBezTo>
                    <a:pt x="1940" y="14354"/>
                    <a:pt x="3950" y="9530"/>
                    <a:pt x="6210" y="6280"/>
                  </a:cubicBezTo>
                  <a:cubicBezTo>
                    <a:pt x="8471" y="3029"/>
                    <a:pt x="10982" y="1352"/>
                    <a:pt x="12991" y="513"/>
                  </a:cubicBezTo>
                  <a:cubicBezTo>
                    <a:pt x="15001" y="-326"/>
                    <a:pt x="16508" y="-326"/>
                    <a:pt x="17889" y="1981"/>
                  </a:cubicBezTo>
                  <a:cubicBezTo>
                    <a:pt x="19271" y="4288"/>
                    <a:pt x="20526" y="8901"/>
                    <a:pt x="21029" y="11837"/>
                  </a:cubicBezTo>
                  <a:cubicBezTo>
                    <a:pt x="21531" y="14773"/>
                    <a:pt x="21280" y="16031"/>
                    <a:pt x="21029" y="17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5" name="Line"/>
            <p:cNvSpPr/>
            <p:nvPr/>
          </p:nvSpPr>
          <p:spPr>
            <a:xfrm>
              <a:off x="2369534" y="630919"/>
              <a:ext cx="2623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0" y="0"/>
                  </a:moveTo>
                  <a:cubicBezTo>
                    <a:pt x="7855" y="2618"/>
                    <a:pt x="15709" y="5236"/>
                    <a:pt x="18655" y="8836"/>
                  </a:cubicBezTo>
                  <a:cubicBezTo>
                    <a:pt x="21600" y="12436"/>
                    <a:pt x="19636" y="17018"/>
                    <a:pt x="176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6" name="Line"/>
            <p:cNvSpPr/>
            <p:nvPr/>
          </p:nvSpPr>
          <p:spPr>
            <a:xfrm>
              <a:off x="2369534" y="531250"/>
              <a:ext cx="92003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" y="17100"/>
                    <a:pt x="1200" y="12600"/>
                    <a:pt x="4800" y="9000"/>
                  </a:cubicBezTo>
                  <a:cubicBezTo>
                    <a:pt x="8400" y="5400"/>
                    <a:pt x="150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7" name="Line"/>
            <p:cNvSpPr/>
            <p:nvPr/>
          </p:nvSpPr>
          <p:spPr>
            <a:xfrm>
              <a:off x="2499870" y="615585"/>
              <a:ext cx="69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8" name="Line"/>
            <p:cNvSpPr/>
            <p:nvPr/>
          </p:nvSpPr>
          <p:spPr>
            <a:xfrm>
              <a:off x="2507537" y="669253"/>
              <a:ext cx="122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9" name="Line"/>
            <p:cNvSpPr/>
            <p:nvPr/>
          </p:nvSpPr>
          <p:spPr>
            <a:xfrm>
              <a:off x="2699208" y="592584"/>
              <a:ext cx="7667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0" name="Line"/>
            <p:cNvSpPr/>
            <p:nvPr/>
          </p:nvSpPr>
          <p:spPr>
            <a:xfrm>
              <a:off x="2461536" y="22301"/>
              <a:ext cx="107336" cy="133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0" y="5359"/>
                  </a:moveTo>
                  <a:cubicBezTo>
                    <a:pt x="0" y="7396"/>
                    <a:pt x="0" y="9434"/>
                    <a:pt x="257" y="11472"/>
                  </a:cubicBezTo>
                  <a:cubicBezTo>
                    <a:pt x="514" y="13510"/>
                    <a:pt x="1029" y="15547"/>
                    <a:pt x="1286" y="15547"/>
                  </a:cubicBezTo>
                  <a:cubicBezTo>
                    <a:pt x="1543" y="15547"/>
                    <a:pt x="1543" y="13510"/>
                    <a:pt x="1543" y="11472"/>
                  </a:cubicBezTo>
                  <a:cubicBezTo>
                    <a:pt x="1543" y="9434"/>
                    <a:pt x="1543" y="7396"/>
                    <a:pt x="3857" y="5155"/>
                  </a:cubicBezTo>
                  <a:cubicBezTo>
                    <a:pt x="6171" y="2913"/>
                    <a:pt x="10800" y="468"/>
                    <a:pt x="14143" y="61"/>
                  </a:cubicBezTo>
                  <a:cubicBezTo>
                    <a:pt x="17486" y="-347"/>
                    <a:pt x="19543" y="1283"/>
                    <a:pt x="20571" y="5155"/>
                  </a:cubicBezTo>
                  <a:cubicBezTo>
                    <a:pt x="21600" y="9027"/>
                    <a:pt x="21600" y="15140"/>
                    <a:pt x="21600" y="21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1" name="Line"/>
            <p:cNvSpPr/>
            <p:nvPr/>
          </p:nvSpPr>
          <p:spPr>
            <a:xfrm>
              <a:off x="1012503" y="1918948"/>
              <a:ext cx="5112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4042"/>
                    <a:pt x="21600" y="8084"/>
                    <a:pt x="21600" y="11684"/>
                  </a:cubicBezTo>
                  <a:cubicBezTo>
                    <a:pt x="21600" y="15284"/>
                    <a:pt x="10800" y="184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2" name="Line"/>
            <p:cNvSpPr/>
            <p:nvPr/>
          </p:nvSpPr>
          <p:spPr>
            <a:xfrm>
              <a:off x="980359" y="1774780"/>
              <a:ext cx="292817" cy="128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0940" fill="norm" stroke="1" extrusionOk="0">
                  <a:moveTo>
                    <a:pt x="672" y="20940"/>
                  </a:moveTo>
                  <a:cubicBezTo>
                    <a:pt x="297" y="18863"/>
                    <a:pt x="-79" y="16786"/>
                    <a:pt x="15" y="14917"/>
                  </a:cubicBezTo>
                  <a:cubicBezTo>
                    <a:pt x="109" y="13048"/>
                    <a:pt x="672" y="11386"/>
                    <a:pt x="2832" y="8686"/>
                  </a:cubicBezTo>
                  <a:cubicBezTo>
                    <a:pt x="4992" y="5986"/>
                    <a:pt x="8749" y="2248"/>
                    <a:pt x="12130" y="794"/>
                  </a:cubicBezTo>
                  <a:cubicBezTo>
                    <a:pt x="15511" y="-660"/>
                    <a:pt x="18516" y="171"/>
                    <a:pt x="21521" y="10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3" name="Line"/>
            <p:cNvSpPr/>
            <p:nvPr/>
          </p:nvSpPr>
          <p:spPr>
            <a:xfrm>
              <a:off x="1058504" y="2041617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4" name="Line"/>
            <p:cNvSpPr/>
            <p:nvPr/>
          </p:nvSpPr>
          <p:spPr>
            <a:xfrm>
              <a:off x="1311510" y="2148953"/>
              <a:ext cx="1533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5" name="Line"/>
            <p:cNvSpPr/>
            <p:nvPr/>
          </p:nvSpPr>
          <p:spPr>
            <a:xfrm>
              <a:off x="1319177" y="2026283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6" name="Line"/>
            <p:cNvSpPr/>
            <p:nvPr/>
          </p:nvSpPr>
          <p:spPr>
            <a:xfrm>
              <a:off x="1415287" y="2056951"/>
              <a:ext cx="164563" cy="134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0634" fill="norm" stroke="1" extrusionOk="0">
                  <a:moveTo>
                    <a:pt x="2456" y="0"/>
                  </a:moveTo>
                  <a:cubicBezTo>
                    <a:pt x="2789" y="5891"/>
                    <a:pt x="3121" y="11782"/>
                    <a:pt x="2789" y="15513"/>
                  </a:cubicBezTo>
                  <a:cubicBezTo>
                    <a:pt x="2456" y="19244"/>
                    <a:pt x="1460" y="20815"/>
                    <a:pt x="795" y="20619"/>
                  </a:cubicBezTo>
                  <a:cubicBezTo>
                    <a:pt x="130" y="20422"/>
                    <a:pt x="-202" y="18459"/>
                    <a:pt x="130" y="15120"/>
                  </a:cubicBezTo>
                  <a:cubicBezTo>
                    <a:pt x="463" y="11782"/>
                    <a:pt x="1460" y="7070"/>
                    <a:pt x="2789" y="3928"/>
                  </a:cubicBezTo>
                  <a:cubicBezTo>
                    <a:pt x="4118" y="786"/>
                    <a:pt x="5780" y="-785"/>
                    <a:pt x="8438" y="982"/>
                  </a:cubicBezTo>
                  <a:cubicBezTo>
                    <a:pt x="11096" y="2750"/>
                    <a:pt x="14752" y="7855"/>
                    <a:pt x="17078" y="11390"/>
                  </a:cubicBezTo>
                  <a:cubicBezTo>
                    <a:pt x="19404" y="14924"/>
                    <a:pt x="20401" y="16888"/>
                    <a:pt x="21398" y="18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7" name="Line"/>
            <p:cNvSpPr/>
            <p:nvPr/>
          </p:nvSpPr>
          <p:spPr>
            <a:xfrm>
              <a:off x="1637047" y="1829229"/>
              <a:ext cx="165141" cy="357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02" fill="norm" stroke="1" extrusionOk="0">
                  <a:moveTo>
                    <a:pt x="6519" y="19943"/>
                  </a:moveTo>
                  <a:cubicBezTo>
                    <a:pt x="8513" y="18422"/>
                    <a:pt x="10507" y="16901"/>
                    <a:pt x="11504" y="15760"/>
                  </a:cubicBezTo>
                  <a:cubicBezTo>
                    <a:pt x="12501" y="14619"/>
                    <a:pt x="12501" y="13858"/>
                    <a:pt x="11670" y="13478"/>
                  </a:cubicBezTo>
                  <a:cubicBezTo>
                    <a:pt x="10839" y="13098"/>
                    <a:pt x="9178" y="13098"/>
                    <a:pt x="7184" y="13782"/>
                  </a:cubicBezTo>
                  <a:cubicBezTo>
                    <a:pt x="5190" y="14467"/>
                    <a:pt x="2864" y="15836"/>
                    <a:pt x="1535" y="16901"/>
                  </a:cubicBezTo>
                  <a:cubicBezTo>
                    <a:pt x="205" y="17965"/>
                    <a:pt x="-127" y="18726"/>
                    <a:pt x="39" y="19487"/>
                  </a:cubicBezTo>
                  <a:cubicBezTo>
                    <a:pt x="205" y="20247"/>
                    <a:pt x="870" y="21008"/>
                    <a:pt x="2033" y="21236"/>
                  </a:cubicBezTo>
                  <a:cubicBezTo>
                    <a:pt x="3196" y="21464"/>
                    <a:pt x="4858" y="21160"/>
                    <a:pt x="7184" y="19410"/>
                  </a:cubicBezTo>
                  <a:cubicBezTo>
                    <a:pt x="9510" y="17661"/>
                    <a:pt x="12501" y="14467"/>
                    <a:pt x="14162" y="11425"/>
                  </a:cubicBezTo>
                  <a:cubicBezTo>
                    <a:pt x="15824" y="8382"/>
                    <a:pt x="16156" y="5492"/>
                    <a:pt x="16156" y="3439"/>
                  </a:cubicBezTo>
                  <a:cubicBezTo>
                    <a:pt x="16156" y="1385"/>
                    <a:pt x="15824" y="168"/>
                    <a:pt x="15325" y="16"/>
                  </a:cubicBezTo>
                  <a:cubicBezTo>
                    <a:pt x="14827" y="-136"/>
                    <a:pt x="14162" y="777"/>
                    <a:pt x="13664" y="2982"/>
                  </a:cubicBezTo>
                  <a:cubicBezTo>
                    <a:pt x="13165" y="5188"/>
                    <a:pt x="12833" y="8687"/>
                    <a:pt x="14162" y="11653"/>
                  </a:cubicBezTo>
                  <a:cubicBezTo>
                    <a:pt x="15491" y="14619"/>
                    <a:pt x="18482" y="17053"/>
                    <a:pt x="21473" y="19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2578284" y="1936474"/>
              <a:ext cx="182259" cy="345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32" fill="norm" stroke="1" extrusionOk="0">
                  <a:moveTo>
                    <a:pt x="14195" y="4595"/>
                  </a:moveTo>
                  <a:cubicBezTo>
                    <a:pt x="14795" y="3807"/>
                    <a:pt x="15395" y="3018"/>
                    <a:pt x="15245" y="2230"/>
                  </a:cubicBezTo>
                  <a:cubicBezTo>
                    <a:pt x="15095" y="1442"/>
                    <a:pt x="14195" y="653"/>
                    <a:pt x="12245" y="259"/>
                  </a:cubicBezTo>
                  <a:cubicBezTo>
                    <a:pt x="10295" y="-135"/>
                    <a:pt x="7295" y="-135"/>
                    <a:pt x="5045" y="653"/>
                  </a:cubicBezTo>
                  <a:cubicBezTo>
                    <a:pt x="2795" y="1442"/>
                    <a:pt x="1295" y="3018"/>
                    <a:pt x="545" y="4201"/>
                  </a:cubicBezTo>
                  <a:cubicBezTo>
                    <a:pt x="-205" y="5383"/>
                    <a:pt x="-205" y="6172"/>
                    <a:pt x="695" y="6566"/>
                  </a:cubicBezTo>
                  <a:cubicBezTo>
                    <a:pt x="1595" y="6960"/>
                    <a:pt x="3395" y="6960"/>
                    <a:pt x="5795" y="6487"/>
                  </a:cubicBezTo>
                  <a:cubicBezTo>
                    <a:pt x="8195" y="6014"/>
                    <a:pt x="11195" y="5068"/>
                    <a:pt x="13445" y="4201"/>
                  </a:cubicBezTo>
                  <a:cubicBezTo>
                    <a:pt x="15695" y="3334"/>
                    <a:pt x="17195" y="2545"/>
                    <a:pt x="18095" y="2545"/>
                  </a:cubicBezTo>
                  <a:cubicBezTo>
                    <a:pt x="18995" y="2545"/>
                    <a:pt x="19295" y="3334"/>
                    <a:pt x="19145" y="5699"/>
                  </a:cubicBezTo>
                  <a:cubicBezTo>
                    <a:pt x="18995" y="8064"/>
                    <a:pt x="18395" y="12005"/>
                    <a:pt x="18095" y="14528"/>
                  </a:cubicBezTo>
                  <a:cubicBezTo>
                    <a:pt x="17795" y="17050"/>
                    <a:pt x="17795" y="18154"/>
                    <a:pt x="17795" y="19179"/>
                  </a:cubicBezTo>
                  <a:cubicBezTo>
                    <a:pt x="17795" y="20204"/>
                    <a:pt x="17795" y="21150"/>
                    <a:pt x="18395" y="21307"/>
                  </a:cubicBezTo>
                  <a:cubicBezTo>
                    <a:pt x="18995" y="21465"/>
                    <a:pt x="20195" y="20834"/>
                    <a:pt x="21395" y="20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9" name="Line"/>
            <p:cNvSpPr/>
            <p:nvPr/>
          </p:nvSpPr>
          <p:spPr>
            <a:xfrm>
              <a:off x="2873075" y="1937737"/>
              <a:ext cx="108848" cy="32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4" h="21272" fill="norm" stroke="1" extrusionOk="0">
                  <a:moveTo>
                    <a:pt x="19184" y="779"/>
                  </a:moveTo>
                  <a:cubicBezTo>
                    <a:pt x="16784" y="276"/>
                    <a:pt x="14384" y="-226"/>
                    <a:pt x="10784" y="109"/>
                  </a:cubicBezTo>
                  <a:cubicBezTo>
                    <a:pt x="7184" y="444"/>
                    <a:pt x="2384" y="1616"/>
                    <a:pt x="704" y="3290"/>
                  </a:cubicBezTo>
                  <a:cubicBezTo>
                    <a:pt x="-976" y="4965"/>
                    <a:pt x="464" y="7141"/>
                    <a:pt x="3824" y="9318"/>
                  </a:cubicBezTo>
                  <a:cubicBezTo>
                    <a:pt x="7184" y="11495"/>
                    <a:pt x="12464" y="13672"/>
                    <a:pt x="15584" y="15179"/>
                  </a:cubicBezTo>
                  <a:cubicBezTo>
                    <a:pt x="18704" y="16686"/>
                    <a:pt x="19664" y="17523"/>
                    <a:pt x="20144" y="18444"/>
                  </a:cubicBezTo>
                  <a:cubicBezTo>
                    <a:pt x="20624" y="19365"/>
                    <a:pt x="20624" y="20369"/>
                    <a:pt x="19424" y="20872"/>
                  </a:cubicBezTo>
                  <a:cubicBezTo>
                    <a:pt x="18224" y="21374"/>
                    <a:pt x="15824" y="21374"/>
                    <a:pt x="13904" y="21039"/>
                  </a:cubicBezTo>
                  <a:cubicBezTo>
                    <a:pt x="11984" y="20704"/>
                    <a:pt x="10544" y="20034"/>
                    <a:pt x="9104" y="19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0" name="Line"/>
            <p:cNvSpPr/>
            <p:nvPr/>
          </p:nvSpPr>
          <p:spPr>
            <a:xfrm>
              <a:off x="2860211" y="1934281"/>
              <a:ext cx="214673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" y="17280"/>
                    <a:pt x="1029" y="12960"/>
                    <a:pt x="4629" y="9360"/>
                  </a:cubicBezTo>
                  <a:cubicBezTo>
                    <a:pt x="8229" y="5760"/>
                    <a:pt x="14914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>
              <a:off x="3102464" y="1696609"/>
              <a:ext cx="24842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600" fill="norm" stroke="1" extrusionOk="0">
                  <a:moveTo>
                    <a:pt x="4191" y="0"/>
                  </a:moveTo>
                  <a:cubicBezTo>
                    <a:pt x="3754" y="5449"/>
                    <a:pt x="3318" y="10897"/>
                    <a:pt x="3536" y="14205"/>
                  </a:cubicBezTo>
                  <a:cubicBezTo>
                    <a:pt x="3754" y="17514"/>
                    <a:pt x="4627" y="18681"/>
                    <a:pt x="4954" y="18778"/>
                  </a:cubicBezTo>
                  <a:cubicBezTo>
                    <a:pt x="5282" y="18876"/>
                    <a:pt x="5064" y="17903"/>
                    <a:pt x="4300" y="16541"/>
                  </a:cubicBezTo>
                  <a:cubicBezTo>
                    <a:pt x="3536" y="15178"/>
                    <a:pt x="2227" y="13427"/>
                    <a:pt x="1245" y="12162"/>
                  </a:cubicBezTo>
                  <a:cubicBezTo>
                    <a:pt x="264" y="10897"/>
                    <a:pt x="-391" y="10119"/>
                    <a:pt x="264" y="8951"/>
                  </a:cubicBezTo>
                  <a:cubicBezTo>
                    <a:pt x="918" y="7784"/>
                    <a:pt x="2882" y="6227"/>
                    <a:pt x="4409" y="5059"/>
                  </a:cubicBezTo>
                  <a:cubicBezTo>
                    <a:pt x="5936" y="3892"/>
                    <a:pt x="7027" y="3114"/>
                    <a:pt x="8118" y="2432"/>
                  </a:cubicBezTo>
                  <a:cubicBezTo>
                    <a:pt x="9209" y="1751"/>
                    <a:pt x="10300" y="1168"/>
                    <a:pt x="10954" y="1362"/>
                  </a:cubicBezTo>
                  <a:cubicBezTo>
                    <a:pt x="11609" y="1557"/>
                    <a:pt x="11827" y="2530"/>
                    <a:pt x="11936" y="4184"/>
                  </a:cubicBezTo>
                  <a:cubicBezTo>
                    <a:pt x="12045" y="5838"/>
                    <a:pt x="12045" y="8173"/>
                    <a:pt x="12045" y="10314"/>
                  </a:cubicBezTo>
                  <a:cubicBezTo>
                    <a:pt x="12045" y="12454"/>
                    <a:pt x="12045" y="14400"/>
                    <a:pt x="12373" y="14789"/>
                  </a:cubicBezTo>
                  <a:cubicBezTo>
                    <a:pt x="12700" y="15178"/>
                    <a:pt x="13354" y="14011"/>
                    <a:pt x="14009" y="12941"/>
                  </a:cubicBezTo>
                  <a:cubicBezTo>
                    <a:pt x="14664" y="11870"/>
                    <a:pt x="15318" y="10897"/>
                    <a:pt x="16191" y="10216"/>
                  </a:cubicBezTo>
                  <a:cubicBezTo>
                    <a:pt x="17064" y="9535"/>
                    <a:pt x="18154" y="9146"/>
                    <a:pt x="18809" y="9438"/>
                  </a:cubicBezTo>
                  <a:cubicBezTo>
                    <a:pt x="19464" y="9730"/>
                    <a:pt x="19682" y="10703"/>
                    <a:pt x="20009" y="12843"/>
                  </a:cubicBezTo>
                  <a:cubicBezTo>
                    <a:pt x="20336" y="14984"/>
                    <a:pt x="20773" y="18292"/>
                    <a:pt x="212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3642229" y="1911281"/>
              <a:ext cx="168671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82" y="1350"/>
                    <a:pt x="16364" y="2700"/>
                    <a:pt x="13745" y="5250"/>
                  </a:cubicBezTo>
                  <a:cubicBezTo>
                    <a:pt x="11127" y="7800"/>
                    <a:pt x="8509" y="11550"/>
                    <a:pt x="6218" y="14475"/>
                  </a:cubicBezTo>
                  <a:cubicBezTo>
                    <a:pt x="3927" y="17400"/>
                    <a:pt x="1964" y="195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3611561" y="2061140"/>
              <a:ext cx="69003" cy="57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0" fill="norm" stroke="1" extrusionOk="0">
                  <a:moveTo>
                    <a:pt x="0" y="21000"/>
                  </a:moveTo>
                  <a:cubicBezTo>
                    <a:pt x="0" y="14426"/>
                    <a:pt x="0" y="7852"/>
                    <a:pt x="2000" y="4096"/>
                  </a:cubicBezTo>
                  <a:cubicBezTo>
                    <a:pt x="4000" y="339"/>
                    <a:pt x="8000" y="-600"/>
                    <a:pt x="11600" y="339"/>
                  </a:cubicBezTo>
                  <a:cubicBezTo>
                    <a:pt x="15200" y="1278"/>
                    <a:pt x="18400" y="4096"/>
                    <a:pt x="21600" y="6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3764898" y="2141286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3956569" y="2148953"/>
              <a:ext cx="460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3991671" y="2010950"/>
              <a:ext cx="2623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21600"/>
                  </a:moveTo>
                  <a:cubicBezTo>
                    <a:pt x="521" y="16560"/>
                    <a:pt x="-1443" y="11520"/>
                    <a:pt x="1502" y="7920"/>
                  </a:cubicBezTo>
                  <a:cubicBezTo>
                    <a:pt x="4448" y="4320"/>
                    <a:pt x="12302" y="2160"/>
                    <a:pt x="201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4106411" y="1880613"/>
              <a:ext cx="264169" cy="388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62" fill="norm" stroke="1" extrusionOk="0">
                  <a:moveTo>
                    <a:pt x="4023" y="0"/>
                  </a:moveTo>
                  <a:cubicBezTo>
                    <a:pt x="2777" y="4376"/>
                    <a:pt x="1531" y="8753"/>
                    <a:pt x="804" y="12000"/>
                  </a:cubicBezTo>
                  <a:cubicBezTo>
                    <a:pt x="77" y="15247"/>
                    <a:pt x="-131" y="17365"/>
                    <a:pt x="77" y="18776"/>
                  </a:cubicBezTo>
                  <a:cubicBezTo>
                    <a:pt x="284" y="20188"/>
                    <a:pt x="907" y="20894"/>
                    <a:pt x="1738" y="21247"/>
                  </a:cubicBezTo>
                  <a:cubicBezTo>
                    <a:pt x="2569" y="21600"/>
                    <a:pt x="3607" y="21600"/>
                    <a:pt x="5996" y="20612"/>
                  </a:cubicBezTo>
                  <a:cubicBezTo>
                    <a:pt x="8384" y="19624"/>
                    <a:pt x="12123" y="17647"/>
                    <a:pt x="14407" y="16306"/>
                  </a:cubicBezTo>
                  <a:cubicBezTo>
                    <a:pt x="16692" y="14965"/>
                    <a:pt x="17523" y="14259"/>
                    <a:pt x="18042" y="13553"/>
                  </a:cubicBezTo>
                  <a:cubicBezTo>
                    <a:pt x="18561" y="12847"/>
                    <a:pt x="18769" y="12141"/>
                    <a:pt x="18250" y="11718"/>
                  </a:cubicBezTo>
                  <a:cubicBezTo>
                    <a:pt x="17731" y="11294"/>
                    <a:pt x="16484" y="11153"/>
                    <a:pt x="15342" y="11365"/>
                  </a:cubicBezTo>
                  <a:cubicBezTo>
                    <a:pt x="14200" y="11576"/>
                    <a:pt x="13161" y="12141"/>
                    <a:pt x="12331" y="12706"/>
                  </a:cubicBezTo>
                  <a:cubicBezTo>
                    <a:pt x="11500" y="13271"/>
                    <a:pt x="10877" y="13835"/>
                    <a:pt x="10877" y="14965"/>
                  </a:cubicBezTo>
                  <a:cubicBezTo>
                    <a:pt x="10877" y="16094"/>
                    <a:pt x="11500" y="17788"/>
                    <a:pt x="13369" y="18776"/>
                  </a:cubicBezTo>
                  <a:cubicBezTo>
                    <a:pt x="15238" y="19765"/>
                    <a:pt x="18354" y="20047"/>
                    <a:pt x="21469" y="20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230485" y="2939840"/>
              <a:ext cx="214673" cy="492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20057" y="3288"/>
                  </a:moveTo>
                  <a:cubicBezTo>
                    <a:pt x="20314" y="2620"/>
                    <a:pt x="20571" y="1952"/>
                    <a:pt x="19671" y="1284"/>
                  </a:cubicBezTo>
                  <a:cubicBezTo>
                    <a:pt x="18771" y="616"/>
                    <a:pt x="16714" y="-52"/>
                    <a:pt x="13757" y="4"/>
                  </a:cubicBezTo>
                  <a:cubicBezTo>
                    <a:pt x="10800" y="59"/>
                    <a:pt x="6943" y="839"/>
                    <a:pt x="4243" y="2008"/>
                  </a:cubicBezTo>
                  <a:cubicBezTo>
                    <a:pt x="1543" y="3177"/>
                    <a:pt x="0" y="4736"/>
                    <a:pt x="0" y="5960"/>
                  </a:cubicBezTo>
                  <a:cubicBezTo>
                    <a:pt x="0" y="7185"/>
                    <a:pt x="1543" y="8076"/>
                    <a:pt x="4886" y="9189"/>
                  </a:cubicBezTo>
                  <a:cubicBezTo>
                    <a:pt x="8229" y="10303"/>
                    <a:pt x="13371" y="11639"/>
                    <a:pt x="16714" y="13030"/>
                  </a:cubicBezTo>
                  <a:cubicBezTo>
                    <a:pt x="20057" y="14422"/>
                    <a:pt x="21600" y="15870"/>
                    <a:pt x="21600" y="17150"/>
                  </a:cubicBezTo>
                  <a:cubicBezTo>
                    <a:pt x="21600" y="18430"/>
                    <a:pt x="20057" y="19544"/>
                    <a:pt x="18000" y="20268"/>
                  </a:cubicBezTo>
                  <a:cubicBezTo>
                    <a:pt x="15943" y="20991"/>
                    <a:pt x="13371" y="21325"/>
                    <a:pt x="11443" y="21437"/>
                  </a:cubicBezTo>
                  <a:cubicBezTo>
                    <a:pt x="9514" y="21548"/>
                    <a:pt x="8229" y="21437"/>
                    <a:pt x="7714" y="21103"/>
                  </a:cubicBezTo>
                  <a:cubicBezTo>
                    <a:pt x="7200" y="20769"/>
                    <a:pt x="7457" y="20212"/>
                    <a:pt x="7714" y="19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521825" y="3237644"/>
              <a:ext cx="87375" cy="155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154" fill="norm" stroke="1" extrusionOk="0">
                  <a:moveTo>
                    <a:pt x="0" y="0"/>
                  </a:moveTo>
                  <a:cubicBezTo>
                    <a:pt x="0" y="4529"/>
                    <a:pt x="0" y="9058"/>
                    <a:pt x="1851" y="12716"/>
                  </a:cubicBezTo>
                  <a:cubicBezTo>
                    <a:pt x="3703" y="16374"/>
                    <a:pt x="7406" y="19161"/>
                    <a:pt x="10800" y="20381"/>
                  </a:cubicBezTo>
                  <a:cubicBezTo>
                    <a:pt x="14194" y="21600"/>
                    <a:pt x="17280" y="21252"/>
                    <a:pt x="19131" y="20206"/>
                  </a:cubicBezTo>
                  <a:cubicBezTo>
                    <a:pt x="20983" y="19161"/>
                    <a:pt x="21600" y="17419"/>
                    <a:pt x="20674" y="14806"/>
                  </a:cubicBezTo>
                  <a:cubicBezTo>
                    <a:pt x="19749" y="12194"/>
                    <a:pt x="17280" y="8710"/>
                    <a:pt x="15737" y="6097"/>
                  </a:cubicBezTo>
                  <a:cubicBezTo>
                    <a:pt x="14194" y="3484"/>
                    <a:pt x="13577" y="1742"/>
                    <a:pt x="129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746218" y="3045973"/>
              <a:ext cx="28614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9353" y="0"/>
                  </a:moveTo>
                  <a:cubicBezTo>
                    <a:pt x="3953" y="3109"/>
                    <a:pt x="-1447" y="6218"/>
                    <a:pt x="353" y="9818"/>
                  </a:cubicBezTo>
                  <a:cubicBezTo>
                    <a:pt x="2153" y="13418"/>
                    <a:pt x="11153" y="17509"/>
                    <a:pt x="201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813165" y="2976971"/>
              <a:ext cx="13033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0" fill="norm" stroke="1" extrusionOk="0">
                  <a:moveTo>
                    <a:pt x="0" y="0"/>
                  </a:moveTo>
                  <a:cubicBezTo>
                    <a:pt x="847" y="2700"/>
                    <a:pt x="1694" y="5400"/>
                    <a:pt x="2329" y="8640"/>
                  </a:cubicBezTo>
                  <a:cubicBezTo>
                    <a:pt x="2965" y="11880"/>
                    <a:pt x="3388" y="15660"/>
                    <a:pt x="3388" y="15930"/>
                  </a:cubicBezTo>
                  <a:cubicBezTo>
                    <a:pt x="3388" y="16200"/>
                    <a:pt x="2965" y="12960"/>
                    <a:pt x="3176" y="9990"/>
                  </a:cubicBezTo>
                  <a:cubicBezTo>
                    <a:pt x="3388" y="7020"/>
                    <a:pt x="4235" y="4320"/>
                    <a:pt x="5718" y="2430"/>
                  </a:cubicBezTo>
                  <a:cubicBezTo>
                    <a:pt x="7200" y="540"/>
                    <a:pt x="9318" y="-540"/>
                    <a:pt x="12071" y="2700"/>
                  </a:cubicBezTo>
                  <a:cubicBezTo>
                    <a:pt x="14824" y="5940"/>
                    <a:pt x="18212" y="13500"/>
                    <a:pt x="21600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1027837" y="2947807"/>
              <a:ext cx="147469" cy="565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446" fill="norm" stroke="1" extrusionOk="0">
                  <a:moveTo>
                    <a:pt x="0" y="233"/>
                  </a:moveTo>
                  <a:cubicBezTo>
                    <a:pt x="1831" y="40"/>
                    <a:pt x="3661" y="-154"/>
                    <a:pt x="6407" y="185"/>
                  </a:cubicBezTo>
                  <a:cubicBezTo>
                    <a:pt x="9153" y="524"/>
                    <a:pt x="12814" y="1396"/>
                    <a:pt x="15925" y="3381"/>
                  </a:cubicBezTo>
                  <a:cubicBezTo>
                    <a:pt x="19037" y="5367"/>
                    <a:pt x="21600" y="8467"/>
                    <a:pt x="21051" y="11179"/>
                  </a:cubicBezTo>
                  <a:cubicBezTo>
                    <a:pt x="20502" y="13891"/>
                    <a:pt x="16841" y="16216"/>
                    <a:pt x="12997" y="17862"/>
                  </a:cubicBezTo>
                  <a:cubicBezTo>
                    <a:pt x="9153" y="19509"/>
                    <a:pt x="5125" y="20477"/>
                    <a:pt x="1098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3" name="Line"/>
            <p:cNvSpPr/>
            <p:nvPr/>
          </p:nvSpPr>
          <p:spPr>
            <a:xfrm>
              <a:off x="2170196" y="3169847"/>
              <a:ext cx="429344" cy="374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21531"/>
                  </a:moveTo>
                  <a:cubicBezTo>
                    <a:pt x="1286" y="19033"/>
                    <a:pt x="2571" y="16535"/>
                    <a:pt x="3729" y="13302"/>
                  </a:cubicBezTo>
                  <a:cubicBezTo>
                    <a:pt x="4886" y="10070"/>
                    <a:pt x="5914" y="6102"/>
                    <a:pt x="6493" y="3604"/>
                  </a:cubicBezTo>
                  <a:cubicBezTo>
                    <a:pt x="7071" y="1107"/>
                    <a:pt x="7200" y="78"/>
                    <a:pt x="7264" y="4"/>
                  </a:cubicBezTo>
                  <a:cubicBezTo>
                    <a:pt x="7329" y="-69"/>
                    <a:pt x="7329" y="813"/>
                    <a:pt x="7071" y="3311"/>
                  </a:cubicBezTo>
                  <a:cubicBezTo>
                    <a:pt x="6814" y="5809"/>
                    <a:pt x="6300" y="9923"/>
                    <a:pt x="6043" y="12347"/>
                  </a:cubicBezTo>
                  <a:cubicBezTo>
                    <a:pt x="5786" y="14772"/>
                    <a:pt x="5786" y="15507"/>
                    <a:pt x="5914" y="16241"/>
                  </a:cubicBezTo>
                  <a:cubicBezTo>
                    <a:pt x="6043" y="16976"/>
                    <a:pt x="6300" y="17711"/>
                    <a:pt x="6879" y="18151"/>
                  </a:cubicBezTo>
                  <a:cubicBezTo>
                    <a:pt x="7457" y="18592"/>
                    <a:pt x="8357" y="18739"/>
                    <a:pt x="9707" y="18004"/>
                  </a:cubicBezTo>
                  <a:cubicBezTo>
                    <a:pt x="11057" y="17270"/>
                    <a:pt x="12857" y="15653"/>
                    <a:pt x="14014" y="13229"/>
                  </a:cubicBezTo>
                  <a:cubicBezTo>
                    <a:pt x="15171" y="10804"/>
                    <a:pt x="15686" y="7572"/>
                    <a:pt x="15943" y="5368"/>
                  </a:cubicBezTo>
                  <a:cubicBezTo>
                    <a:pt x="16200" y="3164"/>
                    <a:pt x="16200" y="1988"/>
                    <a:pt x="16200" y="1768"/>
                  </a:cubicBezTo>
                  <a:cubicBezTo>
                    <a:pt x="16200" y="1547"/>
                    <a:pt x="16200" y="2282"/>
                    <a:pt x="16264" y="3898"/>
                  </a:cubicBezTo>
                  <a:cubicBezTo>
                    <a:pt x="16329" y="5515"/>
                    <a:pt x="16457" y="8013"/>
                    <a:pt x="16779" y="9629"/>
                  </a:cubicBezTo>
                  <a:cubicBezTo>
                    <a:pt x="17100" y="11245"/>
                    <a:pt x="17614" y="11980"/>
                    <a:pt x="18450" y="12127"/>
                  </a:cubicBezTo>
                  <a:cubicBezTo>
                    <a:pt x="19286" y="12274"/>
                    <a:pt x="20443" y="11833"/>
                    <a:pt x="21600" y="1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>
              <a:off x="2324618" y="2910873"/>
              <a:ext cx="159919" cy="17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097" fill="norm" stroke="1" extrusionOk="0">
                  <a:moveTo>
                    <a:pt x="4997" y="7157"/>
                  </a:moveTo>
                  <a:cubicBezTo>
                    <a:pt x="3968" y="10287"/>
                    <a:pt x="2940" y="13418"/>
                    <a:pt x="2083" y="16079"/>
                  </a:cubicBezTo>
                  <a:cubicBezTo>
                    <a:pt x="1225" y="18740"/>
                    <a:pt x="540" y="20931"/>
                    <a:pt x="197" y="21087"/>
                  </a:cubicBezTo>
                  <a:cubicBezTo>
                    <a:pt x="-146" y="21244"/>
                    <a:pt x="-146" y="19366"/>
                    <a:pt x="1054" y="15766"/>
                  </a:cubicBezTo>
                  <a:cubicBezTo>
                    <a:pt x="2254" y="12166"/>
                    <a:pt x="4654" y="6844"/>
                    <a:pt x="6711" y="3714"/>
                  </a:cubicBezTo>
                  <a:cubicBezTo>
                    <a:pt x="8768" y="583"/>
                    <a:pt x="10483" y="-356"/>
                    <a:pt x="12197" y="114"/>
                  </a:cubicBezTo>
                  <a:cubicBezTo>
                    <a:pt x="13911" y="583"/>
                    <a:pt x="15625" y="2461"/>
                    <a:pt x="17168" y="5279"/>
                  </a:cubicBezTo>
                  <a:cubicBezTo>
                    <a:pt x="18711" y="8096"/>
                    <a:pt x="20083" y="11853"/>
                    <a:pt x="21454" y="15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2883212" y="3191643"/>
              <a:ext cx="237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13" y="18514"/>
                    <a:pt x="8826" y="15429"/>
                    <a:pt x="12426" y="11829"/>
                  </a:cubicBezTo>
                  <a:cubicBezTo>
                    <a:pt x="16026" y="8229"/>
                    <a:pt x="18813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6" name="Line"/>
            <p:cNvSpPr/>
            <p:nvPr/>
          </p:nvSpPr>
          <p:spPr>
            <a:xfrm>
              <a:off x="3005881" y="3114975"/>
              <a:ext cx="15335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491"/>
                    <a:pt x="7200" y="6982"/>
                    <a:pt x="10800" y="10582"/>
                  </a:cubicBezTo>
                  <a:cubicBezTo>
                    <a:pt x="14400" y="14182"/>
                    <a:pt x="18000" y="178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7" name="Line"/>
            <p:cNvSpPr/>
            <p:nvPr/>
          </p:nvSpPr>
          <p:spPr>
            <a:xfrm>
              <a:off x="2844878" y="3398648"/>
              <a:ext cx="29900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08" y="19200"/>
                    <a:pt x="11815" y="16800"/>
                    <a:pt x="15415" y="13200"/>
                  </a:cubicBezTo>
                  <a:cubicBezTo>
                    <a:pt x="19015" y="9600"/>
                    <a:pt x="20308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>
              <a:off x="3611561" y="3068974"/>
              <a:ext cx="5113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5169"/>
                    <a:pt x="21600" y="10338"/>
                    <a:pt x="21600" y="13938"/>
                  </a:cubicBezTo>
                  <a:cubicBezTo>
                    <a:pt x="21600" y="17538"/>
                    <a:pt x="10800" y="195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9" name="Line"/>
            <p:cNvSpPr/>
            <p:nvPr/>
          </p:nvSpPr>
          <p:spPr>
            <a:xfrm>
              <a:off x="3726564" y="3268311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0" name="Line"/>
            <p:cNvSpPr/>
            <p:nvPr/>
          </p:nvSpPr>
          <p:spPr>
            <a:xfrm>
              <a:off x="3886107" y="3054779"/>
              <a:ext cx="161248" cy="33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527" fill="norm" stroke="1" extrusionOk="0">
                  <a:moveTo>
                    <a:pt x="13355" y="6309"/>
                  </a:moveTo>
                  <a:cubicBezTo>
                    <a:pt x="13692" y="4672"/>
                    <a:pt x="14030" y="3036"/>
                    <a:pt x="13692" y="1891"/>
                  </a:cubicBezTo>
                  <a:cubicBezTo>
                    <a:pt x="13355" y="745"/>
                    <a:pt x="12342" y="91"/>
                    <a:pt x="10317" y="9"/>
                  </a:cubicBezTo>
                  <a:cubicBezTo>
                    <a:pt x="8292" y="-73"/>
                    <a:pt x="5255" y="418"/>
                    <a:pt x="3230" y="1236"/>
                  </a:cubicBezTo>
                  <a:cubicBezTo>
                    <a:pt x="1205" y="2054"/>
                    <a:pt x="193" y="3200"/>
                    <a:pt x="24" y="4182"/>
                  </a:cubicBezTo>
                  <a:cubicBezTo>
                    <a:pt x="-145" y="5163"/>
                    <a:pt x="530" y="5982"/>
                    <a:pt x="3399" y="6063"/>
                  </a:cubicBezTo>
                  <a:cubicBezTo>
                    <a:pt x="6267" y="6145"/>
                    <a:pt x="11330" y="5491"/>
                    <a:pt x="14705" y="5000"/>
                  </a:cubicBezTo>
                  <a:cubicBezTo>
                    <a:pt x="18080" y="4509"/>
                    <a:pt x="19767" y="4182"/>
                    <a:pt x="20611" y="4427"/>
                  </a:cubicBezTo>
                  <a:cubicBezTo>
                    <a:pt x="21455" y="4672"/>
                    <a:pt x="21455" y="5491"/>
                    <a:pt x="20949" y="7700"/>
                  </a:cubicBezTo>
                  <a:cubicBezTo>
                    <a:pt x="20443" y="9909"/>
                    <a:pt x="19430" y="13509"/>
                    <a:pt x="18755" y="15718"/>
                  </a:cubicBezTo>
                  <a:cubicBezTo>
                    <a:pt x="18080" y="17927"/>
                    <a:pt x="17742" y="18745"/>
                    <a:pt x="18080" y="19482"/>
                  </a:cubicBezTo>
                  <a:cubicBezTo>
                    <a:pt x="18417" y="20218"/>
                    <a:pt x="19430" y="20872"/>
                    <a:pt x="20442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4209575" y="3061307"/>
              <a:ext cx="158056" cy="38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492" fill="norm" stroke="1" extrusionOk="0">
                  <a:moveTo>
                    <a:pt x="18514" y="0"/>
                  </a:moveTo>
                  <a:cubicBezTo>
                    <a:pt x="16800" y="143"/>
                    <a:pt x="15086" y="286"/>
                    <a:pt x="13029" y="1430"/>
                  </a:cubicBezTo>
                  <a:cubicBezTo>
                    <a:pt x="10971" y="2575"/>
                    <a:pt x="8571" y="4721"/>
                    <a:pt x="6514" y="7581"/>
                  </a:cubicBezTo>
                  <a:cubicBezTo>
                    <a:pt x="4457" y="10442"/>
                    <a:pt x="2743" y="14019"/>
                    <a:pt x="1886" y="16236"/>
                  </a:cubicBezTo>
                  <a:cubicBezTo>
                    <a:pt x="1029" y="18453"/>
                    <a:pt x="1029" y="19311"/>
                    <a:pt x="1714" y="20026"/>
                  </a:cubicBezTo>
                  <a:cubicBezTo>
                    <a:pt x="2400" y="20742"/>
                    <a:pt x="3771" y="21314"/>
                    <a:pt x="6171" y="21457"/>
                  </a:cubicBezTo>
                  <a:cubicBezTo>
                    <a:pt x="8571" y="21600"/>
                    <a:pt x="12000" y="21314"/>
                    <a:pt x="14743" y="20527"/>
                  </a:cubicBezTo>
                  <a:cubicBezTo>
                    <a:pt x="17486" y="19740"/>
                    <a:pt x="19543" y="18453"/>
                    <a:pt x="20571" y="17452"/>
                  </a:cubicBezTo>
                  <a:cubicBezTo>
                    <a:pt x="21600" y="16450"/>
                    <a:pt x="21600" y="15735"/>
                    <a:pt x="18857" y="15091"/>
                  </a:cubicBezTo>
                  <a:cubicBezTo>
                    <a:pt x="16114" y="14448"/>
                    <a:pt x="10629" y="13876"/>
                    <a:pt x="7029" y="13661"/>
                  </a:cubicBezTo>
                  <a:cubicBezTo>
                    <a:pt x="3429" y="13446"/>
                    <a:pt x="1714" y="13589"/>
                    <a:pt x="0" y="137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4829530" y="3123620"/>
              <a:ext cx="131396" cy="259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263" fill="norm" stroke="1" extrusionOk="0">
                  <a:moveTo>
                    <a:pt x="17286" y="3694"/>
                  </a:moveTo>
                  <a:cubicBezTo>
                    <a:pt x="16879" y="2646"/>
                    <a:pt x="16471" y="1597"/>
                    <a:pt x="15045" y="863"/>
                  </a:cubicBezTo>
                  <a:cubicBezTo>
                    <a:pt x="13618" y="129"/>
                    <a:pt x="11173" y="-290"/>
                    <a:pt x="8320" y="234"/>
                  </a:cubicBezTo>
                  <a:cubicBezTo>
                    <a:pt x="5467" y="759"/>
                    <a:pt x="2207" y="2227"/>
                    <a:pt x="780" y="4009"/>
                  </a:cubicBezTo>
                  <a:cubicBezTo>
                    <a:pt x="-646" y="5792"/>
                    <a:pt x="-238" y="7889"/>
                    <a:pt x="3022" y="9986"/>
                  </a:cubicBezTo>
                  <a:cubicBezTo>
                    <a:pt x="6282" y="12083"/>
                    <a:pt x="12395" y="14180"/>
                    <a:pt x="16063" y="15648"/>
                  </a:cubicBezTo>
                  <a:cubicBezTo>
                    <a:pt x="19731" y="17116"/>
                    <a:pt x="20954" y="17955"/>
                    <a:pt x="20954" y="18793"/>
                  </a:cubicBezTo>
                  <a:cubicBezTo>
                    <a:pt x="20954" y="19632"/>
                    <a:pt x="19731" y="20471"/>
                    <a:pt x="17897" y="20891"/>
                  </a:cubicBezTo>
                  <a:cubicBezTo>
                    <a:pt x="16063" y="21310"/>
                    <a:pt x="13618" y="21310"/>
                    <a:pt x="11173" y="21205"/>
                  </a:cubicBezTo>
                  <a:cubicBezTo>
                    <a:pt x="8728" y="21100"/>
                    <a:pt x="6282" y="20891"/>
                    <a:pt x="5060" y="20157"/>
                  </a:cubicBezTo>
                  <a:cubicBezTo>
                    <a:pt x="3837" y="19423"/>
                    <a:pt x="3837" y="18164"/>
                    <a:pt x="5263" y="16906"/>
                  </a:cubicBezTo>
                  <a:cubicBezTo>
                    <a:pt x="6690" y="15648"/>
                    <a:pt x="9543" y="14390"/>
                    <a:pt x="12396" y="13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5037594" y="3145712"/>
              <a:ext cx="245340" cy="182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4" fill="norm" stroke="1" extrusionOk="0">
                  <a:moveTo>
                    <a:pt x="0" y="8869"/>
                  </a:moveTo>
                  <a:cubicBezTo>
                    <a:pt x="2250" y="8277"/>
                    <a:pt x="4500" y="7685"/>
                    <a:pt x="6412" y="7389"/>
                  </a:cubicBezTo>
                  <a:cubicBezTo>
                    <a:pt x="8325" y="7093"/>
                    <a:pt x="9900" y="7093"/>
                    <a:pt x="11025" y="6501"/>
                  </a:cubicBezTo>
                  <a:cubicBezTo>
                    <a:pt x="12150" y="5910"/>
                    <a:pt x="12825" y="4726"/>
                    <a:pt x="13275" y="3395"/>
                  </a:cubicBezTo>
                  <a:cubicBezTo>
                    <a:pt x="13725" y="2063"/>
                    <a:pt x="13950" y="584"/>
                    <a:pt x="13275" y="140"/>
                  </a:cubicBezTo>
                  <a:cubicBezTo>
                    <a:pt x="12600" y="-304"/>
                    <a:pt x="11025" y="288"/>
                    <a:pt x="9562" y="2211"/>
                  </a:cubicBezTo>
                  <a:cubicBezTo>
                    <a:pt x="8100" y="4134"/>
                    <a:pt x="6750" y="7389"/>
                    <a:pt x="6075" y="10348"/>
                  </a:cubicBezTo>
                  <a:cubicBezTo>
                    <a:pt x="5400" y="13307"/>
                    <a:pt x="5400" y="15970"/>
                    <a:pt x="7425" y="17893"/>
                  </a:cubicBezTo>
                  <a:cubicBezTo>
                    <a:pt x="9450" y="19817"/>
                    <a:pt x="13500" y="21000"/>
                    <a:pt x="16200" y="21148"/>
                  </a:cubicBezTo>
                  <a:cubicBezTo>
                    <a:pt x="18900" y="21296"/>
                    <a:pt x="20250" y="20408"/>
                    <a:pt x="21600" y="19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5390268" y="3002475"/>
              <a:ext cx="184006" cy="380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21600" y="2019"/>
                  </a:moveTo>
                  <a:cubicBezTo>
                    <a:pt x="21000" y="1299"/>
                    <a:pt x="20400" y="579"/>
                    <a:pt x="19200" y="219"/>
                  </a:cubicBezTo>
                  <a:cubicBezTo>
                    <a:pt x="18000" y="-141"/>
                    <a:pt x="16200" y="-141"/>
                    <a:pt x="13500" y="867"/>
                  </a:cubicBezTo>
                  <a:cubicBezTo>
                    <a:pt x="10800" y="1875"/>
                    <a:pt x="7200" y="3891"/>
                    <a:pt x="4500" y="6483"/>
                  </a:cubicBezTo>
                  <a:cubicBezTo>
                    <a:pt x="1800" y="9075"/>
                    <a:pt x="0" y="12243"/>
                    <a:pt x="0" y="14619"/>
                  </a:cubicBezTo>
                  <a:cubicBezTo>
                    <a:pt x="0" y="16995"/>
                    <a:pt x="1800" y="18579"/>
                    <a:pt x="4800" y="19587"/>
                  </a:cubicBezTo>
                  <a:cubicBezTo>
                    <a:pt x="7800" y="20595"/>
                    <a:pt x="12000" y="21027"/>
                    <a:pt x="16200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5597273" y="3036942"/>
              <a:ext cx="406343" cy="323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fill="norm" stroke="1" extrusionOk="0">
                  <a:moveTo>
                    <a:pt x="0" y="21521"/>
                  </a:moveTo>
                  <a:cubicBezTo>
                    <a:pt x="1766" y="17439"/>
                    <a:pt x="3532" y="13357"/>
                    <a:pt x="4823" y="10126"/>
                  </a:cubicBezTo>
                  <a:cubicBezTo>
                    <a:pt x="6113" y="6894"/>
                    <a:pt x="6928" y="4513"/>
                    <a:pt x="7472" y="2812"/>
                  </a:cubicBezTo>
                  <a:cubicBezTo>
                    <a:pt x="8015" y="1112"/>
                    <a:pt x="8287" y="91"/>
                    <a:pt x="8219" y="6"/>
                  </a:cubicBezTo>
                  <a:cubicBezTo>
                    <a:pt x="8151" y="-79"/>
                    <a:pt x="7743" y="771"/>
                    <a:pt x="7132" y="2897"/>
                  </a:cubicBezTo>
                  <a:cubicBezTo>
                    <a:pt x="6521" y="5023"/>
                    <a:pt x="5706" y="8425"/>
                    <a:pt x="5298" y="10551"/>
                  </a:cubicBezTo>
                  <a:cubicBezTo>
                    <a:pt x="4891" y="12677"/>
                    <a:pt x="4891" y="13527"/>
                    <a:pt x="4958" y="14378"/>
                  </a:cubicBezTo>
                  <a:cubicBezTo>
                    <a:pt x="5026" y="15228"/>
                    <a:pt x="5162" y="16078"/>
                    <a:pt x="5570" y="16589"/>
                  </a:cubicBezTo>
                  <a:cubicBezTo>
                    <a:pt x="5977" y="17099"/>
                    <a:pt x="6657" y="17269"/>
                    <a:pt x="7608" y="16674"/>
                  </a:cubicBezTo>
                  <a:cubicBezTo>
                    <a:pt x="8558" y="16078"/>
                    <a:pt x="9781" y="14718"/>
                    <a:pt x="10868" y="13102"/>
                  </a:cubicBezTo>
                  <a:cubicBezTo>
                    <a:pt x="11955" y="11486"/>
                    <a:pt x="12906" y="9615"/>
                    <a:pt x="13585" y="8170"/>
                  </a:cubicBezTo>
                  <a:cubicBezTo>
                    <a:pt x="14264" y="6724"/>
                    <a:pt x="14672" y="5704"/>
                    <a:pt x="14740" y="6214"/>
                  </a:cubicBezTo>
                  <a:cubicBezTo>
                    <a:pt x="14808" y="6724"/>
                    <a:pt x="14536" y="8765"/>
                    <a:pt x="14400" y="10211"/>
                  </a:cubicBezTo>
                  <a:cubicBezTo>
                    <a:pt x="14264" y="11656"/>
                    <a:pt x="14264" y="12507"/>
                    <a:pt x="14808" y="13357"/>
                  </a:cubicBezTo>
                  <a:cubicBezTo>
                    <a:pt x="15351" y="14208"/>
                    <a:pt x="16438" y="15058"/>
                    <a:pt x="17660" y="15228"/>
                  </a:cubicBezTo>
                  <a:cubicBezTo>
                    <a:pt x="18883" y="15398"/>
                    <a:pt x="20242" y="14888"/>
                    <a:pt x="21600" y="14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5812821" y="2854891"/>
              <a:ext cx="152461" cy="12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058" fill="norm" stroke="1" extrusionOk="0">
                  <a:moveTo>
                    <a:pt x="4196" y="15768"/>
                  </a:moveTo>
                  <a:cubicBezTo>
                    <a:pt x="2756" y="14446"/>
                    <a:pt x="1316" y="13123"/>
                    <a:pt x="596" y="13564"/>
                  </a:cubicBezTo>
                  <a:cubicBezTo>
                    <a:pt x="-124" y="14005"/>
                    <a:pt x="-124" y="16209"/>
                    <a:pt x="236" y="16209"/>
                  </a:cubicBezTo>
                  <a:cubicBezTo>
                    <a:pt x="596" y="16209"/>
                    <a:pt x="1316" y="14005"/>
                    <a:pt x="2216" y="11580"/>
                  </a:cubicBezTo>
                  <a:cubicBezTo>
                    <a:pt x="3116" y="9156"/>
                    <a:pt x="4196" y="6511"/>
                    <a:pt x="5636" y="4087"/>
                  </a:cubicBezTo>
                  <a:cubicBezTo>
                    <a:pt x="7076" y="1662"/>
                    <a:pt x="8876" y="-542"/>
                    <a:pt x="10316" y="119"/>
                  </a:cubicBezTo>
                  <a:cubicBezTo>
                    <a:pt x="11756" y="780"/>
                    <a:pt x="12836" y="4307"/>
                    <a:pt x="13736" y="7834"/>
                  </a:cubicBezTo>
                  <a:cubicBezTo>
                    <a:pt x="14636" y="11360"/>
                    <a:pt x="15356" y="14887"/>
                    <a:pt x="16616" y="17091"/>
                  </a:cubicBezTo>
                  <a:cubicBezTo>
                    <a:pt x="17876" y="19295"/>
                    <a:pt x="19676" y="20176"/>
                    <a:pt x="21476" y="21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6087951" y="2892636"/>
              <a:ext cx="71566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2" h="21600" fill="norm" stroke="1" extrusionOk="0">
                  <a:moveTo>
                    <a:pt x="2160" y="0"/>
                  </a:moveTo>
                  <a:cubicBezTo>
                    <a:pt x="9360" y="3120"/>
                    <a:pt x="16560" y="6240"/>
                    <a:pt x="19080" y="9300"/>
                  </a:cubicBezTo>
                  <a:cubicBezTo>
                    <a:pt x="21600" y="12360"/>
                    <a:pt x="19440" y="15360"/>
                    <a:pt x="15480" y="17400"/>
                  </a:cubicBezTo>
                  <a:cubicBezTo>
                    <a:pt x="11520" y="19440"/>
                    <a:pt x="5760" y="20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8" name="Line"/>
            <p:cNvSpPr/>
            <p:nvPr/>
          </p:nvSpPr>
          <p:spPr>
            <a:xfrm>
              <a:off x="6294956" y="3275978"/>
              <a:ext cx="230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9" name="Line"/>
            <p:cNvSpPr/>
            <p:nvPr/>
          </p:nvSpPr>
          <p:spPr>
            <a:xfrm>
              <a:off x="2108861" y="4277779"/>
              <a:ext cx="490679" cy="408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38" y="19305"/>
                    <a:pt x="2475" y="17010"/>
                    <a:pt x="3488" y="13973"/>
                  </a:cubicBezTo>
                  <a:cubicBezTo>
                    <a:pt x="4500" y="10935"/>
                    <a:pt x="5288" y="7155"/>
                    <a:pt x="5738" y="4928"/>
                  </a:cubicBezTo>
                  <a:cubicBezTo>
                    <a:pt x="6188" y="2700"/>
                    <a:pt x="6300" y="2025"/>
                    <a:pt x="6413" y="1350"/>
                  </a:cubicBezTo>
                  <a:cubicBezTo>
                    <a:pt x="6525" y="675"/>
                    <a:pt x="6638" y="0"/>
                    <a:pt x="6638" y="0"/>
                  </a:cubicBezTo>
                  <a:cubicBezTo>
                    <a:pt x="6638" y="0"/>
                    <a:pt x="6525" y="675"/>
                    <a:pt x="6300" y="2565"/>
                  </a:cubicBezTo>
                  <a:cubicBezTo>
                    <a:pt x="6075" y="4455"/>
                    <a:pt x="5737" y="7560"/>
                    <a:pt x="5681" y="10462"/>
                  </a:cubicBezTo>
                  <a:cubicBezTo>
                    <a:pt x="5625" y="13365"/>
                    <a:pt x="5850" y="16065"/>
                    <a:pt x="6188" y="17685"/>
                  </a:cubicBezTo>
                  <a:cubicBezTo>
                    <a:pt x="6525" y="19305"/>
                    <a:pt x="6975" y="19845"/>
                    <a:pt x="7481" y="20115"/>
                  </a:cubicBezTo>
                  <a:cubicBezTo>
                    <a:pt x="7988" y="20385"/>
                    <a:pt x="8550" y="20385"/>
                    <a:pt x="9506" y="19643"/>
                  </a:cubicBezTo>
                  <a:cubicBezTo>
                    <a:pt x="10463" y="18900"/>
                    <a:pt x="11813" y="17415"/>
                    <a:pt x="13162" y="15053"/>
                  </a:cubicBezTo>
                  <a:cubicBezTo>
                    <a:pt x="14512" y="12690"/>
                    <a:pt x="15862" y="9450"/>
                    <a:pt x="16538" y="7425"/>
                  </a:cubicBezTo>
                  <a:cubicBezTo>
                    <a:pt x="17213" y="5400"/>
                    <a:pt x="17213" y="4590"/>
                    <a:pt x="17269" y="3847"/>
                  </a:cubicBezTo>
                  <a:cubicBezTo>
                    <a:pt x="17325" y="3105"/>
                    <a:pt x="17437" y="2430"/>
                    <a:pt x="17437" y="2430"/>
                  </a:cubicBezTo>
                  <a:cubicBezTo>
                    <a:pt x="17437" y="2430"/>
                    <a:pt x="17325" y="3105"/>
                    <a:pt x="17494" y="4860"/>
                  </a:cubicBezTo>
                  <a:cubicBezTo>
                    <a:pt x="17663" y="6615"/>
                    <a:pt x="18112" y="9450"/>
                    <a:pt x="18563" y="11070"/>
                  </a:cubicBezTo>
                  <a:cubicBezTo>
                    <a:pt x="19013" y="12690"/>
                    <a:pt x="19463" y="13095"/>
                    <a:pt x="19969" y="13298"/>
                  </a:cubicBezTo>
                  <a:cubicBezTo>
                    <a:pt x="20475" y="13500"/>
                    <a:pt x="21038" y="13500"/>
                    <a:pt x="21600" y="13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0" name="Line"/>
            <p:cNvSpPr/>
            <p:nvPr/>
          </p:nvSpPr>
          <p:spPr>
            <a:xfrm>
              <a:off x="2303088" y="4010025"/>
              <a:ext cx="219783" cy="19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4" fill="norm" stroke="1" extrusionOk="0">
                  <a:moveTo>
                    <a:pt x="2763" y="10605"/>
                  </a:moveTo>
                  <a:cubicBezTo>
                    <a:pt x="2009" y="11938"/>
                    <a:pt x="1256" y="13272"/>
                    <a:pt x="753" y="15272"/>
                  </a:cubicBezTo>
                  <a:cubicBezTo>
                    <a:pt x="251" y="17272"/>
                    <a:pt x="0" y="19938"/>
                    <a:pt x="0" y="20472"/>
                  </a:cubicBezTo>
                  <a:cubicBezTo>
                    <a:pt x="0" y="21005"/>
                    <a:pt x="251" y="19405"/>
                    <a:pt x="1256" y="16338"/>
                  </a:cubicBezTo>
                  <a:cubicBezTo>
                    <a:pt x="2260" y="13272"/>
                    <a:pt x="4019" y="8738"/>
                    <a:pt x="5274" y="5938"/>
                  </a:cubicBezTo>
                  <a:cubicBezTo>
                    <a:pt x="6530" y="3138"/>
                    <a:pt x="7284" y="2072"/>
                    <a:pt x="8414" y="1138"/>
                  </a:cubicBezTo>
                  <a:cubicBezTo>
                    <a:pt x="9544" y="205"/>
                    <a:pt x="11051" y="-595"/>
                    <a:pt x="12433" y="605"/>
                  </a:cubicBezTo>
                  <a:cubicBezTo>
                    <a:pt x="13814" y="1805"/>
                    <a:pt x="15070" y="5005"/>
                    <a:pt x="15949" y="7272"/>
                  </a:cubicBezTo>
                  <a:cubicBezTo>
                    <a:pt x="16828" y="9538"/>
                    <a:pt x="17330" y="10872"/>
                    <a:pt x="18209" y="11805"/>
                  </a:cubicBezTo>
                  <a:cubicBezTo>
                    <a:pt x="19088" y="12738"/>
                    <a:pt x="20344" y="13272"/>
                    <a:pt x="21600" y="13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2971018" y="4302677"/>
              <a:ext cx="287870" cy="129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107" fill="norm" stroke="1" extrusionOk="0">
                  <a:moveTo>
                    <a:pt x="3154" y="18800"/>
                  </a:moveTo>
                  <a:cubicBezTo>
                    <a:pt x="2396" y="20046"/>
                    <a:pt x="1638" y="21292"/>
                    <a:pt x="975" y="21084"/>
                  </a:cubicBezTo>
                  <a:cubicBezTo>
                    <a:pt x="311" y="20877"/>
                    <a:pt x="-257" y="19215"/>
                    <a:pt x="122" y="16100"/>
                  </a:cubicBezTo>
                  <a:cubicBezTo>
                    <a:pt x="501" y="12984"/>
                    <a:pt x="1827" y="8415"/>
                    <a:pt x="2869" y="5300"/>
                  </a:cubicBezTo>
                  <a:cubicBezTo>
                    <a:pt x="3911" y="2184"/>
                    <a:pt x="4669" y="523"/>
                    <a:pt x="5901" y="107"/>
                  </a:cubicBezTo>
                  <a:cubicBezTo>
                    <a:pt x="7132" y="-308"/>
                    <a:pt x="8838" y="523"/>
                    <a:pt x="9880" y="1977"/>
                  </a:cubicBezTo>
                  <a:cubicBezTo>
                    <a:pt x="10922" y="3430"/>
                    <a:pt x="11301" y="5507"/>
                    <a:pt x="11680" y="7584"/>
                  </a:cubicBezTo>
                  <a:cubicBezTo>
                    <a:pt x="12059" y="9661"/>
                    <a:pt x="12438" y="11738"/>
                    <a:pt x="13669" y="11738"/>
                  </a:cubicBezTo>
                  <a:cubicBezTo>
                    <a:pt x="14901" y="11738"/>
                    <a:pt x="16985" y="9661"/>
                    <a:pt x="18406" y="8000"/>
                  </a:cubicBezTo>
                  <a:cubicBezTo>
                    <a:pt x="19827" y="6338"/>
                    <a:pt x="20585" y="5092"/>
                    <a:pt x="21343" y="3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2979707" y="4548674"/>
              <a:ext cx="256180" cy="14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600" fill="norm" stroke="1" extrusionOk="0">
                  <a:moveTo>
                    <a:pt x="1549" y="17673"/>
                  </a:moveTo>
                  <a:cubicBezTo>
                    <a:pt x="1121" y="19636"/>
                    <a:pt x="693" y="21600"/>
                    <a:pt x="373" y="21600"/>
                  </a:cubicBezTo>
                  <a:cubicBezTo>
                    <a:pt x="52" y="21600"/>
                    <a:pt x="-162" y="19636"/>
                    <a:pt x="159" y="17476"/>
                  </a:cubicBezTo>
                  <a:cubicBezTo>
                    <a:pt x="480" y="15316"/>
                    <a:pt x="1335" y="12960"/>
                    <a:pt x="2725" y="11193"/>
                  </a:cubicBezTo>
                  <a:cubicBezTo>
                    <a:pt x="4115" y="9425"/>
                    <a:pt x="6040" y="8247"/>
                    <a:pt x="7537" y="8836"/>
                  </a:cubicBezTo>
                  <a:cubicBezTo>
                    <a:pt x="9034" y="9425"/>
                    <a:pt x="10103" y="11782"/>
                    <a:pt x="11173" y="13745"/>
                  </a:cubicBezTo>
                  <a:cubicBezTo>
                    <a:pt x="12242" y="15709"/>
                    <a:pt x="13311" y="17280"/>
                    <a:pt x="14274" y="17280"/>
                  </a:cubicBezTo>
                  <a:cubicBezTo>
                    <a:pt x="15236" y="17280"/>
                    <a:pt x="16091" y="15709"/>
                    <a:pt x="17268" y="12567"/>
                  </a:cubicBezTo>
                  <a:cubicBezTo>
                    <a:pt x="18444" y="9425"/>
                    <a:pt x="19941" y="4713"/>
                    <a:pt x="214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3681207" y="4167887"/>
              <a:ext cx="267696" cy="469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450" fill="norm" stroke="1" extrusionOk="0">
                  <a:moveTo>
                    <a:pt x="3034" y="6889"/>
                  </a:moveTo>
                  <a:cubicBezTo>
                    <a:pt x="2828" y="10275"/>
                    <a:pt x="2622" y="13661"/>
                    <a:pt x="2417" y="15704"/>
                  </a:cubicBezTo>
                  <a:cubicBezTo>
                    <a:pt x="2211" y="17747"/>
                    <a:pt x="2005" y="18448"/>
                    <a:pt x="1697" y="19323"/>
                  </a:cubicBezTo>
                  <a:cubicBezTo>
                    <a:pt x="1388" y="20199"/>
                    <a:pt x="977" y="21250"/>
                    <a:pt x="668" y="21425"/>
                  </a:cubicBezTo>
                  <a:cubicBezTo>
                    <a:pt x="359" y="21600"/>
                    <a:pt x="154" y="20899"/>
                    <a:pt x="51" y="18564"/>
                  </a:cubicBezTo>
                  <a:cubicBezTo>
                    <a:pt x="-52" y="16229"/>
                    <a:pt x="-52" y="12259"/>
                    <a:pt x="565" y="9049"/>
                  </a:cubicBezTo>
                  <a:cubicBezTo>
                    <a:pt x="1182" y="5838"/>
                    <a:pt x="2417" y="3386"/>
                    <a:pt x="3342" y="1926"/>
                  </a:cubicBezTo>
                  <a:cubicBezTo>
                    <a:pt x="4268" y="467"/>
                    <a:pt x="4885" y="0"/>
                    <a:pt x="5502" y="0"/>
                  </a:cubicBezTo>
                  <a:cubicBezTo>
                    <a:pt x="6119" y="0"/>
                    <a:pt x="6737" y="467"/>
                    <a:pt x="7457" y="2277"/>
                  </a:cubicBezTo>
                  <a:cubicBezTo>
                    <a:pt x="8177" y="4086"/>
                    <a:pt x="8999" y="7239"/>
                    <a:pt x="9617" y="9691"/>
                  </a:cubicBezTo>
                  <a:cubicBezTo>
                    <a:pt x="10234" y="12143"/>
                    <a:pt x="10645" y="13894"/>
                    <a:pt x="11057" y="15120"/>
                  </a:cubicBezTo>
                  <a:cubicBezTo>
                    <a:pt x="11468" y="16346"/>
                    <a:pt x="11879" y="17046"/>
                    <a:pt x="12599" y="17397"/>
                  </a:cubicBezTo>
                  <a:cubicBezTo>
                    <a:pt x="13319" y="17747"/>
                    <a:pt x="14348" y="17747"/>
                    <a:pt x="15068" y="17397"/>
                  </a:cubicBezTo>
                  <a:cubicBezTo>
                    <a:pt x="15788" y="17046"/>
                    <a:pt x="16199" y="16346"/>
                    <a:pt x="17228" y="13894"/>
                  </a:cubicBezTo>
                  <a:cubicBezTo>
                    <a:pt x="18257" y="11442"/>
                    <a:pt x="19902" y="7239"/>
                    <a:pt x="21548" y="3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3974459" y="4167608"/>
              <a:ext cx="786028" cy="385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408" fill="norm" stroke="1" extrusionOk="0">
                  <a:moveTo>
                    <a:pt x="2244" y="13089"/>
                  </a:moveTo>
                  <a:cubicBezTo>
                    <a:pt x="1543" y="14510"/>
                    <a:pt x="842" y="15931"/>
                    <a:pt x="456" y="17068"/>
                  </a:cubicBezTo>
                  <a:cubicBezTo>
                    <a:pt x="70" y="18205"/>
                    <a:pt x="0" y="19057"/>
                    <a:pt x="0" y="19839"/>
                  </a:cubicBezTo>
                  <a:cubicBezTo>
                    <a:pt x="0" y="20620"/>
                    <a:pt x="70" y="21331"/>
                    <a:pt x="491" y="21402"/>
                  </a:cubicBezTo>
                  <a:cubicBezTo>
                    <a:pt x="912" y="21473"/>
                    <a:pt x="1683" y="20905"/>
                    <a:pt x="2174" y="19839"/>
                  </a:cubicBezTo>
                  <a:cubicBezTo>
                    <a:pt x="2665" y="18773"/>
                    <a:pt x="2875" y="17210"/>
                    <a:pt x="2945" y="16073"/>
                  </a:cubicBezTo>
                  <a:cubicBezTo>
                    <a:pt x="3016" y="14936"/>
                    <a:pt x="2945" y="14226"/>
                    <a:pt x="2665" y="13941"/>
                  </a:cubicBezTo>
                  <a:cubicBezTo>
                    <a:pt x="2384" y="13657"/>
                    <a:pt x="1894" y="13799"/>
                    <a:pt x="1964" y="13799"/>
                  </a:cubicBezTo>
                  <a:cubicBezTo>
                    <a:pt x="2034" y="13799"/>
                    <a:pt x="2665" y="13657"/>
                    <a:pt x="3156" y="13657"/>
                  </a:cubicBezTo>
                  <a:cubicBezTo>
                    <a:pt x="3647" y="13657"/>
                    <a:pt x="3997" y="13799"/>
                    <a:pt x="4383" y="14652"/>
                  </a:cubicBezTo>
                  <a:cubicBezTo>
                    <a:pt x="4769" y="15505"/>
                    <a:pt x="5190" y="17068"/>
                    <a:pt x="5400" y="18205"/>
                  </a:cubicBezTo>
                  <a:cubicBezTo>
                    <a:pt x="5610" y="19341"/>
                    <a:pt x="5610" y="20052"/>
                    <a:pt x="5435" y="20549"/>
                  </a:cubicBezTo>
                  <a:cubicBezTo>
                    <a:pt x="5260" y="21047"/>
                    <a:pt x="4909" y="21331"/>
                    <a:pt x="4664" y="21118"/>
                  </a:cubicBezTo>
                  <a:cubicBezTo>
                    <a:pt x="4418" y="20905"/>
                    <a:pt x="4278" y="20194"/>
                    <a:pt x="4243" y="19128"/>
                  </a:cubicBezTo>
                  <a:cubicBezTo>
                    <a:pt x="4208" y="18062"/>
                    <a:pt x="4278" y="16641"/>
                    <a:pt x="4629" y="15434"/>
                  </a:cubicBezTo>
                  <a:cubicBezTo>
                    <a:pt x="4979" y="14226"/>
                    <a:pt x="5610" y="13231"/>
                    <a:pt x="6101" y="12734"/>
                  </a:cubicBezTo>
                  <a:cubicBezTo>
                    <a:pt x="6592" y="12236"/>
                    <a:pt x="6943" y="12236"/>
                    <a:pt x="7258" y="12947"/>
                  </a:cubicBezTo>
                  <a:cubicBezTo>
                    <a:pt x="7574" y="13657"/>
                    <a:pt x="7855" y="15078"/>
                    <a:pt x="7995" y="16144"/>
                  </a:cubicBezTo>
                  <a:cubicBezTo>
                    <a:pt x="8135" y="17210"/>
                    <a:pt x="8135" y="17920"/>
                    <a:pt x="8030" y="18773"/>
                  </a:cubicBezTo>
                  <a:cubicBezTo>
                    <a:pt x="7925" y="19626"/>
                    <a:pt x="7714" y="20620"/>
                    <a:pt x="7609" y="20762"/>
                  </a:cubicBezTo>
                  <a:cubicBezTo>
                    <a:pt x="7504" y="20905"/>
                    <a:pt x="7504" y="20194"/>
                    <a:pt x="7644" y="19057"/>
                  </a:cubicBezTo>
                  <a:cubicBezTo>
                    <a:pt x="7784" y="17920"/>
                    <a:pt x="8065" y="16357"/>
                    <a:pt x="8310" y="15220"/>
                  </a:cubicBezTo>
                  <a:cubicBezTo>
                    <a:pt x="8556" y="14084"/>
                    <a:pt x="8766" y="13373"/>
                    <a:pt x="9047" y="12876"/>
                  </a:cubicBezTo>
                  <a:cubicBezTo>
                    <a:pt x="9327" y="12378"/>
                    <a:pt x="9678" y="12094"/>
                    <a:pt x="9888" y="12307"/>
                  </a:cubicBezTo>
                  <a:cubicBezTo>
                    <a:pt x="10099" y="12520"/>
                    <a:pt x="10169" y="13231"/>
                    <a:pt x="10204" y="14012"/>
                  </a:cubicBezTo>
                  <a:cubicBezTo>
                    <a:pt x="10239" y="14794"/>
                    <a:pt x="10239" y="15647"/>
                    <a:pt x="10379" y="15789"/>
                  </a:cubicBezTo>
                  <a:cubicBezTo>
                    <a:pt x="10519" y="15931"/>
                    <a:pt x="10800" y="15362"/>
                    <a:pt x="11116" y="15149"/>
                  </a:cubicBezTo>
                  <a:cubicBezTo>
                    <a:pt x="11431" y="14936"/>
                    <a:pt x="11782" y="15078"/>
                    <a:pt x="12308" y="15291"/>
                  </a:cubicBezTo>
                  <a:cubicBezTo>
                    <a:pt x="12834" y="15505"/>
                    <a:pt x="13535" y="15789"/>
                    <a:pt x="14131" y="15718"/>
                  </a:cubicBezTo>
                  <a:cubicBezTo>
                    <a:pt x="14727" y="15647"/>
                    <a:pt x="15218" y="15220"/>
                    <a:pt x="15569" y="14652"/>
                  </a:cubicBezTo>
                  <a:cubicBezTo>
                    <a:pt x="15919" y="14084"/>
                    <a:pt x="16130" y="13373"/>
                    <a:pt x="16060" y="13089"/>
                  </a:cubicBezTo>
                  <a:cubicBezTo>
                    <a:pt x="15990" y="12805"/>
                    <a:pt x="15639" y="12947"/>
                    <a:pt x="15323" y="13231"/>
                  </a:cubicBezTo>
                  <a:cubicBezTo>
                    <a:pt x="15008" y="13515"/>
                    <a:pt x="14727" y="13941"/>
                    <a:pt x="14517" y="14510"/>
                  </a:cubicBezTo>
                  <a:cubicBezTo>
                    <a:pt x="14306" y="15078"/>
                    <a:pt x="14166" y="15789"/>
                    <a:pt x="14236" y="16357"/>
                  </a:cubicBezTo>
                  <a:cubicBezTo>
                    <a:pt x="14306" y="16926"/>
                    <a:pt x="14587" y="17352"/>
                    <a:pt x="14903" y="17565"/>
                  </a:cubicBezTo>
                  <a:cubicBezTo>
                    <a:pt x="15218" y="17778"/>
                    <a:pt x="15569" y="17778"/>
                    <a:pt x="15990" y="17920"/>
                  </a:cubicBezTo>
                  <a:cubicBezTo>
                    <a:pt x="16410" y="18062"/>
                    <a:pt x="16901" y="18347"/>
                    <a:pt x="17287" y="18134"/>
                  </a:cubicBezTo>
                  <a:cubicBezTo>
                    <a:pt x="17673" y="17920"/>
                    <a:pt x="17953" y="17210"/>
                    <a:pt x="18549" y="15078"/>
                  </a:cubicBezTo>
                  <a:cubicBezTo>
                    <a:pt x="19145" y="12947"/>
                    <a:pt x="20057" y="9394"/>
                    <a:pt x="20618" y="6907"/>
                  </a:cubicBezTo>
                  <a:cubicBezTo>
                    <a:pt x="21179" y="4420"/>
                    <a:pt x="21390" y="2999"/>
                    <a:pt x="21495" y="1862"/>
                  </a:cubicBezTo>
                  <a:cubicBezTo>
                    <a:pt x="21600" y="726"/>
                    <a:pt x="21600" y="-127"/>
                    <a:pt x="21460" y="15"/>
                  </a:cubicBezTo>
                  <a:cubicBezTo>
                    <a:pt x="21319" y="157"/>
                    <a:pt x="21039" y="1294"/>
                    <a:pt x="20723" y="3781"/>
                  </a:cubicBezTo>
                  <a:cubicBezTo>
                    <a:pt x="20408" y="6268"/>
                    <a:pt x="20057" y="10105"/>
                    <a:pt x="20092" y="13231"/>
                  </a:cubicBezTo>
                  <a:cubicBezTo>
                    <a:pt x="20127" y="16357"/>
                    <a:pt x="20548" y="18773"/>
                    <a:pt x="20969" y="21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4902801" y="4149998"/>
              <a:ext cx="142460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600" fill="norm" stroke="1" extrusionOk="0">
                  <a:moveTo>
                    <a:pt x="19987" y="0"/>
                  </a:moveTo>
                  <a:cubicBezTo>
                    <a:pt x="18092" y="0"/>
                    <a:pt x="16198" y="0"/>
                    <a:pt x="12787" y="1523"/>
                  </a:cubicBezTo>
                  <a:cubicBezTo>
                    <a:pt x="9377" y="3046"/>
                    <a:pt x="4450" y="6092"/>
                    <a:pt x="1987" y="9138"/>
                  </a:cubicBezTo>
                  <a:cubicBezTo>
                    <a:pt x="-476" y="12185"/>
                    <a:pt x="-476" y="15231"/>
                    <a:pt x="1040" y="17308"/>
                  </a:cubicBezTo>
                  <a:cubicBezTo>
                    <a:pt x="2556" y="19385"/>
                    <a:pt x="5587" y="20492"/>
                    <a:pt x="9187" y="21046"/>
                  </a:cubicBezTo>
                  <a:cubicBezTo>
                    <a:pt x="12787" y="21600"/>
                    <a:pt x="16956" y="21600"/>
                    <a:pt x="211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5183264" y="4132881"/>
              <a:ext cx="414010" cy="431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0" y="21435"/>
                  </a:moveTo>
                  <a:cubicBezTo>
                    <a:pt x="1333" y="17877"/>
                    <a:pt x="2667" y="14320"/>
                    <a:pt x="3733" y="11207"/>
                  </a:cubicBezTo>
                  <a:cubicBezTo>
                    <a:pt x="4800" y="8094"/>
                    <a:pt x="5600" y="5426"/>
                    <a:pt x="6067" y="3456"/>
                  </a:cubicBezTo>
                  <a:cubicBezTo>
                    <a:pt x="6533" y="1487"/>
                    <a:pt x="6667" y="216"/>
                    <a:pt x="6667" y="26"/>
                  </a:cubicBezTo>
                  <a:cubicBezTo>
                    <a:pt x="6667" y="-165"/>
                    <a:pt x="6533" y="724"/>
                    <a:pt x="6067" y="2821"/>
                  </a:cubicBezTo>
                  <a:cubicBezTo>
                    <a:pt x="5600" y="4917"/>
                    <a:pt x="4800" y="8221"/>
                    <a:pt x="4400" y="10826"/>
                  </a:cubicBezTo>
                  <a:cubicBezTo>
                    <a:pt x="4000" y="13430"/>
                    <a:pt x="4000" y="15336"/>
                    <a:pt x="4267" y="16543"/>
                  </a:cubicBezTo>
                  <a:cubicBezTo>
                    <a:pt x="4533" y="17750"/>
                    <a:pt x="5067" y="18259"/>
                    <a:pt x="5733" y="18386"/>
                  </a:cubicBezTo>
                  <a:cubicBezTo>
                    <a:pt x="6400" y="18513"/>
                    <a:pt x="7200" y="18259"/>
                    <a:pt x="8533" y="16734"/>
                  </a:cubicBezTo>
                  <a:cubicBezTo>
                    <a:pt x="9867" y="15209"/>
                    <a:pt x="11733" y="12414"/>
                    <a:pt x="12933" y="10063"/>
                  </a:cubicBezTo>
                  <a:cubicBezTo>
                    <a:pt x="14133" y="7713"/>
                    <a:pt x="14667" y="5807"/>
                    <a:pt x="15067" y="4536"/>
                  </a:cubicBezTo>
                  <a:cubicBezTo>
                    <a:pt x="15467" y="3266"/>
                    <a:pt x="15733" y="2630"/>
                    <a:pt x="15733" y="2630"/>
                  </a:cubicBezTo>
                  <a:cubicBezTo>
                    <a:pt x="15733" y="2630"/>
                    <a:pt x="15467" y="3266"/>
                    <a:pt x="15333" y="4854"/>
                  </a:cubicBezTo>
                  <a:cubicBezTo>
                    <a:pt x="15200" y="6442"/>
                    <a:pt x="15200" y="8983"/>
                    <a:pt x="15867" y="10762"/>
                  </a:cubicBezTo>
                  <a:cubicBezTo>
                    <a:pt x="16533" y="12541"/>
                    <a:pt x="17867" y="13557"/>
                    <a:pt x="18933" y="14002"/>
                  </a:cubicBezTo>
                  <a:cubicBezTo>
                    <a:pt x="20000" y="14447"/>
                    <a:pt x="20800" y="14320"/>
                    <a:pt x="21600" y="14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5673941" y="4510339"/>
              <a:ext cx="53669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8" name="Line"/>
            <p:cNvSpPr/>
            <p:nvPr/>
          </p:nvSpPr>
          <p:spPr>
            <a:xfrm>
              <a:off x="6156953" y="4172998"/>
              <a:ext cx="152639" cy="30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fill="norm" stroke="1" extrusionOk="0">
                  <a:moveTo>
                    <a:pt x="20520" y="5492"/>
                  </a:moveTo>
                  <a:cubicBezTo>
                    <a:pt x="20880" y="4576"/>
                    <a:pt x="21240" y="3661"/>
                    <a:pt x="21420" y="2746"/>
                  </a:cubicBezTo>
                  <a:cubicBezTo>
                    <a:pt x="21600" y="1831"/>
                    <a:pt x="21600" y="915"/>
                    <a:pt x="20160" y="458"/>
                  </a:cubicBezTo>
                  <a:cubicBezTo>
                    <a:pt x="18720" y="0"/>
                    <a:pt x="15840" y="0"/>
                    <a:pt x="13500" y="0"/>
                  </a:cubicBezTo>
                  <a:cubicBezTo>
                    <a:pt x="11160" y="0"/>
                    <a:pt x="9360" y="0"/>
                    <a:pt x="7380" y="732"/>
                  </a:cubicBezTo>
                  <a:cubicBezTo>
                    <a:pt x="5400" y="1464"/>
                    <a:pt x="3240" y="2929"/>
                    <a:pt x="3600" y="4485"/>
                  </a:cubicBezTo>
                  <a:cubicBezTo>
                    <a:pt x="3960" y="6041"/>
                    <a:pt x="6840" y="7688"/>
                    <a:pt x="9900" y="9244"/>
                  </a:cubicBezTo>
                  <a:cubicBezTo>
                    <a:pt x="12960" y="10800"/>
                    <a:pt x="16200" y="12264"/>
                    <a:pt x="17460" y="14003"/>
                  </a:cubicBezTo>
                  <a:cubicBezTo>
                    <a:pt x="18720" y="15742"/>
                    <a:pt x="18000" y="17756"/>
                    <a:pt x="15120" y="19220"/>
                  </a:cubicBezTo>
                  <a:cubicBezTo>
                    <a:pt x="12240" y="20685"/>
                    <a:pt x="7200" y="21600"/>
                    <a:pt x="4320" y="21600"/>
                  </a:cubicBezTo>
                  <a:cubicBezTo>
                    <a:pt x="1440" y="21600"/>
                    <a:pt x="720" y="20685"/>
                    <a:pt x="0" y="19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9" name="Line"/>
            <p:cNvSpPr/>
            <p:nvPr/>
          </p:nvSpPr>
          <p:spPr>
            <a:xfrm>
              <a:off x="6378184" y="4203778"/>
              <a:ext cx="208112" cy="23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097" fill="norm" stroke="1" extrusionOk="0">
                  <a:moveTo>
                    <a:pt x="893" y="9440"/>
                  </a:moveTo>
                  <a:cubicBezTo>
                    <a:pt x="1934" y="10115"/>
                    <a:pt x="2975" y="10790"/>
                    <a:pt x="4016" y="10790"/>
                  </a:cubicBezTo>
                  <a:cubicBezTo>
                    <a:pt x="5057" y="10790"/>
                    <a:pt x="6098" y="10115"/>
                    <a:pt x="7399" y="8653"/>
                  </a:cubicBezTo>
                  <a:cubicBezTo>
                    <a:pt x="8700" y="7190"/>
                    <a:pt x="10262" y="4940"/>
                    <a:pt x="11043" y="3252"/>
                  </a:cubicBezTo>
                  <a:cubicBezTo>
                    <a:pt x="11823" y="1565"/>
                    <a:pt x="11823" y="440"/>
                    <a:pt x="11173" y="102"/>
                  </a:cubicBezTo>
                  <a:cubicBezTo>
                    <a:pt x="10522" y="-235"/>
                    <a:pt x="9221" y="215"/>
                    <a:pt x="7269" y="2127"/>
                  </a:cubicBezTo>
                  <a:cubicBezTo>
                    <a:pt x="5317" y="4040"/>
                    <a:pt x="2715" y="7415"/>
                    <a:pt x="1284" y="10565"/>
                  </a:cubicBezTo>
                  <a:cubicBezTo>
                    <a:pt x="-148" y="13715"/>
                    <a:pt x="-408" y="16640"/>
                    <a:pt x="633" y="18553"/>
                  </a:cubicBezTo>
                  <a:cubicBezTo>
                    <a:pt x="1674" y="20465"/>
                    <a:pt x="4016" y="21365"/>
                    <a:pt x="7659" y="21027"/>
                  </a:cubicBezTo>
                  <a:cubicBezTo>
                    <a:pt x="11303" y="20690"/>
                    <a:pt x="16247" y="19115"/>
                    <a:pt x="21192" y="17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6601629" y="3990535"/>
              <a:ext cx="230006" cy="142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fill="norm" stroke="1" extrusionOk="0">
                  <a:moveTo>
                    <a:pt x="0" y="3183"/>
                  </a:moveTo>
                  <a:cubicBezTo>
                    <a:pt x="960" y="2046"/>
                    <a:pt x="1920" y="909"/>
                    <a:pt x="3120" y="340"/>
                  </a:cubicBezTo>
                  <a:cubicBezTo>
                    <a:pt x="4320" y="-228"/>
                    <a:pt x="5760" y="-228"/>
                    <a:pt x="6720" y="1477"/>
                  </a:cubicBezTo>
                  <a:cubicBezTo>
                    <a:pt x="7680" y="3183"/>
                    <a:pt x="8160" y="6593"/>
                    <a:pt x="7920" y="9056"/>
                  </a:cubicBezTo>
                  <a:cubicBezTo>
                    <a:pt x="7680" y="11519"/>
                    <a:pt x="6720" y="13035"/>
                    <a:pt x="5880" y="14551"/>
                  </a:cubicBezTo>
                  <a:cubicBezTo>
                    <a:pt x="5040" y="16067"/>
                    <a:pt x="4320" y="17583"/>
                    <a:pt x="4440" y="18909"/>
                  </a:cubicBezTo>
                  <a:cubicBezTo>
                    <a:pt x="4560" y="20235"/>
                    <a:pt x="5520" y="21372"/>
                    <a:pt x="8520" y="21183"/>
                  </a:cubicBezTo>
                  <a:cubicBezTo>
                    <a:pt x="11520" y="20993"/>
                    <a:pt x="16560" y="19477"/>
                    <a:pt x="21600" y="17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6800967" y="3912326"/>
              <a:ext cx="165547" cy="690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600" fill="norm" stroke="1" extrusionOk="0">
                  <a:moveTo>
                    <a:pt x="8705" y="0"/>
                  </a:moveTo>
                  <a:cubicBezTo>
                    <a:pt x="12573" y="1520"/>
                    <a:pt x="16442" y="3040"/>
                    <a:pt x="18699" y="5200"/>
                  </a:cubicBezTo>
                  <a:cubicBezTo>
                    <a:pt x="20955" y="7360"/>
                    <a:pt x="21600" y="10160"/>
                    <a:pt x="19988" y="12600"/>
                  </a:cubicBezTo>
                  <a:cubicBezTo>
                    <a:pt x="18376" y="15040"/>
                    <a:pt x="14507" y="17120"/>
                    <a:pt x="10800" y="18560"/>
                  </a:cubicBezTo>
                  <a:cubicBezTo>
                    <a:pt x="7093" y="20000"/>
                    <a:pt x="3546" y="20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1671851" y="5606819"/>
              <a:ext cx="391010" cy="4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fill="norm" stroke="1" extrusionOk="0">
                  <a:moveTo>
                    <a:pt x="0" y="19321"/>
                  </a:moveTo>
                  <a:cubicBezTo>
                    <a:pt x="1412" y="17047"/>
                    <a:pt x="2824" y="14773"/>
                    <a:pt x="3953" y="12373"/>
                  </a:cubicBezTo>
                  <a:cubicBezTo>
                    <a:pt x="5082" y="9973"/>
                    <a:pt x="5929" y="7447"/>
                    <a:pt x="6424" y="5805"/>
                  </a:cubicBezTo>
                  <a:cubicBezTo>
                    <a:pt x="6918" y="4163"/>
                    <a:pt x="7059" y="3405"/>
                    <a:pt x="7059" y="2521"/>
                  </a:cubicBezTo>
                  <a:cubicBezTo>
                    <a:pt x="7059" y="1636"/>
                    <a:pt x="6918" y="626"/>
                    <a:pt x="6635" y="436"/>
                  </a:cubicBezTo>
                  <a:cubicBezTo>
                    <a:pt x="6353" y="247"/>
                    <a:pt x="5929" y="879"/>
                    <a:pt x="5365" y="2900"/>
                  </a:cubicBezTo>
                  <a:cubicBezTo>
                    <a:pt x="4800" y="4921"/>
                    <a:pt x="4094" y="8331"/>
                    <a:pt x="3600" y="11300"/>
                  </a:cubicBezTo>
                  <a:cubicBezTo>
                    <a:pt x="3106" y="14268"/>
                    <a:pt x="2824" y="16794"/>
                    <a:pt x="2894" y="18373"/>
                  </a:cubicBezTo>
                  <a:cubicBezTo>
                    <a:pt x="2965" y="19952"/>
                    <a:pt x="3388" y="20584"/>
                    <a:pt x="4024" y="20963"/>
                  </a:cubicBezTo>
                  <a:cubicBezTo>
                    <a:pt x="4659" y="21342"/>
                    <a:pt x="5506" y="21468"/>
                    <a:pt x="6847" y="20900"/>
                  </a:cubicBezTo>
                  <a:cubicBezTo>
                    <a:pt x="8188" y="20331"/>
                    <a:pt x="10024" y="19068"/>
                    <a:pt x="12282" y="16668"/>
                  </a:cubicBezTo>
                  <a:cubicBezTo>
                    <a:pt x="14541" y="14268"/>
                    <a:pt x="17224" y="10731"/>
                    <a:pt x="18776" y="8015"/>
                  </a:cubicBezTo>
                  <a:cubicBezTo>
                    <a:pt x="20329" y="5300"/>
                    <a:pt x="20753" y="3405"/>
                    <a:pt x="20965" y="2142"/>
                  </a:cubicBezTo>
                  <a:cubicBezTo>
                    <a:pt x="21176" y="879"/>
                    <a:pt x="21176" y="247"/>
                    <a:pt x="20824" y="57"/>
                  </a:cubicBezTo>
                  <a:cubicBezTo>
                    <a:pt x="20471" y="-132"/>
                    <a:pt x="19765" y="121"/>
                    <a:pt x="19059" y="1257"/>
                  </a:cubicBezTo>
                  <a:cubicBezTo>
                    <a:pt x="18353" y="2394"/>
                    <a:pt x="17647" y="4415"/>
                    <a:pt x="17435" y="6689"/>
                  </a:cubicBezTo>
                  <a:cubicBezTo>
                    <a:pt x="17224" y="8963"/>
                    <a:pt x="17506" y="11489"/>
                    <a:pt x="18282" y="12942"/>
                  </a:cubicBezTo>
                  <a:cubicBezTo>
                    <a:pt x="19059" y="14394"/>
                    <a:pt x="20329" y="14773"/>
                    <a:pt x="21600" y="15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1752066" y="5325396"/>
              <a:ext cx="241793" cy="204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092" fill="norm" stroke="1" extrusionOk="0">
                  <a:moveTo>
                    <a:pt x="4459" y="10029"/>
                  </a:moveTo>
                  <a:cubicBezTo>
                    <a:pt x="3323" y="12399"/>
                    <a:pt x="2186" y="14770"/>
                    <a:pt x="1390" y="16746"/>
                  </a:cubicBezTo>
                  <a:cubicBezTo>
                    <a:pt x="594" y="18721"/>
                    <a:pt x="139" y="20302"/>
                    <a:pt x="26" y="20170"/>
                  </a:cubicBezTo>
                  <a:cubicBezTo>
                    <a:pt x="-88" y="20038"/>
                    <a:pt x="139" y="18194"/>
                    <a:pt x="1504" y="14638"/>
                  </a:cubicBezTo>
                  <a:cubicBezTo>
                    <a:pt x="2868" y="11082"/>
                    <a:pt x="5369" y="5814"/>
                    <a:pt x="7415" y="2916"/>
                  </a:cubicBezTo>
                  <a:cubicBezTo>
                    <a:pt x="9461" y="19"/>
                    <a:pt x="11053" y="-508"/>
                    <a:pt x="12190" y="414"/>
                  </a:cubicBezTo>
                  <a:cubicBezTo>
                    <a:pt x="13327" y="1336"/>
                    <a:pt x="14009" y="3707"/>
                    <a:pt x="15487" y="7394"/>
                  </a:cubicBezTo>
                  <a:cubicBezTo>
                    <a:pt x="16965" y="11082"/>
                    <a:pt x="19238" y="16087"/>
                    <a:pt x="21512" y="210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4" name="Line"/>
            <p:cNvSpPr/>
            <p:nvPr/>
          </p:nvSpPr>
          <p:spPr>
            <a:xfrm>
              <a:off x="2269865" y="5694526"/>
              <a:ext cx="191672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4608" y="2735"/>
                    <a:pt x="9216" y="-1585"/>
                    <a:pt x="12816" y="575"/>
                  </a:cubicBezTo>
                  <a:cubicBezTo>
                    <a:pt x="16416" y="2735"/>
                    <a:pt x="19008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>
              <a:off x="2346533" y="5859703"/>
              <a:ext cx="145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37" y="7200"/>
                    <a:pt x="2274" y="14400"/>
                    <a:pt x="5874" y="18000"/>
                  </a:cubicBezTo>
                  <a:cubicBezTo>
                    <a:pt x="9474" y="21600"/>
                    <a:pt x="15537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>
              <a:off x="2940607" y="5447770"/>
              <a:ext cx="271841" cy="360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298" fill="norm" stroke="1" extrusionOk="0">
                  <a:moveTo>
                    <a:pt x="20708" y="1690"/>
                  </a:moveTo>
                  <a:cubicBezTo>
                    <a:pt x="21108" y="934"/>
                    <a:pt x="21508" y="179"/>
                    <a:pt x="21108" y="28"/>
                  </a:cubicBezTo>
                  <a:cubicBezTo>
                    <a:pt x="20708" y="-123"/>
                    <a:pt x="19508" y="330"/>
                    <a:pt x="17108" y="1387"/>
                  </a:cubicBezTo>
                  <a:cubicBezTo>
                    <a:pt x="14708" y="2445"/>
                    <a:pt x="11108" y="4106"/>
                    <a:pt x="8808" y="5164"/>
                  </a:cubicBezTo>
                  <a:cubicBezTo>
                    <a:pt x="6508" y="6221"/>
                    <a:pt x="5508" y="6674"/>
                    <a:pt x="5308" y="7203"/>
                  </a:cubicBezTo>
                  <a:cubicBezTo>
                    <a:pt x="5108" y="7732"/>
                    <a:pt x="5708" y="8336"/>
                    <a:pt x="7008" y="8638"/>
                  </a:cubicBezTo>
                  <a:cubicBezTo>
                    <a:pt x="8308" y="8940"/>
                    <a:pt x="10308" y="8940"/>
                    <a:pt x="12008" y="9091"/>
                  </a:cubicBezTo>
                  <a:cubicBezTo>
                    <a:pt x="13708" y="9242"/>
                    <a:pt x="15108" y="9544"/>
                    <a:pt x="15708" y="10073"/>
                  </a:cubicBezTo>
                  <a:cubicBezTo>
                    <a:pt x="16308" y="10601"/>
                    <a:pt x="16108" y="11357"/>
                    <a:pt x="15008" y="12187"/>
                  </a:cubicBezTo>
                  <a:cubicBezTo>
                    <a:pt x="13908" y="13018"/>
                    <a:pt x="11908" y="13925"/>
                    <a:pt x="9508" y="15057"/>
                  </a:cubicBezTo>
                  <a:cubicBezTo>
                    <a:pt x="7108" y="16190"/>
                    <a:pt x="4308" y="17550"/>
                    <a:pt x="2508" y="18607"/>
                  </a:cubicBezTo>
                  <a:cubicBezTo>
                    <a:pt x="708" y="19664"/>
                    <a:pt x="-92" y="20420"/>
                    <a:pt x="8" y="20873"/>
                  </a:cubicBezTo>
                  <a:cubicBezTo>
                    <a:pt x="108" y="21326"/>
                    <a:pt x="1108" y="21477"/>
                    <a:pt x="4508" y="21024"/>
                  </a:cubicBezTo>
                  <a:cubicBezTo>
                    <a:pt x="7908" y="20571"/>
                    <a:pt x="13708" y="19513"/>
                    <a:pt x="19508" y="18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3312555" y="5494251"/>
              <a:ext cx="176338" cy="24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19"/>
                  </a:moveTo>
                  <a:cubicBezTo>
                    <a:pt x="939" y="909"/>
                    <a:pt x="1878" y="0"/>
                    <a:pt x="2974" y="0"/>
                  </a:cubicBezTo>
                  <a:cubicBezTo>
                    <a:pt x="4070" y="0"/>
                    <a:pt x="5322" y="909"/>
                    <a:pt x="7043" y="3297"/>
                  </a:cubicBezTo>
                  <a:cubicBezTo>
                    <a:pt x="8765" y="5684"/>
                    <a:pt x="10957" y="9549"/>
                    <a:pt x="13461" y="12846"/>
                  </a:cubicBezTo>
                  <a:cubicBezTo>
                    <a:pt x="15965" y="16143"/>
                    <a:pt x="18783" y="1887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3305386" y="5436220"/>
              <a:ext cx="283176" cy="369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409" fill="norm" stroke="1" extrusionOk="0">
                  <a:moveTo>
                    <a:pt x="21370" y="105"/>
                  </a:moveTo>
                  <a:cubicBezTo>
                    <a:pt x="20406" y="-43"/>
                    <a:pt x="19441" y="-191"/>
                    <a:pt x="17802" y="845"/>
                  </a:cubicBezTo>
                  <a:cubicBezTo>
                    <a:pt x="16163" y="1880"/>
                    <a:pt x="13849" y="4099"/>
                    <a:pt x="11245" y="6836"/>
                  </a:cubicBezTo>
                  <a:cubicBezTo>
                    <a:pt x="8641" y="9573"/>
                    <a:pt x="5749" y="12828"/>
                    <a:pt x="3916" y="14825"/>
                  </a:cubicBezTo>
                  <a:cubicBezTo>
                    <a:pt x="2084" y="16823"/>
                    <a:pt x="1313" y="17562"/>
                    <a:pt x="734" y="18450"/>
                  </a:cubicBezTo>
                  <a:cubicBezTo>
                    <a:pt x="156" y="19338"/>
                    <a:pt x="-230" y="20373"/>
                    <a:pt x="156" y="20891"/>
                  </a:cubicBezTo>
                  <a:cubicBezTo>
                    <a:pt x="541" y="21409"/>
                    <a:pt x="1699" y="21409"/>
                    <a:pt x="2856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3603895" y="5691033"/>
              <a:ext cx="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3627334" y="5573077"/>
              <a:ext cx="37896" cy="3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0297" fill="norm" stroke="1" extrusionOk="0">
                  <a:moveTo>
                    <a:pt x="3818" y="20297"/>
                  </a:moveTo>
                  <a:cubicBezTo>
                    <a:pt x="1118" y="11040"/>
                    <a:pt x="-1582" y="1783"/>
                    <a:pt x="1118" y="240"/>
                  </a:cubicBezTo>
                  <a:cubicBezTo>
                    <a:pt x="3818" y="-1303"/>
                    <a:pt x="11918" y="4868"/>
                    <a:pt x="20018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2898546" y="5970532"/>
              <a:ext cx="636348" cy="2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fill="norm" stroke="1" extrusionOk="0">
                  <a:moveTo>
                    <a:pt x="0" y="20879"/>
                  </a:moveTo>
                  <a:cubicBezTo>
                    <a:pt x="2776" y="16952"/>
                    <a:pt x="5552" y="13024"/>
                    <a:pt x="8588" y="9097"/>
                  </a:cubicBezTo>
                  <a:cubicBezTo>
                    <a:pt x="11624" y="5170"/>
                    <a:pt x="14920" y="1243"/>
                    <a:pt x="17133" y="261"/>
                  </a:cubicBezTo>
                  <a:cubicBezTo>
                    <a:pt x="19345" y="-721"/>
                    <a:pt x="20472" y="1243"/>
                    <a:pt x="21600" y="3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3168634" y="6094085"/>
              <a:ext cx="227230" cy="256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448" fill="norm" stroke="1" extrusionOk="0">
                  <a:moveTo>
                    <a:pt x="5596" y="4125"/>
                  </a:moveTo>
                  <a:cubicBezTo>
                    <a:pt x="4636" y="4767"/>
                    <a:pt x="3676" y="5408"/>
                    <a:pt x="3196" y="7226"/>
                  </a:cubicBezTo>
                  <a:cubicBezTo>
                    <a:pt x="2716" y="9044"/>
                    <a:pt x="2716" y="12038"/>
                    <a:pt x="2596" y="14070"/>
                  </a:cubicBezTo>
                  <a:cubicBezTo>
                    <a:pt x="2476" y="16101"/>
                    <a:pt x="2236" y="17171"/>
                    <a:pt x="1756" y="18133"/>
                  </a:cubicBezTo>
                  <a:cubicBezTo>
                    <a:pt x="1276" y="19096"/>
                    <a:pt x="556" y="19951"/>
                    <a:pt x="196" y="19416"/>
                  </a:cubicBezTo>
                  <a:cubicBezTo>
                    <a:pt x="-164" y="18882"/>
                    <a:pt x="-164" y="16957"/>
                    <a:pt x="1396" y="13749"/>
                  </a:cubicBezTo>
                  <a:cubicBezTo>
                    <a:pt x="2956" y="10541"/>
                    <a:pt x="6076" y="6050"/>
                    <a:pt x="8956" y="3484"/>
                  </a:cubicBezTo>
                  <a:cubicBezTo>
                    <a:pt x="11836" y="917"/>
                    <a:pt x="14476" y="276"/>
                    <a:pt x="16516" y="62"/>
                  </a:cubicBezTo>
                  <a:cubicBezTo>
                    <a:pt x="18556" y="-152"/>
                    <a:pt x="19996" y="62"/>
                    <a:pt x="20716" y="2842"/>
                  </a:cubicBezTo>
                  <a:cubicBezTo>
                    <a:pt x="21436" y="5622"/>
                    <a:pt x="21436" y="10969"/>
                    <a:pt x="21196" y="14498"/>
                  </a:cubicBezTo>
                  <a:cubicBezTo>
                    <a:pt x="20956" y="18026"/>
                    <a:pt x="20476" y="19737"/>
                    <a:pt x="19996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4288236" y="5813702"/>
              <a:ext cx="603689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600" fill="norm" stroke="1" extrusionOk="0">
                  <a:moveTo>
                    <a:pt x="1296" y="21600"/>
                  </a:moveTo>
                  <a:cubicBezTo>
                    <a:pt x="840" y="21352"/>
                    <a:pt x="385" y="21103"/>
                    <a:pt x="157" y="20110"/>
                  </a:cubicBezTo>
                  <a:cubicBezTo>
                    <a:pt x="-71" y="19117"/>
                    <a:pt x="-71" y="17379"/>
                    <a:pt x="294" y="15517"/>
                  </a:cubicBezTo>
                  <a:cubicBezTo>
                    <a:pt x="658" y="13655"/>
                    <a:pt x="1387" y="11669"/>
                    <a:pt x="2435" y="10179"/>
                  </a:cubicBezTo>
                  <a:cubicBezTo>
                    <a:pt x="3483" y="8690"/>
                    <a:pt x="4851" y="7697"/>
                    <a:pt x="5990" y="7324"/>
                  </a:cubicBezTo>
                  <a:cubicBezTo>
                    <a:pt x="7129" y="6952"/>
                    <a:pt x="8040" y="7200"/>
                    <a:pt x="8861" y="9062"/>
                  </a:cubicBezTo>
                  <a:cubicBezTo>
                    <a:pt x="9681" y="10924"/>
                    <a:pt x="10410" y="14400"/>
                    <a:pt x="10957" y="16510"/>
                  </a:cubicBezTo>
                  <a:cubicBezTo>
                    <a:pt x="11504" y="18621"/>
                    <a:pt x="11868" y="19366"/>
                    <a:pt x="12324" y="19738"/>
                  </a:cubicBezTo>
                  <a:cubicBezTo>
                    <a:pt x="12780" y="20110"/>
                    <a:pt x="13326" y="20110"/>
                    <a:pt x="14010" y="19117"/>
                  </a:cubicBezTo>
                  <a:cubicBezTo>
                    <a:pt x="14694" y="18124"/>
                    <a:pt x="15514" y="16138"/>
                    <a:pt x="16790" y="12786"/>
                  </a:cubicBezTo>
                  <a:cubicBezTo>
                    <a:pt x="18066" y="9434"/>
                    <a:pt x="19797" y="4717"/>
                    <a:pt x="215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4237687" y="5435290"/>
              <a:ext cx="263229" cy="248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30" fill="norm" stroke="1" extrusionOk="0">
                  <a:moveTo>
                    <a:pt x="16567" y="4674"/>
                  </a:moveTo>
                  <a:cubicBezTo>
                    <a:pt x="16777" y="3615"/>
                    <a:pt x="16986" y="2556"/>
                    <a:pt x="16672" y="1498"/>
                  </a:cubicBezTo>
                  <a:cubicBezTo>
                    <a:pt x="16357" y="439"/>
                    <a:pt x="15518" y="-620"/>
                    <a:pt x="13002" y="439"/>
                  </a:cubicBezTo>
                  <a:cubicBezTo>
                    <a:pt x="10485" y="1498"/>
                    <a:pt x="6291" y="4674"/>
                    <a:pt x="3670" y="7533"/>
                  </a:cubicBezTo>
                  <a:cubicBezTo>
                    <a:pt x="1049" y="10392"/>
                    <a:pt x="0" y="12933"/>
                    <a:pt x="0" y="15368"/>
                  </a:cubicBezTo>
                  <a:cubicBezTo>
                    <a:pt x="0" y="17804"/>
                    <a:pt x="1049" y="20133"/>
                    <a:pt x="4823" y="20556"/>
                  </a:cubicBezTo>
                  <a:cubicBezTo>
                    <a:pt x="8598" y="20980"/>
                    <a:pt x="15099" y="19498"/>
                    <a:pt x="21600" y="18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4537406" y="5453361"/>
              <a:ext cx="208849" cy="228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435" fill="norm" stroke="1" extrusionOk="0">
                  <a:moveTo>
                    <a:pt x="7995" y="0"/>
                  </a:moveTo>
                  <a:cubicBezTo>
                    <a:pt x="5913" y="3840"/>
                    <a:pt x="3831" y="7680"/>
                    <a:pt x="2530" y="10320"/>
                  </a:cubicBezTo>
                  <a:cubicBezTo>
                    <a:pt x="1228" y="12960"/>
                    <a:pt x="708" y="14400"/>
                    <a:pt x="318" y="16080"/>
                  </a:cubicBezTo>
                  <a:cubicBezTo>
                    <a:pt x="-73" y="17760"/>
                    <a:pt x="-333" y="19680"/>
                    <a:pt x="968" y="20640"/>
                  </a:cubicBezTo>
                  <a:cubicBezTo>
                    <a:pt x="2269" y="21600"/>
                    <a:pt x="5132" y="21600"/>
                    <a:pt x="8775" y="21120"/>
                  </a:cubicBezTo>
                  <a:cubicBezTo>
                    <a:pt x="12419" y="20640"/>
                    <a:pt x="16843" y="19680"/>
                    <a:pt x="21267" y="18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4830589" y="5461028"/>
              <a:ext cx="53669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4697302" y="5453361"/>
              <a:ext cx="27895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fill="norm" stroke="1" extrusionOk="0">
                  <a:moveTo>
                    <a:pt x="227" y="21600"/>
                  </a:moveTo>
                  <a:cubicBezTo>
                    <a:pt x="30" y="18600"/>
                    <a:pt x="-166" y="15600"/>
                    <a:pt x="227" y="12900"/>
                  </a:cubicBezTo>
                  <a:cubicBezTo>
                    <a:pt x="619" y="10200"/>
                    <a:pt x="1601" y="7800"/>
                    <a:pt x="5234" y="5700"/>
                  </a:cubicBezTo>
                  <a:cubicBezTo>
                    <a:pt x="8867" y="3600"/>
                    <a:pt x="15150" y="1800"/>
                    <a:pt x="214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4248995" y="6257608"/>
              <a:ext cx="144585" cy="170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0323" fill="norm" stroke="1" extrusionOk="0">
                  <a:moveTo>
                    <a:pt x="3249" y="5567"/>
                  </a:moveTo>
                  <a:cubicBezTo>
                    <a:pt x="2871" y="7393"/>
                    <a:pt x="2492" y="9218"/>
                    <a:pt x="1923" y="12108"/>
                  </a:cubicBezTo>
                  <a:cubicBezTo>
                    <a:pt x="1355" y="14998"/>
                    <a:pt x="597" y="18953"/>
                    <a:pt x="218" y="20018"/>
                  </a:cubicBezTo>
                  <a:cubicBezTo>
                    <a:pt x="-161" y="21083"/>
                    <a:pt x="-161" y="19258"/>
                    <a:pt x="1165" y="16063"/>
                  </a:cubicBezTo>
                  <a:cubicBezTo>
                    <a:pt x="2492" y="12869"/>
                    <a:pt x="5144" y="8306"/>
                    <a:pt x="7039" y="5415"/>
                  </a:cubicBezTo>
                  <a:cubicBezTo>
                    <a:pt x="8934" y="2525"/>
                    <a:pt x="10071" y="1308"/>
                    <a:pt x="11965" y="548"/>
                  </a:cubicBezTo>
                  <a:cubicBezTo>
                    <a:pt x="13860" y="-213"/>
                    <a:pt x="16513" y="-517"/>
                    <a:pt x="18218" y="1917"/>
                  </a:cubicBezTo>
                  <a:cubicBezTo>
                    <a:pt x="19923" y="4351"/>
                    <a:pt x="20681" y="9522"/>
                    <a:pt x="21439" y="14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4408913" y="6281379"/>
              <a:ext cx="245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25" y="14400"/>
                    <a:pt x="4050" y="7200"/>
                    <a:pt x="7650" y="3600"/>
                  </a:cubicBezTo>
                  <a:cubicBezTo>
                    <a:pt x="11250" y="0"/>
                    <a:pt x="1642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0" name="Line"/>
            <p:cNvSpPr/>
            <p:nvPr/>
          </p:nvSpPr>
          <p:spPr>
            <a:xfrm>
              <a:off x="4615918" y="6253268"/>
              <a:ext cx="59459" cy="14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600" fill="norm" stroke="1" extrusionOk="0">
                  <a:moveTo>
                    <a:pt x="0" y="3086"/>
                  </a:moveTo>
                  <a:cubicBezTo>
                    <a:pt x="2700" y="1543"/>
                    <a:pt x="5400" y="0"/>
                    <a:pt x="9000" y="0"/>
                  </a:cubicBezTo>
                  <a:cubicBezTo>
                    <a:pt x="12600" y="0"/>
                    <a:pt x="17100" y="1543"/>
                    <a:pt x="19350" y="3471"/>
                  </a:cubicBezTo>
                  <a:cubicBezTo>
                    <a:pt x="21600" y="5400"/>
                    <a:pt x="21600" y="7714"/>
                    <a:pt x="18450" y="10800"/>
                  </a:cubicBezTo>
                  <a:cubicBezTo>
                    <a:pt x="15300" y="13886"/>
                    <a:pt x="9000" y="17743"/>
                    <a:pt x="2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1" name="Line"/>
            <p:cNvSpPr/>
            <p:nvPr/>
          </p:nvSpPr>
          <p:spPr>
            <a:xfrm>
              <a:off x="4701910" y="6261898"/>
              <a:ext cx="197677" cy="96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0843" fill="norm" stroke="1" extrusionOk="0">
                  <a:moveTo>
                    <a:pt x="8026" y="4222"/>
                  </a:moveTo>
                  <a:cubicBezTo>
                    <a:pt x="8299" y="6991"/>
                    <a:pt x="8572" y="9760"/>
                    <a:pt x="8162" y="12253"/>
                  </a:cubicBezTo>
                  <a:cubicBezTo>
                    <a:pt x="7752" y="14745"/>
                    <a:pt x="6658" y="16960"/>
                    <a:pt x="5155" y="18622"/>
                  </a:cubicBezTo>
                  <a:cubicBezTo>
                    <a:pt x="3651" y="20283"/>
                    <a:pt x="1737" y="21391"/>
                    <a:pt x="780" y="20560"/>
                  </a:cubicBezTo>
                  <a:cubicBezTo>
                    <a:pt x="-177" y="19729"/>
                    <a:pt x="-177" y="16960"/>
                    <a:pt x="370" y="14745"/>
                  </a:cubicBezTo>
                  <a:cubicBezTo>
                    <a:pt x="917" y="12529"/>
                    <a:pt x="2010" y="10868"/>
                    <a:pt x="4608" y="10314"/>
                  </a:cubicBezTo>
                  <a:cubicBezTo>
                    <a:pt x="7205" y="9760"/>
                    <a:pt x="11307" y="10314"/>
                    <a:pt x="14177" y="10591"/>
                  </a:cubicBezTo>
                  <a:cubicBezTo>
                    <a:pt x="17048" y="10868"/>
                    <a:pt x="18689" y="10868"/>
                    <a:pt x="19782" y="9483"/>
                  </a:cubicBezTo>
                  <a:cubicBezTo>
                    <a:pt x="20876" y="8099"/>
                    <a:pt x="21423" y="5329"/>
                    <a:pt x="21013" y="3391"/>
                  </a:cubicBezTo>
                  <a:cubicBezTo>
                    <a:pt x="20603" y="1453"/>
                    <a:pt x="19236" y="345"/>
                    <a:pt x="17185" y="68"/>
                  </a:cubicBezTo>
                  <a:cubicBezTo>
                    <a:pt x="15134" y="-209"/>
                    <a:pt x="12400" y="345"/>
                    <a:pt x="10486" y="2006"/>
                  </a:cubicBezTo>
                  <a:cubicBezTo>
                    <a:pt x="8572" y="3668"/>
                    <a:pt x="7479" y="6437"/>
                    <a:pt x="6385" y="9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2" name="Line"/>
            <p:cNvSpPr/>
            <p:nvPr/>
          </p:nvSpPr>
          <p:spPr>
            <a:xfrm>
              <a:off x="698163" y="7258562"/>
              <a:ext cx="444677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2607" y="2735"/>
                    <a:pt x="5214" y="-1585"/>
                    <a:pt x="8814" y="575"/>
                  </a:cubicBezTo>
                  <a:cubicBezTo>
                    <a:pt x="12414" y="2735"/>
                    <a:pt x="17007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728830" y="7324069"/>
              <a:ext cx="452344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95" y="17600"/>
                    <a:pt x="6590" y="13600"/>
                    <a:pt x="10190" y="10000"/>
                  </a:cubicBezTo>
                  <a:cubicBezTo>
                    <a:pt x="13790" y="6400"/>
                    <a:pt x="17695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1112172" y="7165880"/>
              <a:ext cx="134812" cy="319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411" fill="norm" stroke="1" extrusionOk="0">
                  <a:moveTo>
                    <a:pt x="0" y="840"/>
                  </a:moveTo>
                  <a:cubicBezTo>
                    <a:pt x="1571" y="325"/>
                    <a:pt x="3142" y="-189"/>
                    <a:pt x="6480" y="68"/>
                  </a:cubicBezTo>
                  <a:cubicBezTo>
                    <a:pt x="9818" y="325"/>
                    <a:pt x="14924" y="1354"/>
                    <a:pt x="17869" y="3325"/>
                  </a:cubicBezTo>
                  <a:cubicBezTo>
                    <a:pt x="20815" y="5297"/>
                    <a:pt x="21600" y="8211"/>
                    <a:pt x="19636" y="11382"/>
                  </a:cubicBezTo>
                  <a:cubicBezTo>
                    <a:pt x="17673" y="14554"/>
                    <a:pt x="12960" y="17982"/>
                    <a:pt x="8247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1464847" y="7055137"/>
              <a:ext cx="136786" cy="41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412" fill="norm" stroke="1" extrusionOk="0">
                  <a:moveTo>
                    <a:pt x="3600" y="10764"/>
                  </a:moveTo>
                  <a:cubicBezTo>
                    <a:pt x="4400" y="9837"/>
                    <a:pt x="5200" y="8909"/>
                    <a:pt x="6000" y="8909"/>
                  </a:cubicBezTo>
                  <a:cubicBezTo>
                    <a:pt x="6800" y="8909"/>
                    <a:pt x="7600" y="9837"/>
                    <a:pt x="8200" y="11427"/>
                  </a:cubicBezTo>
                  <a:cubicBezTo>
                    <a:pt x="8800" y="13017"/>
                    <a:pt x="9200" y="15270"/>
                    <a:pt x="9400" y="16727"/>
                  </a:cubicBezTo>
                  <a:cubicBezTo>
                    <a:pt x="9600" y="18185"/>
                    <a:pt x="9600" y="18848"/>
                    <a:pt x="9200" y="18848"/>
                  </a:cubicBezTo>
                  <a:cubicBezTo>
                    <a:pt x="8800" y="18848"/>
                    <a:pt x="8000" y="18185"/>
                    <a:pt x="7800" y="15667"/>
                  </a:cubicBezTo>
                  <a:cubicBezTo>
                    <a:pt x="7600" y="13150"/>
                    <a:pt x="8000" y="8777"/>
                    <a:pt x="8800" y="6060"/>
                  </a:cubicBezTo>
                  <a:cubicBezTo>
                    <a:pt x="9600" y="3343"/>
                    <a:pt x="10800" y="2283"/>
                    <a:pt x="12000" y="1488"/>
                  </a:cubicBezTo>
                  <a:cubicBezTo>
                    <a:pt x="13200" y="693"/>
                    <a:pt x="14400" y="163"/>
                    <a:pt x="16000" y="31"/>
                  </a:cubicBezTo>
                  <a:cubicBezTo>
                    <a:pt x="17600" y="-102"/>
                    <a:pt x="19600" y="163"/>
                    <a:pt x="20600" y="1422"/>
                  </a:cubicBezTo>
                  <a:cubicBezTo>
                    <a:pt x="21600" y="2681"/>
                    <a:pt x="21600" y="4934"/>
                    <a:pt x="21000" y="6723"/>
                  </a:cubicBezTo>
                  <a:cubicBezTo>
                    <a:pt x="20400" y="8511"/>
                    <a:pt x="19200" y="9837"/>
                    <a:pt x="19200" y="11427"/>
                  </a:cubicBezTo>
                  <a:cubicBezTo>
                    <a:pt x="19200" y="13017"/>
                    <a:pt x="20400" y="14872"/>
                    <a:pt x="19800" y="16330"/>
                  </a:cubicBezTo>
                  <a:cubicBezTo>
                    <a:pt x="19200" y="17788"/>
                    <a:pt x="16800" y="18848"/>
                    <a:pt x="14400" y="19643"/>
                  </a:cubicBezTo>
                  <a:cubicBezTo>
                    <a:pt x="12000" y="20438"/>
                    <a:pt x="9600" y="20968"/>
                    <a:pt x="7400" y="21233"/>
                  </a:cubicBezTo>
                  <a:cubicBezTo>
                    <a:pt x="5200" y="21498"/>
                    <a:pt x="3200" y="21498"/>
                    <a:pt x="2000" y="21034"/>
                  </a:cubicBezTo>
                  <a:cubicBezTo>
                    <a:pt x="800" y="20570"/>
                    <a:pt x="400" y="19643"/>
                    <a:pt x="0" y="18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1669339" y="7316403"/>
              <a:ext cx="139557" cy="36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388" fill="norm" stroke="1" extrusionOk="0">
                  <a:moveTo>
                    <a:pt x="3851" y="0"/>
                  </a:moveTo>
                  <a:cubicBezTo>
                    <a:pt x="2694" y="900"/>
                    <a:pt x="1537" y="1800"/>
                    <a:pt x="765" y="2850"/>
                  </a:cubicBezTo>
                  <a:cubicBezTo>
                    <a:pt x="-6" y="3900"/>
                    <a:pt x="-392" y="5100"/>
                    <a:pt x="572" y="5775"/>
                  </a:cubicBezTo>
                  <a:cubicBezTo>
                    <a:pt x="1537" y="6450"/>
                    <a:pt x="3851" y="6600"/>
                    <a:pt x="6551" y="5925"/>
                  </a:cubicBezTo>
                  <a:cubicBezTo>
                    <a:pt x="9251" y="5250"/>
                    <a:pt x="12337" y="3750"/>
                    <a:pt x="14265" y="2625"/>
                  </a:cubicBezTo>
                  <a:cubicBezTo>
                    <a:pt x="16194" y="1500"/>
                    <a:pt x="16965" y="750"/>
                    <a:pt x="17544" y="750"/>
                  </a:cubicBezTo>
                  <a:cubicBezTo>
                    <a:pt x="18122" y="750"/>
                    <a:pt x="18508" y="1500"/>
                    <a:pt x="19087" y="3750"/>
                  </a:cubicBezTo>
                  <a:cubicBezTo>
                    <a:pt x="19665" y="6000"/>
                    <a:pt x="20437" y="9750"/>
                    <a:pt x="20822" y="12825"/>
                  </a:cubicBezTo>
                  <a:cubicBezTo>
                    <a:pt x="21208" y="15900"/>
                    <a:pt x="21208" y="18300"/>
                    <a:pt x="20244" y="19725"/>
                  </a:cubicBezTo>
                  <a:cubicBezTo>
                    <a:pt x="19279" y="21150"/>
                    <a:pt x="17351" y="21600"/>
                    <a:pt x="14072" y="21300"/>
                  </a:cubicBezTo>
                  <a:cubicBezTo>
                    <a:pt x="10794" y="21000"/>
                    <a:pt x="6165" y="19950"/>
                    <a:pt x="1537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2250378" y="7124732"/>
              <a:ext cx="249493" cy="324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01" fill="norm" stroke="1" extrusionOk="0">
                  <a:moveTo>
                    <a:pt x="6970" y="7594"/>
                  </a:moveTo>
                  <a:cubicBezTo>
                    <a:pt x="5868" y="10969"/>
                    <a:pt x="4766" y="14344"/>
                    <a:pt x="4105" y="16453"/>
                  </a:cubicBezTo>
                  <a:cubicBezTo>
                    <a:pt x="3444" y="18563"/>
                    <a:pt x="3223" y="19406"/>
                    <a:pt x="2782" y="20166"/>
                  </a:cubicBezTo>
                  <a:cubicBezTo>
                    <a:pt x="2341" y="20925"/>
                    <a:pt x="1680" y="21600"/>
                    <a:pt x="1129" y="21347"/>
                  </a:cubicBezTo>
                  <a:cubicBezTo>
                    <a:pt x="578" y="21094"/>
                    <a:pt x="137" y="19913"/>
                    <a:pt x="27" y="17634"/>
                  </a:cubicBezTo>
                  <a:cubicBezTo>
                    <a:pt x="-83" y="15356"/>
                    <a:pt x="137" y="11981"/>
                    <a:pt x="688" y="9281"/>
                  </a:cubicBezTo>
                  <a:cubicBezTo>
                    <a:pt x="1239" y="6581"/>
                    <a:pt x="2121" y="4556"/>
                    <a:pt x="3003" y="3291"/>
                  </a:cubicBezTo>
                  <a:cubicBezTo>
                    <a:pt x="3884" y="2025"/>
                    <a:pt x="4766" y="1519"/>
                    <a:pt x="5537" y="1603"/>
                  </a:cubicBezTo>
                  <a:cubicBezTo>
                    <a:pt x="6309" y="1688"/>
                    <a:pt x="6970" y="2363"/>
                    <a:pt x="8182" y="4641"/>
                  </a:cubicBezTo>
                  <a:cubicBezTo>
                    <a:pt x="9395" y="6919"/>
                    <a:pt x="11158" y="10800"/>
                    <a:pt x="12480" y="13078"/>
                  </a:cubicBezTo>
                  <a:cubicBezTo>
                    <a:pt x="13803" y="15356"/>
                    <a:pt x="14684" y="16031"/>
                    <a:pt x="15456" y="16031"/>
                  </a:cubicBezTo>
                  <a:cubicBezTo>
                    <a:pt x="16227" y="16031"/>
                    <a:pt x="16888" y="15356"/>
                    <a:pt x="17550" y="12994"/>
                  </a:cubicBezTo>
                  <a:cubicBezTo>
                    <a:pt x="18211" y="10631"/>
                    <a:pt x="18872" y="6581"/>
                    <a:pt x="19533" y="4134"/>
                  </a:cubicBezTo>
                  <a:cubicBezTo>
                    <a:pt x="20195" y="1687"/>
                    <a:pt x="20856" y="844"/>
                    <a:pt x="215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2493420" y="7270402"/>
              <a:ext cx="106120" cy="13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4" h="20998" fill="norm" stroke="1" extrusionOk="0">
                  <a:moveTo>
                    <a:pt x="20384" y="0"/>
                  </a:moveTo>
                  <a:cubicBezTo>
                    <a:pt x="14984" y="2700"/>
                    <a:pt x="9584" y="5400"/>
                    <a:pt x="6148" y="7714"/>
                  </a:cubicBezTo>
                  <a:cubicBezTo>
                    <a:pt x="2711" y="10029"/>
                    <a:pt x="1239" y="11957"/>
                    <a:pt x="502" y="14079"/>
                  </a:cubicBezTo>
                  <a:cubicBezTo>
                    <a:pt x="-234" y="16200"/>
                    <a:pt x="-234" y="18514"/>
                    <a:pt x="993" y="19864"/>
                  </a:cubicBezTo>
                  <a:cubicBezTo>
                    <a:pt x="2221" y="21214"/>
                    <a:pt x="4675" y="21600"/>
                    <a:pt x="8602" y="19671"/>
                  </a:cubicBezTo>
                  <a:cubicBezTo>
                    <a:pt x="12530" y="17743"/>
                    <a:pt x="17930" y="13500"/>
                    <a:pt x="19648" y="10607"/>
                  </a:cubicBezTo>
                  <a:cubicBezTo>
                    <a:pt x="21366" y="7714"/>
                    <a:pt x="19402" y="6171"/>
                    <a:pt x="17439" y="4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2599539" y="7049267"/>
              <a:ext cx="693055" cy="346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25" fill="norm" stroke="1" extrusionOk="0">
                  <a:moveTo>
                    <a:pt x="0" y="15172"/>
                  </a:moveTo>
                  <a:cubicBezTo>
                    <a:pt x="318" y="14696"/>
                    <a:pt x="635" y="14219"/>
                    <a:pt x="1151" y="14140"/>
                  </a:cubicBezTo>
                  <a:cubicBezTo>
                    <a:pt x="1668" y="14060"/>
                    <a:pt x="2382" y="14378"/>
                    <a:pt x="2859" y="14934"/>
                  </a:cubicBezTo>
                  <a:cubicBezTo>
                    <a:pt x="3335" y="15490"/>
                    <a:pt x="3574" y="16284"/>
                    <a:pt x="3732" y="17237"/>
                  </a:cubicBezTo>
                  <a:cubicBezTo>
                    <a:pt x="3891" y="18190"/>
                    <a:pt x="3971" y="19301"/>
                    <a:pt x="3851" y="20096"/>
                  </a:cubicBezTo>
                  <a:cubicBezTo>
                    <a:pt x="3732" y="20890"/>
                    <a:pt x="3415" y="21366"/>
                    <a:pt x="3216" y="21128"/>
                  </a:cubicBezTo>
                  <a:cubicBezTo>
                    <a:pt x="3018" y="20890"/>
                    <a:pt x="2938" y="19937"/>
                    <a:pt x="2978" y="18666"/>
                  </a:cubicBezTo>
                  <a:cubicBezTo>
                    <a:pt x="3018" y="17396"/>
                    <a:pt x="3176" y="15807"/>
                    <a:pt x="3534" y="14775"/>
                  </a:cubicBezTo>
                  <a:cubicBezTo>
                    <a:pt x="3891" y="13743"/>
                    <a:pt x="4447" y="13266"/>
                    <a:pt x="4844" y="13425"/>
                  </a:cubicBezTo>
                  <a:cubicBezTo>
                    <a:pt x="5241" y="13584"/>
                    <a:pt x="5479" y="14378"/>
                    <a:pt x="5638" y="15569"/>
                  </a:cubicBezTo>
                  <a:cubicBezTo>
                    <a:pt x="5797" y="16760"/>
                    <a:pt x="5876" y="18349"/>
                    <a:pt x="5876" y="19540"/>
                  </a:cubicBezTo>
                  <a:cubicBezTo>
                    <a:pt x="5876" y="20731"/>
                    <a:pt x="5797" y="21525"/>
                    <a:pt x="5797" y="21525"/>
                  </a:cubicBezTo>
                  <a:cubicBezTo>
                    <a:pt x="5797" y="21525"/>
                    <a:pt x="5876" y="20731"/>
                    <a:pt x="6154" y="19619"/>
                  </a:cubicBezTo>
                  <a:cubicBezTo>
                    <a:pt x="6432" y="18507"/>
                    <a:pt x="6909" y="17078"/>
                    <a:pt x="7465" y="16125"/>
                  </a:cubicBezTo>
                  <a:cubicBezTo>
                    <a:pt x="8021" y="15172"/>
                    <a:pt x="8656" y="14696"/>
                    <a:pt x="9013" y="14854"/>
                  </a:cubicBezTo>
                  <a:cubicBezTo>
                    <a:pt x="9371" y="15013"/>
                    <a:pt x="9450" y="15807"/>
                    <a:pt x="9450" y="16601"/>
                  </a:cubicBezTo>
                  <a:cubicBezTo>
                    <a:pt x="9450" y="17396"/>
                    <a:pt x="9371" y="18190"/>
                    <a:pt x="9529" y="18349"/>
                  </a:cubicBezTo>
                  <a:cubicBezTo>
                    <a:pt x="9688" y="18507"/>
                    <a:pt x="10085" y="18031"/>
                    <a:pt x="10879" y="17634"/>
                  </a:cubicBezTo>
                  <a:cubicBezTo>
                    <a:pt x="11674" y="17237"/>
                    <a:pt x="12865" y="16919"/>
                    <a:pt x="13818" y="16760"/>
                  </a:cubicBezTo>
                  <a:cubicBezTo>
                    <a:pt x="14771" y="16601"/>
                    <a:pt x="15485" y="16601"/>
                    <a:pt x="15644" y="16760"/>
                  </a:cubicBezTo>
                  <a:cubicBezTo>
                    <a:pt x="15803" y="16919"/>
                    <a:pt x="15406" y="17237"/>
                    <a:pt x="15088" y="17713"/>
                  </a:cubicBezTo>
                  <a:cubicBezTo>
                    <a:pt x="14771" y="18190"/>
                    <a:pt x="14532" y="18825"/>
                    <a:pt x="14612" y="19063"/>
                  </a:cubicBezTo>
                  <a:cubicBezTo>
                    <a:pt x="14691" y="19301"/>
                    <a:pt x="15088" y="19143"/>
                    <a:pt x="15525" y="19301"/>
                  </a:cubicBezTo>
                  <a:cubicBezTo>
                    <a:pt x="15962" y="19460"/>
                    <a:pt x="16438" y="19937"/>
                    <a:pt x="16835" y="19937"/>
                  </a:cubicBezTo>
                  <a:cubicBezTo>
                    <a:pt x="17232" y="19937"/>
                    <a:pt x="17550" y="19460"/>
                    <a:pt x="18106" y="17634"/>
                  </a:cubicBezTo>
                  <a:cubicBezTo>
                    <a:pt x="18662" y="15807"/>
                    <a:pt x="19456" y="12631"/>
                    <a:pt x="20051" y="9772"/>
                  </a:cubicBezTo>
                  <a:cubicBezTo>
                    <a:pt x="20647" y="6913"/>
                    <a:pt x="21044" y="4372"/>
                    <a:pt x="21282" y="2625"/>
                  </a:cubicBezTo>
                  <a:cubicBezTo>
                    <a:pt x="21521" y="878"/>
                    <a:pt x="21600" y="-75"/>
                    <a:pt x="21481" y="4"/>
                  </a:cubicBezTo>
                  <a:cubicBezTo>
                    <a:pt x="21362" y="84"/>
                    <a:pt x="21044" y="1196"/>
                    <a:pt x="20726" y="3896"/>
                  </a:cubicBezTo>
                  <a:cubicBezTo>
                    <a:pt x="20409" y="6596"/>
                    <a:pt x="20091" y="10884"/>
                    <a:pt x="20012" y="14060"/>
                  </a:cubicBezTo>
                  <a:cubicBezTo>
                    <a:pt x="19932" y="17237"/>
                    <a:pt x="20091" y="19301"/>
                    <a:pt x="20250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3412224" y="7301069"/>
              <a:ext cx="16100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71" y="15429"/>
                    <a:pt x="7543" y="9257"/>
                    <a:pt x="11143" y="5657"/>
                  </a:cubicBezTo>
                  <a:cubicBezTo>
                    <a:pt x="14743" y="2057"/>
                    <a:pt x="18171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3755143" y="7056935"/>
              <a:ext cx="104704" cy="299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0" h="21060" fill="norm" stroke="1" extrusionOk="0">
                  <a:moveTo>
                    <a:pt x="12466" y="2615"/>
                  </a:moveTo>
                  <a:cubicBezTo>
                    <a:pt x="11964" y="1355"/>
                    <a:pt x="11462" y="95"/>
                    <a:pt x="10708" y="5"/>
                  </a:cubicBezTo>
                  <a:cubicBezTo>
                    <a:pt x="9955" y="-85"/>
                    <a:pt x="8950" y="995"/>
                    <a:pt x="6941" y="4055"/>
                  </a:cubicBezTo>
                  <a:cubicBezTo>
                    <a:pt x="4932" y="7115"/>
                    <a:pt x="1918" y="12155"/>
                    <a:pt x="662" y="15215"/>
                  </a:cubicBezTo>
                  <a:cubicBezTo>
                    <a:pt x="-594" y="18275"/>
                    <a:pt x="-92" y="19355"/>
                    <a:pt x="2420" y="20165"/>
                  </a:cubicBezTo>
                  <a:cubicBezTo>
                    <a:pt x="4932" y="20975"/>
                    <a:pt x="9453" y="21515"/>
                    <a:pt x="13220" y="20525"/>
                  </a:cubicBezTo>
                  <a:cubicBezTo>
                    <a:pt x="16987" y="19535"/>
                    <a:pt x="20001" y="17015"/>
                    <a:pt x="20504" y="15485"/>
                  </a:cubicBezTo>
                  <a:cubicBezTo>
                    <a:pt x="21006" y="13955"/>
                    <a:pt x="18997" y="13415"/>
                    <a:pt x="15732" y="13325"/>
                  </a:cubicBezTo>
                  <a:cubicBezTo>
                    <a:pt x="12466" y="13235"/>
                    <a:pt x="7946" y="13595"/>
                    <a:pt x="5434" y="13955"/>
                  </a:cubicBezTo>
                  <a:cubicBezTo>
                    <a:pt x="2922" y="14315"/>
                    <a:pt x="2420" y="14675"/>
                    <a:pt x="1918" y="15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3910558" y="7221845"/>
              <a:ext cx="207016" cy="155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600" fill="norm" stroke="1" extrusionOk="0">
                  <a:moveTo>
                    <a:pt x="4743" y="7790"/>
                  </a:moveTo>
                  <a:cubicBezTo>
                    <a:pt x="3426" y="8498"/>
                    <a:pt x="2109" y="9207"/>
                    <a:pt x="1187" y="10446"/>
                  </a:cubicBezTo>
                  <a:cubicBezTo>
                    <a:pt x="265" y="11685"/>
                    <a:pt x="-262" y="13456"/>
                    <a:pt x="133" y="13987"/>
                  </a:cubicBezTo>
                  <a:cubicBezTo>
                    <a:pt x="528" y="14518"/>
                    <a:pt x="1845" y="13810"/>
                    <a:pt x="3031" y="12393"/>
                  </a:cubicBezTo>
                  <a:cubicBezTo>
                    <a:pt x="4216" y="10977"/>
                    <a:pt x="5270" y="8853"/>
                    <a:pt x="6192" y="8675"/>
                  </a:cubicBezTo>
                  <a:cubicBezTo>
                    <a:pt x="7114" y="8498"/>
                    <a:pt x="7904" y="10269"/>
                    <a:pt x="8958" y="11154"/>
                  </a:cubicBezTo>
                  <a:cubicBezTo>
                    <a:pt x="10011" y="12039"/>
                    <a:pt x="11328" y="12039"/>
                    <a:pt x="13172" y="11331"/>
                  </a:cubicBezTo>
                  <a:cubicBezTo>
                    <a:pt x="15016" y="10623"/>
                    <a:pt x="17387" y="9207"/>
                    <a:pt x="18967" y="7790"/>
                  </a:cubicBezTo>
                  <a:cubicBezTo>
                    <a:pt x="20548" y="6374"/>
                    <a:pt x="21338" y="4957"/>
                    <a:pt x="21338" y="3364"/>
                  </a:cubicBezTo>
                  <a:cubicBezTo>
                    <a:pt x="21338" y="1770"/>
                    <a:pt x="20548" y="0"/>
                    <a:pt x="20021" y="0"/>
                  </a:cubicBezTo>
                  <a:cubicBezTo>
                    <a:pt x="19494" y="0"/>
                    <a:pt x="19231" y="1770"/>
                    <a:pt x="18836" y="5666"/>
                  </a:cubicBezTo>
                  <a:cubicBezTo>
                    <a:pt x="18440" y="9561"/>
                    <a:pt x="17914" y="15580"/>
                    <a:pt x="173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4201908" y="7028833"/>
              <a:ext cx="333812" cy="327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310" fill="norm" stroke="1" extrusionOk="0">
                  <a:moveTo>
                    <a:pt x="0" y="15207"/>
                  </a:moveTo>
                  <a:cubicBezTo>
                    <a:pt x="1649" y="15041"/>
                    <a:pt x="3298" y="14875"/>
                    <a:pt x="4534" y="14376"/>
                  </a:cubicBezTo>
                  <a:cubicBezTo>
                    <a:pt x="5771" y="13878"/>
                    <a:pt x="6595" y="13047"/>
                    <a:pt x="6513" y="12715"/>
                  </a:cubicBezTo>
                  <a:cubicBezTo>
                    <a:pt x="6431" y="12383"/>
                    <a:pt x="5441" y="12549"/>
                    <a:pt x="4782" y="13047"/>
                  </a:cubicBezTo>
                  <a:cubicBezTo>
                    <a:pt x="4122" y="13546"/>
                    <a:pt x="3792" y="14376"/>
                    <a:pt x="3875" y="15539"/>
                  </a:cubicBezTo>
                  <a:cubicBezTo>
                    <a:pt x="3957" y="16703"/>
                    <a:pt x="4452" y="18198"/>
                    <a:pt x="5936" y="19278"/>
                  </a:cubicBezTo>
                  <a:cubicBezTo>
                    <a:pt x="7420" y="20358"/>
                    <a:pt x="9893" y="21023"/>
                    <a:pt x="11624" y="21189"/>
                  </a:cubicBezTo>
                  <a:cubicBezTo>
                    <a:pt x="13356" y="21355"/>
                    <a:pt x="14345" y="21023"/>
                    <a:pt x="15087" y="20524"/>
                  </a:cubicBezTo>
                  <a:cubicBezTo>
                    <a:pt x="15829" y="20026"/>
                    <a:pt x="16324" y="19361"/>
                    <a:pt x="16324" y="18696"/>
                  </a:cubicBezTo>
                  <a:cubicBezTo>
                    <a:pt x="16324" y="18032"/>
                    <a:pt x="15829" y="17367"/>
                    <a:pt x="15087" y="17035"/>
                  </a:cubicBezTo>
                  <a:cubicBezTo>
                    <a:pt x="14345" y="16703"/>
                    <a:pt x="13356" y="16703"/>
                    <a:pt x="12614" y="17035"/>
                  </a:cubicBezTo>
                  <a:cubicBezTo>
                    <a:pt x="11872" y="17367"/>
                    <a:pt x="11377" y="18032"/>
                    <a:pt x="11047" y="18863"/>
                  </a:cubicBezTo>
                  <a:cubicBezTo>
                    <a:pt x="10718" y="19693"/>
                    <a:pt x="10553" y="20690"/>
                    <a:pt x="10882" y="21106"/>
                  </a:cubicBezTo>
                  <a:cubicBezTo>
                    <a:pt x="11212" y="21521"/>
                    <a:pt x="12037" y="21355"/>
                    <a:pt x="13273" y="20109"/>
                  </a:cubicBezTo>
                  <a:cubicBezTo>
                    <a:pt x="14510" y="18863"/>
                    <a:pt x="16159" y="16536"/>
                    <a:pt x="17560" y="13463"/>
                  </a:cubicBezTo>
                  <a:cubicBezTo>
                    <a:pt x="18962" y="10389"/>
                    <a:pt x="20116" y="6567"/>
                    <a:pt x="20776" y="3992"/>
                  </a:cubicBezTo>
                  <a:cubicBezTo>
                    <a:pt x="21435" y="1416"/>
                    <a:pt x="21600" y="87"/>
                    <a:pt x="21518" y="4"/>
                  </a:cubicBezTo>
                  <a:cubicBezTo>
                    <a:pt x="21435" y="-79"/>
                    <a:pt x="21105" y="1084"/>
                    <a:pt x="20446" y="3826"/>
                  </a:cubicBezTo>
                  <a:cubicBezTo>
                    <a:pt x="19786" y="6567"/>
                    <a:pt x="18797" y="10887"/>
                    <a:pt x="18467" y="13961"/>
                  </a:cubicBezTo>
                  <a:cubicBezTo>
                    <a:pt x="18137" y="17035"/>
                    <a:pt x="18467" y="18863"/>
                    <a:pt x="18797" y="20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4944900" y="7134601"/>
              <a:ext cx="261365" cy="24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0454" fill="norm" stroke="1" extrusionOk="0">
                  <a:moveTo>
                    <a:pt x="9313" y="462"/>
                  </a:moveTo>
                  <a:cubicBezTo>
                    <a:pt x="8285" y="30"/>
                    <a:pt x="7256" y="-402"/>
                    <a:pt x="5816" y="678"/>
                  </a:cubicBezTo>
                  <a:cubicBezTo>
                    <a:pt x="4376" y="1758"/>
                    <a:pt x="2525" y="4350"/>
                    <a:pt x="1290" y="7590"/>
                  </a:cubicBezTo>
                  <a:cubicBezTo>
                    <a:pt x="56" y="10830"/>
                    <a:pt x="-561" y="14718"/>
                    <a:pt x="673" y="17310"/>
                  </a:cubicBezTo>
                  <a:cubicBezTo>
                    <a:pt x="1908" y="19902"/>
                    <a:pt x="4993" y="21198"/>
                    <a:pt x="8696" y="20010"/>
                  </a:cubicBezTo>
                  <a:cubicBezTo>
                    <a:pt x="12399" y="18822"/>
                    <a:pt x="16719" y="15150"/>
                    <a:pt x="21039" y="1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1960280" y="7781868"/>
              <a:ext cx="248251" cy="231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0783" fill="norm" stroke="1" extrusionOk="0">
                  <a:moveTo>
                    <a:pt x="11492" y="2956"/>
                  </a:moveTo>
                  <a:cubicBezTo>
                    <a:pt x="11051" y="1807"/>
                    <a:pt x="10610" y="658"/>
                    <a:pt x="9728" y="199"/>
                  </a:cubicBezTo>
                  <a:cubicBezTo>
                    <a:pt x="8847" y="-261"/>
                    <a:pt x="7524" y="-31"/>
                    <a:pt x="5871" y="2037"/>
                  </a:cubicBezTo>
                  <a:cubicBezTo>
                    <a:pt x="4218" y="4105"/>
                    <a:pt x="2234" y="8011"/>
                    <a:pt x="1132" y="11228"/>
                  </a:cubicBezTo>
                  <a:cubicBezTo>
                    <a:pt x="30" y="14445"/>
                    <a:pt x="-190" y="16973"/>
                    <a:pt x="141" y="18696"/>
                  </a:cubicBezTo>
                  <a:cubicBezTo>
                    <a:pt x="471" y="20420"/>
                    <a:pt x="1353" y="21339"/>
                    <a:pt x="4990" y="20420"/>
                  </a:cubicBezTo>
                  <a:cubicBezTo>
                    <a:pt x="8626" y="19501"/>
                    <a:pt x="15018" y="16743"/>
                    <a:pt x="21410" y="13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2269865" y="7845415"/>
              <a:ext cx="15334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2209932" y="7812191"/>
              <a:ext cx="159603" cy="79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600" fill="norm" stroke="1" extrusionOk="0">
                  <a:moveTo>
                    <a:pt x="2852" y="21600"/>
                  </a:moveTo>
                  <a:cubicBezTo>
                    <a:pt x="1164" y="15329"/>
                    <a:pt x="-523" y="9058"/>
                    <a:pt x="152" y="5226"/>
                  </a:cubicBezTo>
                  <a:cubicBezTo>
                    <a:pt x="827" y="1394"/>
                    <a:pt x="3865" y="0"/>
                    <a:pt x="7071" y="0"/>
                  </a:cubicBezTo>
                  <a:cubicBezTo>
                    <a:pt x="10277" y="0"/>
                    <a:pt x="13652" y="1394"/>
                    <a:pt x="16015" y="3832"/>
                  </a:cubicBezTo>
                  <a:cubicBezTo>
                    <a:pt x="18377" y="6271"/>
                    <a:pt x="19727" y="9755"/>
                    <a:pt x="21077" y="13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2170196" y="8021752"/>
              <a:ext cx="214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2929213" y="7883749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2982881" y="7811796"/>
              <a:ext cx="61335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0" y="12582"/>
                    <a:pt x="0" y="4867"/>
                    <a:pt x="3600" y="1782"/>
                  </a:cubicBezTo>
                  <a:cubicBezTo>
                    <a:pt x="7200" y="-1304"/>
                    <a:pt x="144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3055428" y="7784080"/>
              <a:ext cx="96763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47" h="21600" fill="norm" stroke="1" extrusionOk="0">
                  <a:moveTo>
                    <a:pt x="18235" y="0"/>
                  </a:moveTo>
                  <a:cubicBezTo>
                    <a:pt x="12967" y="232"/>
                    <a:pt x="7698" y="465"/>
                    <a:pt x="4274" y="1045"/>
                  </a:cubicBezTo>
                  <a:cubicBezTo>
                    <a:pt x="849" y="1626"/>
                    <a:pt x="-731" y="2555"/>
                    <a:pt x="323" y="3948"/>
                  </a:cubicBezTo>
                  <a:cubicBezTo>
                    <a:pt x="1376" y="5342"/>
                    <a:pt x="5064" y="7200"/>
                    <a:pt x="8752" y="8942"/>
                  </a:cubicBezTo>
                  <a:cubicBezTo>
                    <a:pt x="12440" y="10684"/>
                    <a:pt x="16128" y="12310"/>
                    <a:pt x="18235" y="13703"/>
                  </a:cubicBezTo>
                  <a:cubicBezTo>
                    <a:pt x="20342" y="15097"/>
                    <a:pt x="20869" y="16258"/>
                    <a:pt x="17708" y="17535"/>
                  </a:cubicBezTo>
                  <a:cubicBezTo>
                    <a:pt x="14547" y="18813"/>
                    <a:pt x="7698" y="20206"/>
                    <a:pt x="8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3642229" y="7865859"/>
              <a:ext cx="383343" cy="33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6782"/>
                    <a:pt x="2880" y="11963"/>
                    <a:pt x="3888" y="8640"/>
                  </a:cubicBezTo>
                  <a:cubicBezTo>
                    <a:pt x="4896" y="5317"/>
                    <a:pt x="5472" y="3489"/>
                    <a:pt x="5904" y="2160"/>
                  </a:cubicBezTo>
                  <a:cubicBezTo>
                    <a:pt x="6336" y="831"/>
                    <a:pt x="6624" y="0"/>
                    <a:pt x="6696" y="0"/>
                  </a:cubicBezTo>
                  <a:cubicBezTo>
                    <a:pt x="6768" y="0"/>
                    <a:pt x="6624" y="831"/>
                    <a:pt x="6336" y="3240"/>
                  </a:cubicBezTo>
                  <a:cubicBezTo>
                    <a:pt x="6048" y="5649"/>
                    <a:pt x="5616" y="9637"/>
                    <a:pt x="5472" y="12046"/>
                  </a:cubicBezTo>
                  <a:cubicBezTo>
                    <a:pt x="5328" y="14455"/>
                    <a:pt x="5472" y="15286"/>
                    <a:pt x="5760" y="16034"/>
                  </a:cubicBezTo>
                  <a:cubicBezTo>
                    <a:pt x="6048" y="16782"/>
                    <a:pt x="6480" y="17446"/>
                    <a:pt x="7200" y="17612"/>
                  </a:cubicBezTo>
                  <a:cubicBezTo>
                    <a:pt x="7920" y="17778"/>
                    <a:pt x="8928" y="17446"/>
                    <a:pt x="10368" y="15868"/>
                  </a:cubicBezTo>
                  <a:cubicBezTo>
                    <a:pt x="11808" y="14289"/>
                    <a:pt x="13680" y="11465"/>
                    <a:pt x="14976" y="9305"/>
                  </a:cubicBezTo>
                  <a:cubicBezTo>
                    <a:pt x="16272" y="7145"/>
                    <a:pt x="16992" y="5649"/>
                    <a:pt x="17496" y="4486"/>
                  </a:cubicBezTo>
                  <a:cubicBezTo>
                    <a:pt x="18000" y="3323"/>
                    <a:pt x="18288" y="2492"/>
                    <a:pt x="18288" y="2492"/>
                  </a:cubicBezTo>
                  <a:cubicBezTo>
                    <a:pt x="18288" y="2492"/>
                    <a:pt x="18000" y="3323"/>
                    <a:pt x="17856" y="4237"/>
                  </a:cubicBezTo>
                  <a:cubicBezTo>
                    <a:pt x="17712" y="5151"/>
                    <a:pt x="17712" y="6148"/>
                    <a:pt x="18360" y="7062"/>
                  </a:cubicBezTo>
                  <a:cubicBezTo>
                    <a:pt x="19008" y="7975"/>
                    <a:pt x="20304" y="8806"/>
                    <a:pt x="21600" y="96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3727591" y="7648069"/>
              <a:ext cx="198312" cy="15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19" fill="norm" stroke="1" extrusionOk="0">
                  <a:moveTo>
                    <a:pt x="1551" y="7279"/>
                  </a:moveTo>
                  <a:cubicBezTo>
                    <a:pt x="1551" y="9079"/>
                    <a:pt x="1551" y="10879"/>
                    <a:pt x="1274" y="12859"/>
                  </a:cubicBezTo>
                  <a:cubicBezTo>
                    <a:pt x="997" y="14839"/>
                    <a:pt x="443" y="16999"/>
                    <a:pt x="166" y="17179"/>
                  </a:cubicBezTo>
                  <a:cubicBezTo>
                    <a:pt x="-111" y="17359"/>
                    <a:pt x="-111" y="15559"/>
                    <a:pt x="720" y="12859"/>
                  </a:cubicBezTo>
                  <a:cubicBezTo>
                    <a:pt x="1551" y="10159"/>
                    <a:pt x="3212" y="6559"/>
                    <a:pt x="4597" y="4219"/>
                  </a:cubicBezTo>
                  <a:cubicBezTo>
                    <a:pt x="5981" y="1879"/>
                    <a:pt x="7089" y="799"/>
                    <a:pt x="8335" y="259"/>
                  </a:cubicBezTo>
                  <a:cubicBezTo>
                    <a:pt x="9581" y="-281"/>
                    <a:pt x="10966" y="-281"/>
                    <a:pt x="13181" y="3319"/>
                  </a:cubicBezTo>
                  <a:cubicBezTo>
                    <a:pt x="15397" y="6919"/>
                    <a:pt x="18443" y="14119"/>
                    <a:pt x="21489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4" name="Line"/>
            <p:cNvSpPr/>
            <p:nvPr/>
          </p:nvSpPr>
          <p:spPr>
            <a:xfrm>
              <a:off x="4309244" y="7968084"/>
              <a:ext cx="168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4447247" y="7891416"/>
              <a:ext cx="7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4293910" y="8136754"/>
              <a:ext cx="222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4838256" y="7860748"/>
              <a:ext cx="2300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4945592" y="8029418"/>
              <a:ext cx="1" cy="23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4838256" y="7883749"/>
              <a:ext cx="2300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800"/>
                    <a:pt x="4800" y="11600"/>
                    <a:pt x="8400" y="15200"/>
                  </a:cubicBezTo>
                  <a:cubicBezTo>
                    <a:pt x="12000" y="18800"/>
                    <a:pt x="16800" y="20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2239197" y="8707377"/>
              <a:ext cx="406344" cy="4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0" y="21441"/>
                  </a:moveTo>
                  <a:cubicBezTo>
                    <a:pt x="815" y="19082"/>
                    <a:pt x="1630" y="16724"/>
                    <a:pt x="2921" y="13558"/>
                  </a:cubicBezTo>
                  <a:cubicBezTo>
                    <a:pt x="4211" y="10393"/>
                    <a:pt x="5977" y="6420"/>
                    <a:pt x="7132" y="3875"/>
                  </a:cubicBezTo>
                  <a:cubicBezTo>
                    <a:pt x="8287" y="1331"/>
                    <a:pt x="8830" y="213"/>
                    <a:pt x="8898" y="27"/>
                  </a:cubicBezTo>
                  <a:cubicBezTo>
                    <a:pt x="8966" y="-159"/>
                    <a:pt x="8558" y="586"/>
                    <a:pt x="7743" y="3193"/>
                  </a:cubicBezTo>
                  <a:cubicBezTo>
                    <a:pt x="6928" y="5800"/>
                    <a:pt x="5706" y="10269"/>
                    <a:pt x="5094" y="13186"/>
                  </a:cubicBezTo>
                  <a:cubicBezTo>
                    <a:pt x="4483" y="16103"/>
                    <a:pt x="4483" y="17469"/>
                    <a:pt x="4755" y="18338"/>
                  </a:cubicBezTo>
                  <a:cubicBezTo>
                    <a:pt x="5026" y="19207"/>
                    <a:pt x="5570" y="19579"/>
                    <a:pt x="6113" y="19579"/>
                  </a:cubicBezTo>
                  <a:cubicBezTo>
                    <a:pt x="6657" y="19579"/>
                    <a:pt x="7200" y="19207"/>
                    <a:pt x="8830" y="17469"/>
                  </a:cubicBezTo>
                  <a:cubicBezTo>
                    <a:pt x="10460" y="15731"/>
                    <a:pt x="13177" y="12627"/>
                    <a:pt x="14943" y="10517"/>
                  </a:cubicBezTo>
                  <a:cubicBezTo>
                    <a:pt x="16709" y="8407"/>
                    <a:pt x="17525" y="7289"/>
                    <a:pt x="18136" y="6482"/>
                  </a:cubicBezTo>
                  <a:cubicBezTo>
                    <a:pt x="18747" y="5675"/>
                    <a:pt x="19155" y="5179"/>
                    <a:pt x="19291" y="5365"/>
                  </a:cubicBezTo>
                  <a:cubicBezTo>
                    <a:pt x="19426" y="5551"/>
                    <a:pt x="19291" y="6420"/>
                    <a:pt x="19291" y="7786"/>
                  </a:cubicBezTo>
                  <a:cubicBezTo>
                    <a:pt x="19291" y="9151"/>
                    <a:pt x="19426" y="11013"/>
                    <a:pt x="19834" y="12255"/>
                  </a:cubicBezTo>
                  <a:cubicBezTo>
                    <a:pt x="20242" y="13496"/>
                    <a:pt x="20921" y="14117"/>
                    <a:pt x="21600" y="14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2442261" y="8511140"/>
              <a:ext cx="195613" cy="238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260" fill="norm" stroke="1" extrusionOk="0">
                  <a:moveTo>
                    <a:pt x="2958" y="11028"/>
                  </a:moveTo>
                  <a:cubicBezTo>
                    <a:pt x="1555" y="12620"/>
                    <a:pt x="153" y="14212"/>
                    <a:pt x="12" y="14212"/>
                  </a:cubicBezTo>
                  <a:cubicBezTo>
                    <a:pt x="-128" y="14212"/>
                    <a:pt x="994" y="12620"/>
                    <a:pt x="2677" y="10233"/>
                  </a:cubicBezTo>
                  <a:cubicBezTo>
                    <a:pt x="4360" y="7845"/>
                    <a:pt x="6604" y="4662"/>
                    <a:pt x="8428" y="2616"/>
                  </a:cubicBezTo>
                  <a:cubicBezTo>
                    <a:pt x="10251" y="569"/>
                    <a:pt x="11654" y="-340"/>
                    <a:pt x="12776" y="115"/>
                  </a:cubicBezTo>
                  <a:cubicBezTo>
                    <a:pt x="13898" y="569"/>
                    <a:pt x="14740" y="2388"/>
                    <a:pt x="15581" y="5458"/>
                  </a:cubicBezTo>
                  <a:cubicBezTo>
                    <a:pt x="16423" y="8527"/>
                    <a:pt x="17264" y="12847"/>
                    <a:pt x="18246" y="15689"/>
                  </a:cubicBezTo>
                  <a:cubicBezTo>
                    <a:pt x="19228" y="18532"/>
                    <a:pt x="20350" y="19896"/>
                    <a:pt x="21472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2898546" y="8857438"/>
              <a:ext cx="153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7280"/>
                    <a:pt x="7200" y="12960"/>
                    <a:pt x="10800" y="9360"/>
                  </a:cubicBezTo>
                  <a:cubicBezTo>
                    <a:pt x="14400" y="5760"/>
                    <a:pt x="180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3002267" y="8773102"/>
              <a:ext cx="18949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757"/>
                    <a:pt x="3818" y="7513"/>
                    <a:pt x="1118" y="11113"/>
                  </a:cubicBezTo>
                  <a:cubicBezTo>
                    <a:pt x="-1582" y="14713"/>
                    <a:pt x="1118" y="18157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2837211" y="9003107"/>
              <a:ext cx="34500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80" y="16000"/>
                    <a:pt x="10560" y="10400"/>
                    <a:pt x="14160" y="6800"/>
                  </a:cubicBezTo>
                  <a:cubicBezTo>
                    <a:pt x="17760" y="3200"/>
                    <a:pt x="1968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3450558" y="8750102"/>
              <a:ext cx="1894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2700"/>
                    <a:pt x="16200" y="5400"/>
                    <a:pt x="18900" y="9000"/>
                  </a:cubicBezTo>
                  <a:cubicBezTo>
                    <a:pt x="21600" y="12600"/>
                    <a:pt x="18900" y="17100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3588561" y="8918772"/>
              <a:ext cx="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3679936" y="8721489"/>
              <a:ext cx="146298" cy="335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68" fill="norm" stroke="1" extrusionOk="0">
                  <a:moveTo>
                    <a:pt x="15733" y="5759"/>
                  </a:moveTo>
                  <a:cubicBezTo>
                    <a:pt x="13871" y="3795"/>
                    <a:pt x="12009" y="1832"/>
                    <a:pt x="9960" y="850"/>
                  </a:cubicBezTo>
                  <a:cubicBezTo>
                    <a:pt x="7912" y="-132"/>
                    <a:pt x="5678" y="-132"/>
                    <a:pt x="3816" y="195"/>
                  </a:cubicBezTo>
                  <a:cubicBezTo>
                    <a:pt x="1953" y="523"/>
                    <a:pt x="464" y="1177"/>
                    <a:pt x="91" y="2323"/>
                  </a:cubicBezTo>
                  <a:cubicBezTo>
                    <a:pt x="-281" y="3468"/>
                    <a:pt x="464" y="5104"/>
                    <a:pt x="2698" y="5841"/>
                  </a:cubicBezTo>
                  <a:cubicBezTo>
                    <a:pt x="4933" y="6577"/>
                    <a:pt x="8657" y="6413"/>
                    <a:pt x="11822" y="6250"/>
                  </a:cubicBezTo>
                  <a:cubicBezTo>
                    <a:pt x="14988" y="6086"/>
                    <a:pt x="17595" y="5923"/>
                    <a:pt x="18898" y="6332"/>
                  </a:cubicBezTo>
                  <a:cubicBezTo>
                    <a:pt x="20202" y="6741"/>
                    <a:pt x="20202" y="7723"/>
                    <a:pt x="19829" y="9686"/>
                  </a:cubicBezTo>
                  <a:cubicBezTo>
                    <a:pt x="19457" y="11650"/>
                    <a:pt x="18712" y="14595"/>
                    <a:pt x="18898" y="16723"/>
                  </a:cubicBezTo>
                  <a:cubicBezTo>
                    <a:pt x="19085" y="18850"/>
                    <a:pt x="20202" y="20159"/>
                    <a:pt x="21319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Line"/>
            <p:cNvSpPr/>
            <p:nvPr/>
          </p:nvSpPr>
          <p:spPr>
            <a:xfrm>
              <a:off x="3887568" y="8704100"/>
              <a:ext cx="207005" cy="32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21600" y="0"/>
                  </a:moveTo>
                  <a:cubicBezTo>
                    <a:pt x="18667" y="857"/>
                    <a:pt x="15733" y="1714"/>
                    <a:pt x="12933" y="3943"/>
                  </a:cubicBezTo>
                  <a:cubicBezTo>
                    <a:pt x="10133" y="6171"/>
                    <a:pt x="7467" y="9771"/>
                    <a:pt x="6000" y="12514"/>
                  </a:cubicBezTo>
                  <a:cubicBezTo>
                    <a:pt x="4533" y="15257"/>
                    <a:pt x="4267" y="17143"/>
                    <a:pt x="4667" y="18514"/>
                  </a:cubicBezTo>
                  <a:cubicBezTo>
                    <a:pt x="5067" y="19886"/>
                    <a:pt x="6133" y="20743"/>
                    <a:pt x="7600" y="21171"/>
                  </a:cubicBezTo>
                  <a:cubicBezTo>
                    <a:pt x="9067" y="21600"/>
                    <a:pt x="10933" y="21600"/>
                    <a:pt x="12400" y="21343"/>
                  </a:cubicBezTo>
                  <a:cubicBezTo>
                    <a:pt x="13867" y="21086"/>
                    <a:pt x="14933" y="20571"/>
                    <a:pt x="15733" y="19886"/>
                  </a:cubicBezTo>
                  <a:cubicBezTo>
                    <a:pt x="16533" y="19200"/>
                    <a:pt x="17067" y="18343"/>
                    <a:pt x="16933" y="17571"/>
                  </a:cubicBezTo>
                  <a:cubicBezTo>
                    <a:pt x="16800" y="16800"/>
                    <a:pt x="16000" y="16114"/>
                    <a:pt x="13600" y="15686"/>
                  </a:cubicBezTo>
                  <a:cubicBezTo>
                    <a:pt x="11200" y="15257"/>
                    <a:pt x="7200" y="15086"/>
                    <a:pt x="4667" y="15257"/>
                  </a:cubicBezTo>
                  <a:cubicBezTo>
                    <a:pt x="2133" y="15429"/>
                    <a:pt x="1067" y="15943"/>
                    <a:pt x="0" y="16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4311646" y="8685816"/>
              <a:ext cx="434609" cy="196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0997" fill="norm" stroke="1" extrusionOk="0">
                  <a:moveTo>
                    <a:pt x="4049" y="6058"/>
                  </a:moveTo>
                  <a:cubicBezTo>
                    <a:pt x="4176" y="9612"/>
                    <a:pt x="4302" y="13166"/>
                    <a:pt x="4239" y="15627"/>
                  </a:cubicBezTo>
                  <a:cubicBezTo>
                    <a:pt x="4176" y="18088"/>
                    <a:pt x="3923" y="19455"/>
                    <a:pt x="3418" y="20275"/>
                  </a:cubicBezTo>
                  <a:cubicBezTo>
                    <a:pt x="2913" y="21096"/>
                    <a:pt x="2155" y="21369"/>
                    <a:pt x="1523" y="20275"/>
                  </a:cubicBezTo>
                  <a:cubicBezTo>
                    <a:pt x="892" y="19182"/>
                    <a:pt x="386" y="16721"/>
                    <a:pt x="134" y="14807"/>
                  </a:cubicBezTo>
                  <a:cubicBezTo>
                    <a:pt x="-119" y="12893"/>
                    <a:pt x="-119" y="11526"/>
                    <a:pt x="1081" y="9749"/>
                  </a:cubicBezTo>
                  <a:cubicBezTo>
                    <a:pt x="2281" y="7971"/>
                    <a:pt x="4681" y="5784"/>
                    <a:pt x="7902" y="4007"/>
                  </a:cubicBezTo>
                  <a:cubicBezTo>
                    <a:pt x="11123" y="2230"/>
                    <a:pt x="15165" y="863"/>
                    <a:pt x="17565" y="316"/>
                  </a:cubicBezTo>
                  <a:cubicBezTo>
                    <a:pt x="19965" y="-231"/>
                    <a:pt x="20723" y="42"/>
                    <a:pt x="21481" y="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4293910" y="8918772"/>
              <a:ext cx="36034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30" y="17673"/>
                    <a:pt x="7660" y="13746"/>
                    <a:pt x="11260" y="10146"/>
                  </a:cubicBezTo>
                  <a:cubicBezTo>
                    <a:pt x="14860" y="6546"/>
                    <a:pt x="18230" y="32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4339911" y="8995441"/>
              <a:ext cx="421677" cy="319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997"/>
                  </a:moveTo>
                  <a:cubicBezTo>
                    <a:pt x="393" y="15725"/>
                    <a:pt x="785" y="17453"/>
                    <a:pt x="1178" y="18922"/>
                  </a:cubicBezTo>
                  <a:cubicBezTo>
                    <a:pt x="1571" y="20390"/>
                    <a:pt x="1964" y="21600"/>
                    <a:pt x="2291" y="21600"/>
                  </a:cubicBezTo>
                  <a:cubicBezTo>
                    <a:pt x="2618" y="21600"/>
                    <a:pt x="2880" y="20390"/>
                    <a:pt x="2945" y="18144"/>
                  </a:cubicBezTo>
                  <a:cubicBezTo>
                    <a:pt x="3011" y="15898"/>
                    <a:pt x="2880" y="12614"/>
                    <a:pt x="2749" y="10368"/>
                  </a:cubicBezTo>
                  <a:cubicBezTo>
                    <a:pt x="2618" y="8122"/>
                    <a:pt x="2487" y="6912"/>
                    <a:pt x="3076" y="6134"/>
                  </a:cubicBezTo>
                  <a:cubicBezTo>
                    <a:pt x="3665" y="5357"/>
                    <a:pt x="4975" y="5011"/>
                    <a:pt x="7789" y="4061"/>
                  </a:cubicBezTo>
                  <a:cubicBezTo>
                    <a:pt x="10604" y="3110"/>
                    <a:pt x="14924" y="1555"/>
                    <a:pt x="17476" y="778"/>
                  </a:cubicBezTo>
                  <a:cubicBezTo>
                    <a:pt x="20029" y="0"/>
                    <a:pt x="2081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4509020" y="9135999"/>
              <a:ext cx="183567" cy="16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600" fill="norm" stroke="1" extrusionOk="0">
                  <a:moveTo>
                    <a:pt x="837" y="2658"/>
                  </a:moveTo>
                  <a:cubicBezTo>
                    <a:pt x="245" y="9637"/>
                    <a:pt x="-347" y="16615"/>
                    <a:pt x="245" y="16615"/>
                  </a:cubicBezTo>
                  <a:cubicBezTo>
                    <a:pt x="837" y="16615"/>
                    <a:pt x="2612" y="9637"/>
                    <a:pt x="4387" y="5483"/>
                  </a:cubicBezTo>
                  <a:cubicBezTo>
                    <a:pt x="6163" y="1329"/>
                    <a:pt x="7938" y="0"/>
                    <a:pt x="10305" y="0"/>
                  </a:cubicBezTo>
                  <a:cubicBezTo>
                    <a:pt x="12672" y="0"/>
                    <a:pt x="15631" y="1329"/>
                    <a:pt x="17554" y="5151"/>
                  </a:cubicBezTo>
                  <a:cubicBezTo>
                    <a:pt x="19478" y="8972"/>
                    <a:pt x="20365" y="15286"/>
                    <a:pt x="212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874" name="Drawing"/>
          <p:cNvGrpSpPr/>
          <p:nvPr/>
        </p:nvGrpSpPr>
        <p:grpSpPr>
          <a:xfrm>
            <a:off x="2108894" y="338849"/>
            <a:ext cx="10816807" cy="9375038"/>
            <a:chOff x="0" y="0"/>
            <a:chExt cx="10816806" cy="9375036"/>
          </a:xfrm>
        </p:grpSpPr>
        <p:sp>
          <p:nvSpPr>
            <p:cNvPr id="2594" name="Line"/>
            <p:cNvSpPr/>
            <p:nvPr/>
          </p:nvSpPr>
          <p:spPr>
            <a:xfrm>
              <a:off x="3811960" y="78651"/>
              <a:ext cx="258145" cy="556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295" fill="norm" stroke="1" extrusionOk="0">
                  <a:moveTo>
                    <a:pt x="6064" y="5144"/>
                  </a:moveTo>
                  <a:cubicBezTo>
                    <a:pt x="5856" y="8662"/>
                    <a:pt x="5648" y="12181"/>
                    <a:pt x="5441" y="14576"/>
                  </a:cubicBezTo>
                  <a:cubicBezTo>
                    <a:pt x="5233" y="16970"/>
                    <a:pt x="5025" y="18241"/>
                    <a:pt x="4818" y="19267"/>
                  </a:cubicBezTo>
                  <a:cubicBezTo>
                    <a:pt x="4610" y="20293"/>
                    <a:pt x="4402" y="21075"/>
                    <a:pt x="3987" y="21173"/>
                  </a:cubicBezTo>
                  <a:cubicBezTo>
                    <a:pt x="3571" y="21271"/>
                    <a:pt x="2948" y="20684"/>
                    <a:pt x="2741" y="18974"/>
                  </a:cubicBezTo>
                  <a:cubicBezTo>
                    <a:pt x="2533" y="17263"/>
                    <a:pt x="2741" y="14429"/>
                    <a:pt x="3571" y="11643"/>
                  </a:cubicBezTo>
                  <a:cubicBezTo>
                    <a:pt x="4402" y="8858"/>
                    <a:pt x="5856" y="6121"/>
                    <a:pt x="7414" y="4166"/>
                  </a:cubicBezTo>
                  <a:cubicBezTo>
                    <a:pt x="8971" y="2212"/>
                    <a:pt x="10633" y="1039"/>
                    <a:pt x="11983" y="452"/>
                  </a:cubicBezTo>
                  <a:cubicBezTo>
                    <a:pt x="13333" y="-134"/>
                    <a:pt x="14371" y="-134"/>
                    <a:pt x="15618" y="355"/>
                  </a:cubicBezTo>
                  <a:cubicBezTo>
                    <a:pt x="16864" y="843"/>
                    <a:pt x="18318" y="1821"/>
                    <a:pt x="19460" y="3727"/>
                  </a:cubicBezTo>
                  <a:cubicBezTo>
                    <a:pt x="20602" y="5633"/>
                    <a:pt x="21433" y="8467"/>
                    <a:pt x="20706" y="10959"/>
                  </a:cubicBezTo>
                  <a:cubicBezTo>
                    <a:pt x="19979" y="13452"/>
                    <a:pt x="17695" y="15602"/>
                    <a:pt x="14371" y="17312"/>
                  </a:cubicBezTo>
                  <a:cubicBezTo>
                    <a:pt x="11048" y="19023"/>
                    <a:pt x="6687" y="20293"/>
                    <a:pt x="3987" y="20880"/>
                  </a:cubicBezTo>
                  <a:cubicBezTo>
                    <a:pt x="1287" y="21466"/>
                    <a:pt x="248" y="21368"/>
                    <a:pt x="41" y="20977"/>
                  </a:cubicBezTo>
                  <a:cubicBezTo>
                    <a:pt x="-167" y="20586"/>
                    <a:pt x="456" y="19902"/>
                    <a:pt x="1079" y="19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4292916" y="365022"/>
              <a:ext cx="122671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950" y="11040"/>
                    <a:pt x="9900" y="1783"/>
                    <a:pt x="13500" y="240"/>
                  </a:cubicBezTo>
                  <a:cubicBezTo>
                    <a:pt x="17100" y="-1303"/>
                    <a:pt x="1935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4292916" y="458501"/>
              <a:ext cx="22233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7486"/>
                    <a:pt x="11421" y="13371"/>
                    <a:pt x="15021" y="9771"/>
                  </a:cubicBezTo>
                  <a:cubicBezTo>
                    <a:pt x="18621" y="6171"/>
                    <a:pt x="2011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4671095" y="99913"/>
              <a:ext cx="166168" cy="477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479" fill="norm" stroke="1" extrusionOk="0">
                  <a:moveTo>
                    <a:pt x="21279" y="1300"/>
                  </a:moveTo>
                  <a:cubicBezTo>
                    <a:pt x="20297" y="840"/>
                    <a:pt x="19315" y="381"/>
                    <a:pt x="18006" y="151"/>
                  </a:cubicBezTo>
                  <a:cubicBezTo>
                    <a:pt x="16697" y="-79"/>
                    <a:pt x="15061" y="-79"/>
                    <a:pt x="12934" y="381"/>
                  </a:cubicBezTo>
                  <a:cubicBezTo>
                    <a:pt x="10806" y="840"/>
                    <a:pt x="8188" y="1759"/>
                    <a:pt x="7206" y="2793"/>
                  </a:cubicBezTo>
                  <a:cubicBezTo>
                    <a:pt x="6224" y="3827"/>
                    <a:pt x="6879" y="4976"/>
                    <a:pt x="9006" y="6068"/>
                  </a:cubicBezTo>
                  <a:cubicBezTo>
                    <a:pt x="11134" y="7159"/>
                    <a:pt x="14734" y="8193"/>
                    <a:pt x="17024" y="8998"/>
                  </a:cubicBezTo>
                  <a:cubicBezTo>
                    <a:pt x="19315" y="9802"/>
                    <a:pt x="20297" y="10376"/>
                    <a:pt x="20624" y="10951"/>
                  </a:cubicBezTo>
                  <a:cubicBezTo>
                    <a:pt x="20952" y="11525"/>
                    <a:pt x="20624" y="12100"/>
                    <a:pt x="17843" y="13134"/>
                  </a:cubicBezTo>
                  <a:cubicBezTo>
                    <a:pt x="15061" y="14168"/>
                    <a:pt x="9824" y="15661"/>
                    <a:pt x="6388" y="16695"/>
                  </a:cubicBezTo>
                  <a:cubicBezTo>
                    <a:pt x="2952" y="17730"/>
                    <a:pt x="1315" y="18304"/>
                    <a:pt x="497" y="18936"/>
                  </a:cubicBezTo>
                  <a:cubicBezTo>
                    <a:pt x="-321" y="19568"/>
                    <a:pt x="-321" y="20257"/>
                    <a:pt x="1970" y="20717"/>
                  </a:cubicBezTo>
                  <a:cubicBezTo>
                    <a:pt x="4261" y="21176"/>
                    <a:pt x="8843" y="21406"/>
                    <a:pt x="12115" y="21464"/>
                  </a:cubicBezTo>
                  <a:cubicBezTo>
                    <a:pt x="15388" y="21521"/>
                    <a:pt x="17352" y="21406"/>
                    <a:pt x="19315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4906263" y="266830"/>
              <a:ext cx="237673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42" y="4877"/>
                    <a:pt x="10684" y="9755"/>
                    <a:pt x="14284" y="13355"/>
                  </a:cubicBezTo>
                  <a:cubicBezTo>
                    <a:pt x="17884" y="16955"/>
                    <a:pt x="19742" y="19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4967598" y="205495"/>
              <a:ext cx="230006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64"/>
                  </a:moveTo>
                  <a:cubicBezTo>
                    <a:pt x="20640" y="432"/>
                    <a:pt x="19680" y="0"/>
                    <a:pt x="18600" y="0"/>
                  </a:cubicBezTo>
                  <a:cubicBezTo>
                    <a:pt x="17520" y="0"/>
                    <a:pt x="16320" y="432"/>
                    <a:pt x="14400" y="2448"/>
                  </a:cubicBezTo>
                  <a:cubicBezTo>
                    <a:pt x="12480" y="4464"/>
                    <a:pt x="9840" y="8064"/>
                    <a:pt x="7320" y="11520"/>
                  </a:cubicBezTo>
                  <a:cubicBezTo>
                    <a:pt x="4800" y="14976"/>
                    <a:pt x="2400" y="182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5164204" y="435500"/>
              <a:ext cx="41067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20417" y="0"/>
                  </a:moveTo>
                  <a:cubicBezTo>
                    <a:pt x="12793" y="5635"/>
                    <a:pt x="5170" y="11270"/>
                    <a:pt x="1993" y="14870"/>
                  </a:cubicBezTo>
                  <a:cubicBezTo>
                    <a:pt x="-1183" y="18470"/>
                    <a:pt x="88" y="20035"/>
                    <a:pt x="13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5427609" y="496835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5810950" y="466168"/>
              <a:ext cx="5366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6171292" y="190162"/>
              <a:ext cx="199338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289"/>
                    <a:pt x="7200" y="8579"/>
                    <a:pt x="10800" y="12179"/>
                  </a:cubicBezTo>
                  <a:cubicBezTo>
                    <a:pt x="14400" y="15779"/>
                    <a:pt x="18000" y="1868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6136414" y="191363"/>
              <a:ext cx="310885" cy="458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25" fill="norm" stroke="1" extrusionOk="0">
                  <a:moveTo>
                    <a:pt x="21363" y="302"/>
                  </a:moveTo>
                  <a:cubicBezTo>
                    <a:pt x="20485" y="64"/>
                    <a:pt x="19607" y="-175"/>
                    <a:pt x="18465" y="183"/>
                  </a:cubicBezTo>
                  <a:cubicBezTo>
                    <a:pt x="17324" y="541"/>
                    <a:pt x="15919" y="1496"/>
                    <a:pt x="13285" y="3882"/>
                  </a:cubicBezTo>
                  <a:cubicBezTo>
                    <a:pt x="10651" y="6269"/>
                    <a:pt x="6787" y="10088"/>
                    <a:pt x="4241" y="13012"/>
                  </a:cubicBezTo>
                  <a:cubicBezTo>
                    <a:pt x="1695" y="15935"/>
                    <a:pt x="465" y="17964"/>
                    <a:pt x="114" y="19217"/>
                  </a:cubicBezTo>
                  <a:cubicBezTo>
                    <a:pt x="-237" y="20470"/>
                    <a:pt x="290" y="20948"/>
                    <a:pt x="817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6374154" y="489168"/>
              <a:ext cx="180481" cy="176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30" fill="norm" stroke="1" extrusionOk="0">
                  <a:moveTo>
                    <a:pt x="5970" y="0"/>
                  </a:moveTo>
                  <a:cubicBezTo>
                    <a:pt x="4144" y="6171"/>
                    <a:pt x="2319" y="12343"/>
                    <a:pt x="1254" y="16200"/>
                  </a:cubicBezTo>
                  <a:cubicBezTo>
                    <a:pt x="189" y="20057"/>
                    <a:pt x="-115" y="21600"/>
                    <a:pt x="37" y="21291"/>
                  </a:cubicBezTo>
                  <a:cubicBezTo>
                    <a:pt x="189" y="20983"/>
                    <a:pt x="798" y="18823"/>
                    <a:pt x="2775" y="15891"/>
                  </a:cubicBezTo>
                  <a:cubicBezTo>
                    <a:pt x="4753" y="12960"/>
                    <a:pt x="8099" y="9257"/>
                    <a:pt x="10685" y="7097"/>
                  </a:cubicBezTo>
                  <a:cubicBezTo>
                    <a:pt x="13271" y="4937"/>
                    <a:pt x="15096" y="4320"/>
                    <a:pt x="16465" y="4629"/>
                  </a:cubicBezTo>
                  <a:cubicBezTo>
                    <a:pt x="17834" y="4937"/>
                    <a:pt x="18747" y="6171"/>
                    <a:pt x="19508" y="8949"/>
                  </a:cubicBezTo>
                  <a:cubicBezTo>
                    <a:pt x="20268" y="11726"/>
                    <a:pt x="20877" y="16046"/>
                    <a:pt x="21485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6585302" y="198505"/>
              <a:ext cx="160418" cy="62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89" fill="norm" stroke="1" extrusionOk="0">
                  <a:moveTo>
                    <a:pt x="14175" y="1288"/>
                  </a:moveTo>
                  <a:cubicBezTo>
                    <a:pt x="13837" y="763"/>
                    <a:pt x="13500" y="239"/>
                    <a:pt x="14175" y="64"/>
                  </a:cubicBezTo>
                  <a:cubicBezTo>
                    <a:pt x="14850" y="-111"/>
                    <a:pt x="16537" y="64"/>
                    <a:pt x="18225" y="676"/>
                  </a:cubicBezTo>
                  <a:cubicBezTo>
                    <a:pt x="19912" y="1288"/>
                    <a:pt x="21600" y="2338"/>
                    <a:pt x="21094" y="3474"/>
                  </a:cubicBezTo>
                  <a:cubicBezTo>
                    <a:pt x="20588" y="4611"/>
                    <a:pt x="17887" y="5836"/>
                    <a:pt x="15187" y="6929"/>
                  </a:cubicBezTo>
                  <a:cubicBezTo>
                    <a:pt x="12487" y="8022"/>
                    <a:pt x="9787" y="8984"/>
                    <a:pt x="8944" y="9989"/>
                  </a:cubicBezTo>
                  <a:cubicBezTo>
                    <a:pt x="8100" y="10995"/>
                    <a:pt x="9112" y="12044"/>
                    <a:pt x="10631" y="13356"/>
                  </a:cubicBezTo>
                  <a:cubicBezTo>
                    <a:pt x="12150" y="14668"/>
                    <a:pt x="14175" y="16242"/>
                    <a:pt x="14344" y="17598"/>
                  </a:cubicBezTo>
                  <a:cubicBezTo>
                    <a:pt x="14513" y="18953"/>
                    <a:pt x="12825" y="20090"/>
                    <a:pt x="10125" y="20702"/>
                  </a:cubicBezTo>
                  <a:cubicBezTo>
                    <a:pt x="7425" y="21314"/>
                    <a:pt x="3713" y="21402"/>
                    <a:pt x="0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7040032" y="481501"/>
              <a:ext cx="43057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2549" y="21600"/>
                  </a:moveTo>
                  <a:cubicBezTo>
                    <a:pt x="1660" y="21600"/>
                    <a:pt x="770" y="21600"/>
                    <a:pt x="326" y="20463"/>
                  </a:cubicBezTo>
                  <a:cubicBezTo>
                    <a:pt x="-119" y="19326"/>
                    <a:pt x="-119" y="17053"/>
                    <a:pt x="389" y="14400"/>
                  </a:cubicBezTo>
                  <a:cubicBezTo>
                    <a:pt x="897" y="11747"/>
                    <a:pt x="1914" y="8716"/>
                    <a:pt x="3057" y="7200"/>
                  </a:cubicBezTo>
                  <a:cubicBezTo>
                    <a:pt x="4201" y="5684"/>
                    <a:pt x="5472" y="5684"/>
                    <a:pt x="6996" y="7200"/>
                  </a:cubicBezTo>
                  <a:cubicBezTo>
                    <a:pt x="8521" y="8716"/>
                    <a:pt x="10300" y="11747"/>
                    <a:pt x="12079" y="12884"/>
                  </a:cubicBezTo>
                  <a:cubicBezTo>
                    <a:pt x="13857" y="14021"/>
                    <a:pt x="15636" y="13263"/>
                    <a:pt x="17034" y="11558"/>
                  </a:cubicBezTo>
                  <a:cubicBezTo>
                    <a:pt x="18432" y="9853"/>
                    <a:pt x="19448" y="7200"/>
                    <a:pt x="20147" y="5116"/>
                  </a:cubicBezTo>
                  <a:cubicBezTo>
                    <a:pt x="20846" y="3032"/>
                    <a:pt x="21227" y="1516"/>
                    <a:pt x="21354" y="758"/>
                  </a:cubicBezTo>
                  <a:cubicBezTo>
                    <a:pt x="21481" y="0"/>
                    <a:pt x="21354" y="0"/>
                    <a:pt x="212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7236983" y="289830"/>
              <a:ext cx="30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629"/>
                    <a:pt x="10800" y="9257"/>
                    <a:pt x="7200" y="12857"/>
                  </a:cubicBezTo>
                  <a:cubicBezTo>
                    <a:pt x="3600" y="16457"/>
                    <a:pt x="1800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7236983" y="197828"/>
              <a:ext cx="3066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7374986" y="197828"/>
              <a:ext cx="38335" cy="16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4320" y="10800"/>
                  </a:moveTo>
                  <a:cubicBezTo>
                    <a:pt x="5760" y="12436"/>
                    <a:pt x="7200" y="14073"/>
                    <a:pt x="7200" y="16200"/>
                  </a:cubicBezTo>
                  <a:cubicBezTo>
                    <a:pt x="7200" y="18327"/>
                    <a:pt x="5760" y="20945"/>
                    <a:pt x="4320" y="21273"/>
                  </a:cubicBezTo>
                  <a:cubicBezTo>
                    <a:pt x="2880" y="21600"/>
                    <a:pt x="1440" y="19636"/>
                    <a:pt x="720" y="16691"/>
                  </a:cubicBezTo>
                  <a:cubicBezTo>
                    <a:pt x="0" y="13745"/>
                    <a:pt x="0" y="9818"/>
                    <a:pt x="0" y="7036"/>
                  </a:cubicBezTo>
                  <a:cubicBezTo>
                    <a:pt x="0" y="4255"/>
                    <a:pt x="0" y="2618"/>
                    <a:pt x="3600" y="1636"/>
                  </a:cubicBezTo>
                  <a:cubicBezTo>
                    <a:pt x="7200" y="655"/>
                    <a:pt x="14400" y="3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7483462" y="20183"/>
              <a:ext cx="231623" cy="360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160" fill="norm" stroke="1" extrusionOk="0">
                  <a:moveTo>
                    <a:pt x="13982" y="13577"/>
                  </a:moveTo>
                  <a:cubicBezTo>
                    <a:pt x="11869" y="12977"/>
                    <a:pt x="9756" y="12377"/>
                    <a:pt x="7643" y="12602"/>
                  </a:cubicBezTo>
                  <a:cubicBezTo>
                    <a:pt x="5530" y="12827"/>
                    <a:pt x="3417" y="13877"/>
                    <a:pt x="2008" y="15302"/>
                  </a:cubicBezTo>
                  <a:cubicBezTo>
                    <a:pt x="599" y="16727"/>
                    <a:pt x="-105" y="18527"/>
                    <a:pt x="12" y="19652"/>
                  </a:cubicBezTo>
                  <a:cubicBezTo>
                    <a:pt x="130" y="20777"/>
                    <a:pt x="1069" y="21227"/>
                    <a:pt x="2830" y="21152"/>
                  </a:cubicBezTo>
                  <a:cubicBezTo>
                    <a:pt x="4591" y="21077"/>
                    <a:pt x="7173" y="20477"/>
                    <a:pt x="10343" y="17627"/>
                  </a:cubicBezTo>
                  <a:cubicBezTo>
                    <a:pt x="13512" y="14777"/>
                    <a:pt x="17269" y="9677"/>
                    <a:pt x="19265" y="6227"/>
                  </a:cubicBezTo>
                  <a:cubicBezTo>
                    <a:pt x="21260" y="2777"/>
                    <a:pt x="21495" y="977"/>
                    <a:pt x="21143" y="302"/>
                  </a:cubicBezTo>
                  <a:cubicBezTo>
                    <a:pt x="20791" y="-373"/>
                    <a:pt x="19852" y="77"/>
                    <a:pt x="18678" y="1727"/>
                  </a:cubicBezTo>
                  <a:cubicBezTo>
                    <a:pt x="17504" y="3377"/>
                    <a:pt x="16095" y="6227"/>
                    <a:pt x="16330" y="9152"/>
                  </a:cubicBezTo>
                  <a:cubicBezTo>
                    <a:pt x="16565" y="12077"/>
                    <a:pt x="18443" y="15077"/>
                    <a:pt x="20321" y="18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8095668" y="282164"/>
              <a:ext cx="176339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22" y="5143"/>
                    <a:pt x="10643" y="10286"/>
                    <a:pt x="14243" y="13886"/>
                  </a:cubicBezTo>
                  <a:cubicBezTo>
                    <a:pt x="17843" y="17486"/>
                    <a:pt x="19722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8066766" y="234076"/>
              <a:ext cx="320244" cy="43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450" fill="norm" stroke="1" extrusionOk="0">
                  <a:moveTo>
                    <a:pt x="21312" y="104"/>
                  </a:moveTo>
                  <a:cubicBezTo>
                    <a:pt x="20462" y="-23"/>
                    <a:pt x="19611" y="-150"/>
                    <a:pt x="18336" y="485"/>
                  </a:cubicBezTo>
                  <a:cubicBezTo>
                    <a:pt x="17060" y="1121"/>
                    <a:pt x="15359" y="2518"/>
                    <a:pt x="12978" y="4742"/>
                  </a:cubicBezTo>
                  <a:cubicBezTo>
                    <a:pt x="10597" y="6965"/>
                    <a:pt x="7536" y="10015"/>
                    <a:pt x="5155" y="12619"/>
                  </a:cubicBezTo>
                  <a:cubicBezTo>
                    <a:pt x="2773" y="15224"/>
                    <a:pt x="1073" y="17384"/>
                    <a:pt x="392" y="18782"/>
                  </a:cubicBezTo>
                  <a:cubicBezTo>
                    <a:pt x="-288" y="20179"/>
                    <a:pt x="52" y="20815"/>
                    <a:pt x="392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8660459" y="466168"/>
              <a:ext cx="209561" cy="151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1054" y="0"/>
                  </a:moveTo>
                  <a:cubicBezTo>
                    <a:pt x="527" y="5400"/>
                    <a:pt x="0" y="10800"/>
                    <a:pt x="0" y="14400"/>
                  </a:cubicBezTo>
                  <a:cubicBezTo>
                    <a:pt x="0" y="18000"/>
                    <a:pt x="527" y="19800"/>
                    <a:pt x="1580" y="20700"/>
                  </a:cubicBezTo>
                  <a:cubicBezTo>
                    <a:pt x="2634" y="21600"/>
                    <a:pt x="4215" y="21600"/>
                    <a:pt x="5532" y="20880"/>
                  </a:cubicBezTo>
                  <a:cubicBezTo>
                    <a:pt x="6849" y="20160"/>
                    <a:pt x="7902" y="18720"/>
                    <a:pt x="8824" y="17280"/>
                  </a:cubicBezTo>
                  <a:cubicBezTo>
                    <a:pt x="9746" y="15840"/>
                    <a:pt x="10537" y="14400"/>
                    <a:pt x="11459" y="14220"/>
                  </a:cubicBezTo>
                  <a:cubicBezTo>
                    <a:pt x="12380" y="14040"/>
                    <a:pt x="13434" y="15120"/>
                    <a:pt x="14619" y="15300"/>
                  </a:cubicBezTo>
                  <a:cubicBezTo>
                    <a:pt x="15805" y="15480"/>
                    <a:pt x="17122" y="14760"/>
                    <a:pt x="18307" y="12060"/>
                  </a:cubicBezTo>
                  <a:cubicBezTo>
                    <a:pt x="19493" y="9360"/>
                    <a:pt x="20546" y="46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8946688" y="466168"/>
              <a:ext cx="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8985022" y="318088"/>
              <a:ext cx="69003" cy="56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20607"/>
                  </a:moveTo>
                  <a:cubicBezTo>
                    <a:pt x="800" y="13094"/>
                    <a:pt x="1600" y="5581"/>
                    <a:pt x="5200" y="2294"/>
                  </a:cubicBezTo>
                  <a:cubicBezTo>
                    <a:pt x="8800" y="-993"/>
                    <a:pt x="15200" y="-54"/>
                    <a:pt x="21600" y="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9082641" y="243829"/>
              <a:ext cx="381873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6552" y="0"/>
                  </a:moveTo>
                  <a:cubicBezTo>
                    <a:pt x="5122" y="4849"/>
                    <a:pt x="3691" y="9698"/>
                    <a:pt x="2976" y="12563"/>
                  </a:cubicBezTo>
                  <a:cubicBezTo>
                    <a:pt x="2261" y="15429"/>
                    <a:pt x="2261" y="16310"/>
                    <a:pt x="2404" y="17118"/>
                  </a:cubicBezTo>
                  <a:cubicBezTo>
                    <a:pt x="2547" y="17927"/>
                    <a:pt x="2833" y="18661"/>
                    <a:pt x="3334" y="19102"/>
                  </a:cubicBezTo>
                  <a:cubicBezTo>
                    <a:pt x="3834" y="19543"/>
                    <a:pt x="4550" y="19690"/>
                    <a:pt x="5050" y="19396"/>
                  </a:cubicBezTo>
                  <a:cubicBezTo>
                    <a:pt x="5551" y="19102"/>
                    <a:pt x="5837" y="18367"/>
                    <a:pt x="5694" y="16604"/>
                  </a:cubicBezTo>
                  <a:cubicBezTo>
                    <a:pt x="5551" y="14841"/>
                    <a:pt x="4979" y="12049"/>
                    <a:pt x="4335" y="10065"/>
                  </a:cubicBezTo>
                  <a:cubicBezTo>
                    <a:pt x="3691" y="8082"/>
                    <a:pt x="2976" y="6906"/>
                    <a:pt x="2118" y="6024"/>
                  </a:cubicBezTo>
                  <a:cubicBezTo>
                    <a:pt x="1259" y="5143"/>
                    <a:pt x="258" y="4555"/>
                    <a:pt x="44" y="3967"/>
                  </a:cubicBezTo>
                  <a:cubicBezTo>
                    <a:pt x="-171" y="3380"/>
                    <a:pt x="401" y="2792"/>
                    <a:pt x="2046" y="2498"/>
                  </a:cubicBezTo>
                  <a:cubicBezTo>
                    <a:pt x="3691" y="2204"/>
                    <a:pt x="6409" y="2204"/>
                    <a:pt x="8626" y="2645"/>
                  </a:cubicBezTo>
                  <a:cubicBezTo>
                    <a:pt x="10844" y="3086"/>
                    <a:pt x="12560" y="3967"/>
                    <a:pt x="13776" y="5143"/>
                  </a:cubicBezTo>
                  <a:cubicBezTo>
                    <a:pt x="14992" y="6318"/>
                    <a:pt x="15707" y="7788"/>
                    <a:pt x="15707" y="9771"/>
                  </a:cubicBezTo>
                  <a:cubicBezTo>
                    <a:pt x="15707" y="11755"/>
                    <a:pt x="14992" y="14253"/>
                    <a:pt x="14491" y="15943"/>
                  </a:cubicBezTo>
                  <a:cubicBezTo>
                    <a:pt x="13991" y="17633"/>
                    <a:pt x="13705" y="18514"/>
                    <a:pt x="13347" y="19249"/>
                  </a:cubicBezTo>
                  <a:cubicBezTo>
                    <a:pt x="12989" y="19984"/>
                    <a:pt x="12560" y="20571"/>
                    <a:pt x="12489" y="20498"/>
                  </a:cubicBezTo>
                  <a:cubicBezTo>
                    <a:pt x="12417" y="20424"/>
                    <a:pt x="12703" y="19690"/>
                    <a:pt x="13347" y="18514"/>
                  </a:cubicBezTo>
                  <a:cubicBezTo>
                    <a:pt x="13991" y="17339"/>
                    <a:pt x="14992" y="15722"/>
                    <a:pt x="15993" y="14400"/>
                  </a:cubicBezTo>
                  <a:cubicBezTo>
                    <a:pt x="16995" y="13078"/>
                    <a:pt x="17996" y="12049"/>
                    <a:pt x="18854" y="11608"/>
                  </a:cubicBezTo>
                  <a:cubicBezTo>
                    <a:pt x="19712" y="11167"/>
                    <a:pt x="20428" y="11314"/>
                    <a:pt x="20857" y="11755"/>
                  </a:cubicBezTo>
                  <a:cubicBezTo>
                    <a:pt x="21286" y="12196"/>
                    <a:pt x="21429" y="12931"/>
                    <a:pt x="21357" y="14620"/>
                  </a:cubicBezTo>
                  <a:cubicBezTo>
                    <a:pt x="21286" y="16310"/>
                    <a:pt x="21000" y="18955"/>
                    <a:pt x="207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8085091" y="1036069"/>
              <a:ext cx="731261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600" fill="norm" stroke="1" extrusionOk="0">
                  <a:moveTo>
                    <a:pt x="86" y="1500"/>
                  </a:moveTo>
                  <a:cubicBezTo>
                    <a:pt x="387" y="5700"/>
                    <a:pt x="688" y="9900"/>
                    <a:pt x="801" y="12750"/>
                  </a:cubicBezTo>
                  <a:cubicBezTo>
                    <a:pt x="913" y="15600"/>
                    <a:pt x="838" y="17100"/>
                    <a:pt x="650" y="18600"/>
                  </a:cubicBezTo>
                  <a:cubicBezTo>
                    <a:pt x="462" y="20100"/>
                    <a:pt x="161" y="21600"/>
                    <a:pt x="48" y="21600"/>
                  </a:cubicBezTo>
                  <a:cubicBezTo>
                    <a:pt x="-65" y="21600"/>
                    <a:pt x="10" y="20100"/>
                    <a:pt x="387" y="16800"/>
                  </a:cubicBezTo>
                  <a:cubicBezTo>
                    <a:pt x="763" y="13500"/>
                    <a:pt x="1440" y="8400"/>
                    <a:pt x="1967" y="5550"/>
                  </a:cubicBezTo>
                  <a:cubicBezTo>
                    <a:pt x="2494" y="2700"/>
                    <a:pt x="2870" y="2100"/>
                    <a:pt x="3134" y="2550"/>
                  </a:cubicBezTo>
                  <a:cubicBezTo>
                    <a:pt x="3397" y="3000"/>
                    <a:pt x="3548" y="4500"/>
                    <a:pt x="3623" y="6300"/>
                  </a:cubicBezTo>
                  <a:cubicBezTo>
                    <a:pt x="3698" y="8100"/>
                    <a:pt x="3698" y="10200"/>
                    <a:pt x="3811" y="10350"/>
                  </a:cubicBezTo>
                  <a:cubicBezTo>
                    <a:pt x="3924" y="10500"/>
                    <a:pt x="4150" y="8700"/>
                    <a:pt x="4564" y="6750"/>
                  </a:cubicBezTo>
                  <a:cubicBezTo>
                    <a:pt x="4978" y="4800"/>
                    <a:pt x="5580" y="2700"/>
                    <a:pt x="6069" y="1500"/>
                  </a:cubicBezTo>
                  <a:cubicBezTo>
                    <a:pt x="6558" y="300"/>
                    <a:pt x="6934" y="0"/>
                    <a:pt x="7235" y="450"/>
                  </a:cubicBezTo>
                  <a:cubicBezTo>
                    <a:pt x="7536" y="900"/>
                    <a:pt x="7762" y="2100"/>
                    <a:pt x="7875" y="3450"/>
                  </a:cubicBezTo>
                  <a:cubicBezTo>
                    <a:pt x="7988" y="4800"/>
                    <a:pt x="7988" y="6300"/>
                    <a:pt x="8026" y="7800"/>
                  </a:cubicBezTo>
                  <a:cubicBezTo>
                    <a:pt x="8063" y="9300"/>
                    <a:pt x="8138" y="10800"/>
                    <a:pt x="8364" y="11850"/>
                  </a:cubicBezTo>
                  <a:cubicBezTo>
                    <a:pt x="8590" y="12900"/>
                    <a:pt x="8966" y="13500"/>
                    <a:pt x="9305" y="13350"/>
                  </a:cubicBezTo>
                  <a:cubicBezTo>
                    <a:pt x="9644" y="13200"/>
                    <a:pt x="9945" y="12300"/>
                    <a:pt x="10208" y="11100"/>
                  </a:cubicBezTo>
                  <a:cubicBezTo>
                    <a:pt x="10472" y="9900"/>
                    <a:pt x="10697" y="8400"/>
                    <a:pt x="10886" y="6900"/>
                  </a:cubicBezTo>
                  <a:cubicBezTo>
                    <a:pt x="11074" y="5400"/>
                    <a:pt x="11224" y="3900"/>
                    <a:pt x="11187" y="2550"/>
                  </a:cubicBezTo>
                  <a:cubicBezTo>
                    <a:pt x="11149" y="1200"/>
                    <a:pt x="10923" y="0"/>
                    <a:pt x="10622" y="0"/>
                  </a:cubicBezTo>
                  <a:cubicBezTo>
                    <a:pt x="10321" y="0"/>
                    <a:pt x="9945" y="1200"/>
                    <a:pt x="9644" y="2550"/>
                  </a:cubicBezTo>
                  <a:cubicBezTo>
                    <a:pt x="9343" y="3900"/>
                    <a:pt x="9117" y="5400"/>
                    <a:pt x="9004" y="7350"/>
                  </a:cubicBezTo>
                  <a:cubicBezTo>
                    <a:pt x="8891" y="9300"/>
                    <a:pt x="8891" y="11700"/>
                    <a:pt x="9042" y="13350"/>
                  </a:cubicBezTo>
                  <a:cubicBezTo>
                    <a:pt x="9192" y="15000"/>
                    <a:pt x="9493" y="15900"/>
                    <a:pt x="10058" y="16350"/>
                  </a:cubicBezTo>
                  <a:cubicBezTo>
                    <a:pt x="10622" y="16800"/>
                    <a:pt x="11450" y="16800"/>
                    <a:pt x="12353" y="15450"/>
                  </a:cubicBezTo>
                  <a:cubicBezTo>
                    <a:pt x="13256" y="14100"/>
                    <a:pt x="14235" y="11400"/>
                    <a:pt x="14874" y="9450"/>
                  </a:cubicBezTo>
                  <a:cubicBezTo>
                    <a:pt x="15514" y="7500"/>
                    <a:pt x="15815" y="6300"/>
                    <a:pt x="16003" y="4950"/>
                  </a:cubicBezTo>
                  <a:cubicBezTo>
                    <a:pt x="16191" y="3600"/>
                    <a:pt x="16267" y="2100"/>
                    <a:pt x="16041" y="1800"/>
                  </a:cubicBezTo>
                  <a:cubicBezTo>
                    <a:pt x="15815" y="1500"/>
                    <a:pt x="15288" y="2400"/>
                    <a:pt x="14799" y="4050"/>
                  </a:cubicBezTo>
                  <a:cubicBezTo>
                    <a:pt x="14310" y="5700"/>
                    <a:pt x="13858" y="8100"/>
                    <a:pt x="13595" y="10050"/>
                  </a:cubicBezTo>
                  <a:cubicBezTo>
                    <a:pt x="13332" y="12000"/>
                    <a:pt x="13256" y="13500"/>
                    <a:pt x="13219" y="15000"/>
                  </a:cubicBezTo>
                  <a:cubicBezTo>
                    <a:pt x="13181" y="16500"/>
                    <a:pt x="13181" y="18000"/>
                    <a:pt x="13369" y="18900"/>
                  </a:cubicBezTo>
                  <a:cubicBezTo>
                    <a:pt x="13557" y="19800"/>
                    <a:pt x="13934" y="20100"/>
                    <a:pt x="14272" y="19800"/>
                  </a:cubicBezTo>
                  <a:cubicBezTo>
                    <a:pt x="14611" y="19500"/>
                    <a:pt x="14912" y="18600"/>
                    <a:pt x="15213" y="17700"/>
                  </a:cubicBezTo>
                  <a:cubicBezTo>
                    <a:pt x="15514" y="16800"/>
                    <a:pt x="15815" y="15900"/>
                    <a:pt x="16041" y="14700"/>
                  </a:cubicBezTo>
                  <a:cubicBezTo>
                    <a:pt x="16267" y="13500"/>
                    <a:pt x="16417" y="12000"/>
                    <a:pt x="16681" y="11400"/>
                  </a:cubicBezTo>
                  <a:cubicBezTo>
                    <a:pt x="16944" y="10800"/>
                    <a:pt x="17320" y="11100"/>
                    <a:pt x="17659" y="10800"/>
                  </a:cubicBezTo>
                  <a:cubicBezTo>
                    <a:pt x="17998" y="10500"/>
                    <a:pt x="18299" y="9600"/>
                    <a:pt x="18487" y="9900"/>
                  </a:cubicBezTo>
                  <a:cubicBezTo>
                    <a:pt x="18675" y="10200"/>
                    <a:pt x="18750" y="11700"/>
                    <a:pt x="18675" y="13800"/>
                  </a:cubicBezTo>
                  <a:cubicBezTo>
                    <a:pt x="18600" y="15900"/>
                    <a:pt x="18374" y="18600"/>
                    <a:pt x="18336" y="19050"/>
                  </a:cubicBezTo>
                  <a:cubicBezTo>
                    <a:pt x="18299" y="19500"/>
                    <a:pt x="18449" y="17700"/>
                    <a:pt x="18713" y="15450"/>
                  </a:cubicBezTo>
                  <a:cubicBezTo>
                    <a:pt x="18976" y="13200"/>
                    <a:pt x="19352" y="10500"/>
                    <a:pt x="19766" y="8850"/>
                  </a:cubicBezTo>
                  <a:cubicBezTo>
                    <a:pt x="20180" y="7200"/>
                    <a:pt x="20632" y="6600"/>
                    <a:pt x="20895" y="7050"/>
                  </a:cubicBezTo>
                  <a:cubicBezTo>
                    <a:pt x="21159" y="7500"/>
                    <a:pt x="21234" y="9000"/>
                    <a:pt x="21309" y="10500"/>
                  </a:cubicBezTo>
                  <a:cubicBezTo>
                    <a:pt x="21384" y="12000"/>
                    <a:pt x="21460" y="13500"/>
                    <a:pt x="21535" y="15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9077024" y="1017073"/>
              <a:ext cx="467679" cy="35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7" fill="norm" stroke="1" extrusionOk="0">
                  <a:moveTo>
                    <a:pt x="0" y="21057"/>
                  </a:moveTo>
                  <a:cubicBezTo>
                    <a:pt x="1652" y="16037"/>
                    <a:pt x="3305" y="11018"/>
                    <a:pt x="4190" y="8127"/>
                  </a:cubicBezTo>
                  <a:cubicBezTo>
                    <a:pt x="5075" y="5237"/>
                    <a:pt x="5193" y="4477"/>
                    <a:pt x="5371" y="3640"/>
                  </a:cubicBezTo>
                  <a:cubicBezTo>
                    <a:pt x="5548" y="2803"/>
                    <a:pt x="5784" y="1891"/>
                    <a:pt x="6020" y="1054"/>
                  </a:cubicBezTo>
                  <a:cubicBezTo>
                    <a:pt x="6256" y="218"/>
                    <a:pt x="6492" y="-543"/>
                    <a:pt x="6197" y="522"/>
                  </a:cubicBezTo>
                  <a:cubicBezTo>
                    <a:pt x="5902" y="1587"/>
                    <a:pt x="5075" y="4477"/>
                    <a:pt x="4603" y="6606"/>
                  </a:cubicBezTo>
                  <a:cubicBezTo>
                    <a:pt x="4131" y="8736"/>
                    <a:pt x="4013" y="10105"/>
                    <a:pt x="4013" y="11170"/>
                  </a:cubicBezTo>
                  <a:cubicBezTo>
                    <a:pt x="4013" y="12234"/>
                    <a:pt x="4131" y="12995"/>
                    <a:pt x="4544" y="13375"/>
                  </a:cubicBezTo>
                  <a:cubicBezTo>
                    <a:pt x="4957" y="13756"/>
                    <a:pt x="5666" y="13756"/>
                    <a:pt x="7023" y="12691"/>
                  </a:cubicBezTo>
                  <a:cubicBezTo>
                    <a:pt x="8380" y="11626"/>
                    <a:pt x="10387" y="9496"/>
                    <a:pt x="11803" y="7671"/>
                  </a:cubicBezTo>
                  <a:cubicBezTo>
                    <a:pt x="13220" y="5846"/>
                    <a:pt x="14046" y="4325"/>
                    <a:pt x="14695" y="3336"/>
                  </a:cubicBezTo>
                  <a:cubicBezTo>
                    <a:pt x="15344" y="2347"/>
                    <a:pt x="15816" y="1891"/>
                    <a:pt x="16052" y="2043"/>
                  </a:cubicBezTo>
                  <a:cubicBezTo>
                    <a:pt x="16289" y="2195"/>
                    <a:pt x="16289" y="2956"/>
                    <a:pt x="16229" y="4325"/>
                  </a:cubicBezTo>
                  <a:cubicBezTo>
                    <a:pt x="16170" y="5694"/>
                    <a:pt x="16052" y="7671"/>
                    <a:pt x="16938" y="9420"/>
                  </a:cubicBezTo>
                  <a:cubicBezTo>
                    <a:pt x="17823" y="11170"/>
                    <a:pt x="19711" y="12691"/>
                    <a:pt x="21600" y="14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9805986" y="982206"/>
              <a:ext cx="237061" cy="357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459" fill="norm" stroke="1" extrusionOk="0">
                  <a:moveTo>
                    <a:pt x="21315" y="11808"/>
                  </a:moveTo>
                  <a:cubicBezTo>
                    <a:pt x="19017" y="12727"/>
                    <a:pt x="16719" y="13646"/>
                    <a:pt x="14996" y="14029"/>
                  </a:cubicBezTo>
                  <a:cubicBezTo>
                    <a:pt x="13272" y="14412"/>
                    <a:pt x="12124" y="14259"/>
                    <a:pt x="10860" y="12727"/>
                  </a:cubicBezTo>
                  <a:cubicBezTo>
                    <a:pt x="9596" y="11195"/>
                    <a:pt x="8217" y="8285"/>
                    <a:pt x="8217" y="5910"/>
                  </a:cubicBezTo>
                  <a:cubicBezTo>
                    <a:pt x="8217" y="3536"/>
                    <a:pt x="9596" y="1697"/>
                    <a:pt x="10860" y="778"/>
                  </a:cubicBezTo>
                  <a:cubicBezTo>
                    <a:pt x="12124" y="-141"/>
                    <a:pt x="13272" y="-141"/>
                    <a:pt x="14077" y="242"/>
                  </a:cubicBezTo>
                  <a:cubicBezTo>
                    <a:pt x="14881" y="625"/>
                    <a:pt x="15341" y="1391"/>
                    <a:pt x="15226" y="2999"/>
                  </a:cubicBezTo>
                  <a:cubicBezTo>
                    <a:pt x="15111" y="4608"/>
                    <a:pt x="14421" y="7059"/>
                    <a:pt x="12124" y="9280"/>
                  </a:cubicBezTo>
                  <a:cubicBezTo>
                    <a:pt x="9826" y="11502"/>
                    <a:pt x="5919" y="13493"/>
                    <a:pt x="3392" y="14872"/>
                  </a:cubicBezTo>
                  <a:cubicBezTo>
                    <a:pt x="864" y="16250"/>
                    <a:pt x="-285" y="17016"/>
                    <a:pt x="60" y="18012"/>
                  </a:cubicBezTo>
                  <a:cubicBezTo>
                    <a:pt x="404" y="19008"/>
                    <a:pt x="2243" y="20233"/>
                    <a:pt x="4770" y="20846"/>
                  </a:cubicBezTo>
                  <a:cubicBezTo>
                    <a:pt x="7298" y="21459"/>
                    <a:pt x="10515" y="21459"/>
                    <a:pt x="13732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8356342" y="1639194"/>
              <a:ext cx="191671" cy="212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543"/>
                  </a:moveTo>
                  <a:cubicBezTo>
                    <a:pt x="1152" y="2314"/>
                    <a:pt x="2304" y="3086"/>
                    <a:pt x="3456" y="6171"/>
                  </a:cubicBezTo>
                  <a:cubicBezTo>
                    <a:pt x="4608" y="9257"/>
                    <a:pt x="5760" y="14657"/>
                    <a:pt x="7056" y="17743"/>
                  </a:cubicBezTo>
                  <a:cubicBezTo>
                    <a:pt x="8352" y="20829"/>
                    <a:pt x="9792" y="21600"/>
                    <a:pt x="10944" y="21343"/>
                  </a:cubicBezTo>
                  <a:cubicBezTo>
                    <a:pt x="12096" y="21086"/>
                    <a:pt x="12960" y="19800"/>
                    <a:pt x="14688" y="16071"/>
                  </a:cubicBezTo>
                  <a:cubicBezTo>
                    <a:pt x="16416" y="12343"/>
                    <a:pt x="19008" y="61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8595233" y="1645416"/>
              <a:ext cx="251787" cy="14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0789" fill="norm" stroke="1" extrusionOk="0">
                  <a:moveTo>
                    <a:pt x="11023" y="5699"/>
                  </a:moveTo>
                  <a:cubicBezTo>
                    <a:pt x="10587" y="3868"/>
                    <a:pt x="10151" y="2038"/>
                    <a:pt x="9387" y="939"/>
                  </a:cubicBezTo>
                  <a:cubicBezTo>
                    <a:pt x="8623" y="-159"/>
                    <a:pt x="7532" y="-525"/>
                    <a:pt x="6114" y="1122"/>
                  </a:cubicBezTo>
                  <a:cubicBezTo>
                    <a:pt x="4696" y="2770"/>
                    <a:pt x="2951" y="6431"/>
                    <a:pt x="1860" y="9177"/>
                  </a:cubicBezTo>
                  <a:cubicBezTo>
                    <a:pt x="769" y="11922"/>
                    <a:pt x="332" y="13753"/>
                    <a:pt x="114" y="15583"/>
                  </a:cubicBezTo>
                  <a:cubicBezTo>
                    <a:pt x="-104" y="17414"/>
                    <a:pt x="-104" y="19244"/>
                    <a:pt x="987" y="20160"/>
                  </a:cubicBezTo>
                  <a:cubicBezTo>
                    <a:pt x="2078" y="21075"/>
                    <a:pt x="4260" y="21075"/>
                    <a:pt x="6005" y="19611"/>
                  </a:cubicBezTo>
                  <a:cubicBezTo>
                    <a:pt x="7751" y="18146"/>
                    <a:pt x="9060" y="15217"/>
                    <a:pt x="9932" y="12472"/>
                  </a:cubicBezTo>
                  <a:cubicBezTo>
                    <a:pt x="10805" y="9726"/>
                    <a:pt x="11241" y="7163"/>
                    <a:pt x="11678" y="6797"/>
                  </a:cubicBezTo>
                  <a:cubicBezTo>
                    <a:pt x="12114" y="6431"/>
                    <a:pt x="12551" y="8261"/>
                    <a:pt x="13096" y="9909"/>
                  </a:cubicBezTo>
                  <a:cubicBezTo>
                    <a:pt x="13641" y="11556"/>
                    <a:pt x="14296" y="13021"/>
                    <a:pt x="15714" y="13936"/>
                  </a:cubicBezTo>
                  <a:cubicBezTo>
                    <a:pt x="17132" y="14851"/>
                    <a:pt x="19314" y="15217"/>
                    <a:pt x="21496" y="15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8831685" y="1629170"/>
              <a:ext cx="191672" cy="161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2" fill="norm" stroke="1" extrusionOk="0">
                  <a:moveTo>
                    <a:pt x="0" y="4294"/>
                  </a:moveTo>
                  <a:cubicBezTo>
                    <a:pt x="576" y="2633"/>
                    <a:pt x="1152" y="971"/>
                    <a:pt x="2160" y="307"/>
                  </a:cubicBezTo>
                  <a:cubicBezTo>
                    <a:pt x="3168" y="-358"/>
                    <a:pt x="4608" y="-26"/>
                    <a:pt x="6480" y="2134"/>
                  </a:cubicBezTo>
                  <a:cubicBezTo>
                    <a:pt x="8352" y="4294"/>
                    <a:pt x="10656" y="8282"/>
                    <a:pt x="11808" y="11107"/>
                  </a:cubicBezTo>
                  <a:cubicBezTo>
                    <a:pt x="12960" y="13931"/>
                    <a:pt x="12960" y="15593"/>
                    <a:pt x="12672" y="17254"/>
                  </a:cubicBezTo>
                  <a:cubicBezTo>
                    <a:pt x="12384" y="18916"/>
                    <a:pt x="11808" y="20577"/>
                    <a:pt x="10944" y="20910"/>
                  </a:cubicBezTo>
                  <a:cubicBezTo>
                    <a:pt x="10080" y="21242"/>
                    <a:pt x="8928" y="20245"/>
                    <a:pt x="8640" y="18085"/>
                  </a:cubicBezTo>
                  <a:cubicBezTo>
                    <a:pt x="8352" y="15925"/>
                    <a:pt x="8928" y="12602"/>
                    <a:pt x="11232" y="9777"/>
                  </a:cubicBezTo>
                  <a:cubicBezTo>
                    <a:pt x="13536" y="6953"/>
                    <a:pt x="17568" y="4627"/>
                    <a:pt x="21600" y="2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9362766" y="1723529"/>
              <a:ext cx="388941" cy="161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346" fill="norm" stroke="1" extrusionOk="0">
                  <a:moveTo>
                    <a:pt x="7510" y="2025"/>
                  </a:moveTo>
                  <a:cubicBezTo>
                    <a:pt x="6804" y="5062"/>
                    <a:pt x="6098" y="8100"/>
                    <a:pt x="5392" y="11137"/>
                  </a:cubicBezTo>
                  <a:cubicBezTo>
                    <a:pt x="4686" y="14175"/>
                    <a:pt x="3980" y="17213"/>
                    <a:pt x="3274" y="19069"/>
                  </a:cubicBezTo>
                  <a:cubicBezTo>
                    <a:pt x="2568" y="20925"/>
                    <a:pt x="1862" y="21600"/>
                    <a:pt x="1298" y="21262"/>
                  </a:cubicBezTo>
                  <a:cubicBezTo>
                    <a:pt x="733" y="20925"/>
                    <a:pt x="310" y="19575"/>
                    <a:pt x="98" y="18056"/>
                  </a:cubicBezTo>
                  <a:cubicBezTo>
                    <a:pt x="-114" y="16538"/>
                    <a:pt x="-114" y="14850"/>
                    <a:pt x="1510" y="12150"/>
                  </a:cubicBezTo>
                  <a:cubicBezTo>
                    <a:pt x="3133" y="9450"/>
                    <a:pt x="6380" y="5737"/>
                    <a:pt x="9980" y="3544"/>
                  </a:cubicBezTo>
                  <a:cubicBezTo>
                    <a:pt x="13580" y="1350"/>
                    <a:pt x="17533" y="675"/>
                    <a:pt x="214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9833309" y="1545720"/>
              <a:ext cx="255739" cy="138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40" fill="norm" stroke="1" extrusionOk="0">
                  <a:moveTo>
                    <a:pt x="229" y="7295"/>
                  </a:moveTo>
                  <a:cubicBezTo>
                    <a:pt x="15" y="5331"/>
                    <a:pt x="-199" y="3368"/>
                    <a:pt x="336" y="1993"/>
                  </a:cubicBezTo>
                  <a:cubicBezTo>
                    <a:pt x="870" y="618"/>
                    <a:pt x="2153" y="-167"/>
                    <a:pt x="3437" y="29"/>
                  </a:cubicBezTo>
                  <a:cubicBezTo>
                    <a:pt x="4720" y="226"/>
                    <a:pt x="6003" y="1404"/>
                    <a:pt x="6324" y="4153"/>
                  </a:cubicBezTo>
                  <a:cubicBezTo>
                    <a:pt x="6645" y="6902"/>
                    <a:pt x="6003" y="11222"/>
                    <a:pt x="5361" y="14364"/>
                  </a:cubicBezTo>
                  <a:cubicBezTo>
                    <a:pt x="4720" y="17506"/>
                    <a:pt x="4078" y="19469"/>
                    <a:pt x="4613" y="20451"/>
                  </a:cubicBezTo>
                  <a:cubicBezTo>
                    <a:pt x="5148" y="21433"/>
                    <a:pt x="6858" y="21433"/>
                    <a:pt x="9853" y="21237"/>
                  </a:cubicBezTo>
                  <a:cubicBezTo>
                    <a:pt x="12847" y="21040"/>
                    <a:pt x="17124" y="20648"/>
                    <a:pt x="21401" y="20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3615023" y="1984115"/>
              <a:ext cx="171883" cy="260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192" fill="norm" stroke="1" extrusionOk="0">
                  <a:moveTo>
                    <a:pt x="21054" y="6238"/>
                  </a:moveTo>
                  <a:cubicBezTo>
                    <a:pt x="21054" y="5200"/>
                    <a:pt x="21054" y="4161"/>
                    <a:pt x="21054" y="3123"/>
                  </a:cubicBezTo>
                  <a:cubicBezTo>
                    <a:pt x="21054" y="2084"/>
                    <a:pt x="21054" y="1046"/>
                    <a:pt x="19489" y="423"/>
                  </a:cubicBezTo>
                  <a:cubicBezTo>
                    <a:pt x="17924" y="-200"/>
                    <a:pt x="14793" y="-408"/>
                    <a:pt x="11193" y="1773"/>
                  </a:cubicBezTo>
                  <a:cubicBezTo>
                    <a:pt x="7593" y="3954"/>
                    <a:pt x="3524" y="8523"/>
                    <a:pt x="1489" y="11846"/>
                  </a:cubicBezTo>
                  <a:cubicBezTo>
                    <a:pt x="-546" y="15169"/>
                    <a:pt x="-546" y="17246"/>
                    <a:pt x="1802" y="18596"/>
                  </a:cubicBezTo>
                  <a:cubicBezTo>
                    <a:pt x="4150" y="19946"/>
                    <a:pt x="8845" y="20569"/>
                    <a:pt x="13541" y="21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3934077" y="1984202"/>
              <a:ext cx="59833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1600" fill="norm" stroke="1" extrusionOk="0">
                  <a:moveTo>
                    <a:pt x="20228" y="0"/>
                  </a:moveTo>
                  <a:cubicBezTo>
                    <a:pt x="12452" y="2925"/>
                    <a:pt x="4676" y="5850"/>
                    <a:pt x="1652" y="9450"/>
                  </a:cubicBezTo>
                  <a:cubicBezTo>
                    <a:pt x="-1372" y="13050"/>
                    <a:pt x="356" y="17325"/>
                    <a:pt x="20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3937510" y="1952062"/>
              <a:ext cx="148402" cy="4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118" fill="norm" stroke="1" extrusionOk="0">
                  <a:moveTo>
                    <a:pt x="391" y="21118"/>
                  </a:moveTo>
                  <a:cubicBezTo>
                    <a:pt x="25" y="15434"/>
                    <a:pt x="-341" y="9750"/>
                    <a:pt x="574" y="5771"/>
                  </a:cubicBezTo>
                  <a:cubicBezTo>
                    <a:pt x="1490" y="1792"/>
                    <a:pt x="3686" y="-482"/>
                    <a:pt x="7347" y="86"/>
                  </a:cubicBezTo>
                  <a:cubicBezTo>
                    <a:pt x="11008" y="655"/>
                    <a:pt x="16134" y="4065"/>
                    <a:pt x="21259" y="7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3871240" y="2237208"/>
              <a:ext cx="23767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4697891" y="1807219"/>
              <a:ext cx="492046" cy="420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174" fill="norm" stroke="1" extrusionOk="0">
                  <a:moveTo>
                    <a:pt x="9412" y="4275"/>
                  </a:moveTo>
                  <a:cubicBezTo>
                    <a:pt x="9412" y="3118"/>
                    <a:pt x="9412" y="1961"/>
                    <a:pt x="9245" y="1125"/>
                  </a:cubicBezTo>
                  <a:cubicBezTo>
                    <a:pt x="9078" y="289"/>
                    <a:pt x="8744" y="-225"/>
                    <a:pt x="7909" y="96"/>
                  </a:cubicBezTo>
                  <a:cubicBezTo>
                    <a:pt x="7074" y="418"/>
                    <a:pt x="5738" y="1575"/>
                    <a:pt x="4847" y="4018"/>
                  </a:cubicBezTo>
                  <a:cubicBezTo>
                    <a:pt x="3957" y="6461"/>
                    <a:pt x="3511" y="10189"/>
                    <a:pt x="3344" y="12889"/>
                  </a:cubicBezTo>
                  <a:cubicBezTo>
                    <a:pt x="3177" y="15589"/>
                    <a:pt x="3289" y="17261"/>
                    <a:pt x="3344" y="18482"/>
                  </a:cubicBezTo>
                  <a:cubicBezTo>
                    <a:pt x="3400" y="19704"/>
                    <a:pt x="3400" y="20475"/>
                    <a:pt x="3122" y="20861"/>
                  </a:cubicBezTo>
                  <a:cubicBezTo>
                    <a:pt x="2843" y="21246"/>
                    <a:pt x="2286" y="21246"/>
                    <a:pt x="1841" y="20989"/>
                  </a:cubicBezTo>
                  <a:cubicBezTo>
                    <a:pt x="1396" y="20732"/>
                    <a:pt x="1062" y="20218"/>
                    <a:pt x="672" y="19446"/>
                  </a:cubicBezTo>
                  <a:cubicBezTo>
                    <a:pt x="282" y="18675"/>
                    <a:pt x="-163" y="17646"/>
                    <a:pt x="60" y="16939"/>
                  </a:cubicBezTo>
                  <a:cubicBezTo>
                    <a:pt x="282" y="16232"/>
                    <a:pt x="1173" y="15846"/>
                    <a:pt x="2453" y="15589"/>
                  </a:cubicBezTo>
                  <a:cubicBezTo>
                    <a:pt x="3734" y="15332"/>
                    <a:pt x="5404" y="15204"/>
                    <a:pt x="6517" y="15075"/>
                  </a:cubicBezTo>
                  <a:cubicBezTo>
                    <a:pt x="7631" y="14946"/>
                    <a:pt x="8188" y="14818"/>
                    <a:pt x="8188" y="14882"/>
                  </a:cubicBezTo>
                  <a:cubicBezTo>
                    <a:pt x="8188" y="14946"/>
                    <a:pt x="7631" y="15204"/>
                    <a:pt x="7185" y="15654"/>
                  </a:cubicBezTo>
                  <a:cubicBezTo>
                    <a:pt x="6740" y="16104"/>
                    <a:pt x="6406" y="16746"/>
                    <a:pt x="6295" y="17389"/>
                  </a:cubicBezTo>
                  <a:cubicBezTo>
                    <a:pt x="6183" y="18032"/>
                    <a:pt x="6295" y="18675"/>
                    <a:pt x="6629" y="19061"/>
                  </a:cubicBezTo>
                  <a:cubicBezTo>
                    <a:pt x="6963" y="19446"/>
                    <a:pt x="7519" y="19575"/>
                    <a:pt x="8076" y="19639"/>
                  </a:cubicBezTo>
                  <a:cubicBezTo>
                    <a:pt x="8633" y="19704"/>
                    <a:pt x="9190" y="19704"/>
                    <a:pt x="9691" y="19446"/>
                  </a:cubicBezTo>
                  <a:cubicBezTo>
                    <a:pt x="10192" y="19189"/>
                    <a:pt x="10637" y="18675"/>
                    <a:pt x="10860" y="18096"/>
                  </a:cubicBezTo>
                  <a:cubicBezTo>
                    <a:pt x="11082" y="17518"/>
                    <a:pt x="11082" y="16875"/>
                    <a:pt x="11361" y="16425"/>
                  </a:cubicBezTo>
                  <a:cubicBezTo>
                    <a:pt x="11639" y="15975"/>
                    <a:pt x="12196" y="15718"/>
                    <a:pt x="12697" y="15782"/>
                  </a:cubicBezTo>
                  <a:cubicBezTo>
                    <a:pt x="13198" y="15846"/>
                    <a:pt x="13643" y="16232"/>
                    <a:pt x="13977" y="16746"/>
                  </a:cubicBezTo>
                  <a:cubicBezTo>
                    <a:pt x="14311" y="17261"/>
                    <a:pt x="14534" y="17904"/>
                    <a:pt x="14645" y="18804"/>
                  </a:cubicBezTo>
                  <a:cubicBezTo>
                    <a:pt x="14757" y="19704"/>
                    <a:pt x="14757" y="20861"/>
                    <a:pt x="14757" y="21118"/>
                  </a:cubicBezTo>
                  <a:cubicBezTo>
                    <a:pt x="14757" y="21375"/>
                    <a:pt x="14757" y="20732"/>
                    <a:pt x="15536" y="19318"/>
                  </a:cubicBezTo>
                  <a:cubicBezTo>
                    <a:pt x="16315" y="17904"/>
                    <a:pt x="17874" y="15718"/>
                    <a:pt x="18988" y="14368"/>
                  </a:cubicBezTo>
                  <a:cubicBezTo>
                    <a:pt x="20101" y="13018"/>
                    <a:pt x="20769" y="12504"/>
                    <a:pt x="21437" y="11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5642280" y="1952168"/>
              <a:ext cx="406344" cy="377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0" y="21532"/>
                  </a:moveTo>
                  <a:cubicBezTo>
                    <a:pt x="1766" y="18029"/>
                    <a:pt x="3532" y="14527"/>
                    <a:pt x="4755" y="11608"/>
                  </a:cubicBezTo>
                  <a:cubicBezTo>
                    <a:pt x="5977" y="8689"/>
                    <a:pt x="6657" y="6354"/>
                    <a:pt x="7132" y="4748"/>
                  </a:cubicBezTo>
                  <a:cubicBezTo>
                    <a:pt x="7608" y="3143"/>
                    <a:pt x="7879" y="2267"/>
                    <a:pt x="8083" y="1464"/>
                  </a:cubicBezTo>
                  <a:cubicBezTo>
                    <a:pt x="8287" y="662"/>
                    <a:pt x="8423" y="-68"/>
                    <a:pt x="8219" y="5"/>
                  </a:cubicBezTo>
                  <a:cubicBezTo>
                    <a:pt x="8015" y="78"/>
                    <a:pt x="7472" y="954"/>
                    <a:pt x="6928" y="3289"/>
                  </a:cubicBezTo>
                  <a:cubicBezTo>
                    <a:pt x="6385" y="5624"/>
                    <a:pt x="5842" y="9418"/>
                    <a:pt x="5638" y="12337"/>
                  </a:cubicBezTo>
                  <a:cubicBezTo>
                    <a:pt x="5434" y="15256"/>
                    <a:pt x="5570" y="17300"/>
                    <a:pt x="5977" y="18467"/>
                  </a:cubicBezTo>
                  <a:cubicBezTo>
                    <a:pt x="6385" y="19635"/>
                    <a:pt x="7064" y="19927"/>
                    <a:pt x="8219" y="19416"/>
                  </a:cubicBezTo>
                  <a:cubicBezTo>
                    <a:pt x="9374" y="18905"/>
                    <a:pt x="11004" y="17591"/>
                    <a:pt x="12838" y="14964"/>
                  </a:cubicBezTo>
                  <a:cubicBezTo>
                    <a:pt x="14672" y="12337"/>
                    <a:pt x="16709" y="8397"/>
                    <a:pt x="18000" y="5843"/>
                  </a:cubicBezTo>
                  <a:cubicBezTo>
                    <a:pt x="19291" y="3289"/>
                    <a:pt x="19834" y="2121"/>
                    <a:pt x="20106" y="1975"/>
                  </a:cubicBezTo>
                  <a:cubicBezTo>
                    <a:pt x="20377" y="1829"/>
                    <a:pt x="20377" y="2705"/>
                    <a:pt x="20445" y="4310"/>
                  </a:cubicBezTo>
                  <a:cubicBezTo>
                    <a:pt x="20513" y="5916"/>
                    <a:pt x="20649" y="8251"/>
                    <a:pt x="20853" y="9564"/>
                  </a:cubicBezTo>
                  <a:cubicBezTo>
                    <a:pt x="21057" y="10878"/>
                    <a:pt x="21328" y="11170"/>
                    <a:pt x="21600" y="1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5858698" y="1650210"/>
              <a:ext cx="166925" cy="231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0583" fill="norm" stroke="1" extrusionOk="0">
                  <a:moveTo>
                    <a:pt x="8612" y="11980"/>
                  </a:moveTo>
                  <a:cubicBezTo>
                    <a:pt x="7631" y="12890"/>
                    <a:pt x="6649" y="13799"/>
                    <a:pt x="5176" y="15504"/>
                  </a:cubicBezTo>
                  <a:cubicBezTo>
                    <a:pt x="3703" y="17210"/>
                    <a:pt x="1740" y="19711"/>
                    <a:pt x="758" y="20393"/>
                  </a:cubicBezTo>
                  <a:cubicBezTo>
                    <a:pt x="-224" y="21075"/>
                    <a:pt x="-224" y="19938"/>
                    <a:pt x="594" y="16755"/>
                  </a:cubicBezTo>
                  <a:cubicBezTo>
                    <a:pt x="1412" y="13572"/>
                    <a:pt x="3049" y="8342"/>
                    <a:pt x="4358" y="5273"/>
                  </a:cubicBezTo>
                  <a:cubicBezTo>
                    <a:pt x="5667" y="2203"/>
                    <a:pt x="6649" y="1294"/>
                    <a:pt x="8449" y="612"/>
                  </a:cubicBezTo>
                  <a:cubicBezTo>
                    <a:pt x="10249" y="-70"/>
                    <a:pt x="12867" y="-525"/>
                    <a:pt x="14994" y="1180"/>
                  </a:cubicBezTo>
                  <a:cubicBezTo>
                    <a:pt x="17121" y="2886"/>
                    <a:pt x="18758" y="6751"/>
                    <a:pt x="19740" y="9707"/>
                  </a:cubicBezTo>
                  <a:cubicBezTo>
                    <a:pt x="20721" y="12662"/>
                    <a:pt x="21049" y="14709"/>
                    <a:pt x="21376" y="167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6209626" y="2060870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7919331" y="743928"/>
              <a:ext cx="483320" cy="223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245" fill="norm" stroke="1" extrusionOk="0">
                  <a:moveTo>
                    <a:pt x="0" y="12939"/>
                  </a:moveTo>
                  <a:cubicBezTo>
                    <a:pt x="2728" y="10512"/>
                    <a:pt x="5457" y="8085"/>
                    <a:pt x="8754" y="5900"/>
                  </a:cubicBezTo>
                  <a:cubicBezTo>
                    <a:pt x="12051" y="3716"/>
                    <a:pt x="15916" y="1775"/>
                    <a:pt x="18246" y="804"/>
                  </a:cubicBezTo>
                  <a:cubicBezTo>
                    <a:pt x="20577" y="-167"/>
                    <a:pt x="21373" y="-167"/>
                    <a:pt x="21486" y="318"/>
                  </a:cubicBezTo>
                  <a:cubicBezTo>
                    <a:pt x="21600" y="804"/>
                    <a:pt x="21032" y="1775"/>
                    <a:pt x="18815" y="3716"/>
                  </a:cubicBezTo>
                  <a:cubicBezTo>
                    <a:pt x="16598" y="5658"/>
                    <a:pt x="12733" y="8570"/>
                    <a:pt x="9549" y="10754"/>
                  </a:cubicBezTo>
                  <a:cubicBezTo>
                    <a:pt x="6366" y="12939"/>
                    <a:pt x="3865" y="14395"/>
                    <a:pt x="2274" y="15244"/>
                  </a:cubicBezTo>
                  <a:cubicBezTo>
                    <a:pt x="682" y="16094"/>
                    <a:pt x="0" y="16336"/>
                    <a:pt x="57" y="16336"/>
                  </a:cubicBezTo>
                  <a:cubicBezTo>
                    <a:pt x="114" y="16336"/>
                    <a:pt x="910" y="16094"/>
                    <a:pt x="3411" y="14880"/>
                  </a:cubicBezTo>
                  <a:cubicBezTo>
                    <a:pt x="5912" y="13667"/>
                    <a:pt x="10118" y="11482"/>
                    <a:pt x="12619" y="10390"/>
                  </a:cubicBezTo>
                  <a:cubicBezTo>
                    <a:pt x="15120" y="9298"/>
                    <a:pt x="15916" y="9298"/>
                    <a:pt x="16598" y="9298"/>
                  </a:cubicBezTo>
                  <a:cubicBezTo>
                    <a:pt x="17280" y="9298"/>
                    <a:pt x="17848" y="9298"/>
                    <a:pt x="17962" y="9784"/>
                  </a:cubicBezTo>
                  <a:cubicBezTo>
                    <a:pt x="18076" y="10269"/>
                    <a:pt x="17735" y="11240"/>
                    <a:pt x="15802" y="12817"/>
                  </a:cubicBezTo>
                  <a:cubicBezTo>
                    <a:pt x="13869" y="14395"/>
                    <a:pt x="10345" y="16579"/>
                    <a:pt x="7731" y="18035"/>
                  </a:cubicBezTo>
                  <a:cubicBezTo>
                    <a:pt x="5116" y="19491"/>
                    <a:pt x="3411" y="20220"/>
                    <a:pt x="2217" y="20705"/>
                  </a:cubicBezTo>
                  <a:cubicBezTo>
                    <a:pt x="1023" y="21190"/>
                    <a:pt x="341" y="21433"/>
                    <a:pt x="512" y="21069"/>
                  </a:cubicBezTo>
                  <a:cubicBezTo>
                    <a:pt x="682" y="20705"/>
                    <a:pt x="1705" y="19734"/>
                    <a:pt x="4263" y="18278"/>
                  </a:cubicBezTo>
                  <a:cubicBezTo>
                    <a:pt x="6821" y="16822"/>
                    <a:pt x="10914" y="14880"/>
                    <a:pt x="13358" y="13667"/>
                  </a:cubicBezTo>
                  <a:cubicBezTo>
                    <a:pt x="15802" y="12453"/>
                    <a:pt x="16598" y="11968"/>
                    <a:pt x="17394" y="1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7073423" y="3034559"/>
              <a:ext cx="270896" cy="554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06" y="120"/>
                  </a:moveTo>
                  <a:cubicBezTo>
                    <a:pt x="4483" y="60"/>
                    <a:pt x="3260" y="0"/>
                    <a:pt x="2445" y="0"/>
                  </a:cubicBezTo>
                  <a:cubicBezTo>
                    <a:pt x="1630" y="0"/>
                    <a:pt x="1223" y="60"/>
                    <a:pt x="815" y="274"/>
                  </a:cubicBezTo>
                  <a:cubicBezTo>
                    <a:pt x="408" y="488"/>
                    <a:pt x="0" y="856"/>
                    <a:pt x="0" y="1225"/>
                  </a:cubicBezTo>
                  <a:cubicBezTo>
                    <a:pt x="0" y="1593"/>
                    <a:pt x="408" y="1962"/>
                    <a:pt x="917" y="2305"/>
                  </a:cubicBezTo>
                  <a:cubicBezTo>
                    <a:pt x="1426" y="2649"/>
                    <a:pt x="2038" y="2968"/>
                    <a:pt x="2547" y="3316"/>
                  </a:cubicBezTo>
                  <a:cubicBezTo>
                    <a:pt x="3057" y="3665"/>
                    <a:pt x="3464" y="4043"/>
                    <a:pt x="3668" y="4451"/>
                  </a:cubicBezTo>
                  <a:cubicBezTo>
                    <a:pt x="3872" y="4860"/>
                    <a:pt x="3872" y="5298"/>
                    <a:pt x="3770" y="5711"/>
                  </a:cubicBezTo>
                  <a:cubicBezTo>
                    <a:pt x="3668" y="6124"/>
                    <a:pt x="3464" y="6513"/>
                    <a:pt x="3260" y="6901"/>
                  </a:cubicBezTo>
                  <a:cubicBezTo>
                    <a:pt x="3057" y="7290"/>
                    <a:pt x="2853" y="7678"/>
                    <a:pt x="2649" y="8061"/>
                  </a:cubicBezTo>
                  <a:cubicBezTo>
                    <a:pt x="2445" y="8445"/>
                    <a:pt x="2242" y="8823"/>
                    <a:pt x="2140" y="9207"/>
                  </a:cubicBezTo>
                  <a:cubicBezTo>
                    <a:pt x="2038" y="9590"/>
                    <a:pt x="2038" y="9978"/>
                    <a:pt x="2242" y="10362"/>
                  </a:cubicBezTo>
                  <a:cubicBezTo>
                    <a:pt x="2445" y="10745"/>
                    <a:pt x="2853" y="11124"/>
                    <a:pt x="3260" y="11507"/>
                  </a:cubicBezTo>
                  <a:cubicBezTo>
                    <a:pt x="3668" y="11890"/>
                    <a:pt x="4075" y="12279"/>
                    <a:pt x="4585" y="12652"/>
                  </a:cubicBezTo>
                  <a:cubicBezTo>
                    <a:pt x="5094" y="13026"/>
                    <a:pt x="5706" y="13384"/>
                    <a:pt x="6317" y="13748"/>
                  </a:cubicBezTo>
                  <a:cubicBezTo>
                    <a:pt x="6928" y="14111"/>
                    <a:pt x="7540" y="14480"/>
                    <a:pt x="8151" y="14833"/>
                  </a:cubicBezTo>
                  <a:cubicBezTo>
                    <a:pt x="8762" y="15187"/>
                    <a:pt x="9374" y="15525"/>
                    <a:pt x="9883" y="15909"/>
                  </a:cubicBezTo>
                  <a:cubicBezTo>
                    <a:pt x="10392" y="16292"/>
                    <a:pt x="10800" y="16720"/>
                    <a:pt x="11106" y="17119"/>
                  </a:cubicBezTo>
                  <a:cubicBezTo>
                    <a:pt x="11411" y="17517"/>
                    <a:pt x="11615" y="17885"/>
                    <a:pt x="11717" y="18274"/>
                  </a:cubicBezTo>
                  <a:cubicBezTo>
                    <a:pt x="11819" y="18662"/>
                    <a:pt x="11819" y="19071"/>
                    <a:pt x="11717" y="19449"/>
                  </a:cubicBezTo>
                  <a:cubicBezTo>
                    <a:pt x="11615" y="19827"/>
                    <a:pt x="11411" y="20176"/>
                    <a:pt x="11309" y="20460"/>
                  </a:cubicBezTo>
                  <a:cubicBezTo>
                    <a:pt x="11208" y="20744"/>
                    <a:pt x="11208" y="20963"/>
                    <a:pt x="12940" y="21142"/>
                  </a:cubicBezTo>
                  <a:cubicBezTo>
                    <a:pt x="14672" y="21321"/>
                    <a:pt x="18136" y="2146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7091313" y="2809142"/>
              <a:ext cx="3718418" cy="263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0" y="21435"/>
                  </a:moveTo>
                  <a:cubicBezTo>
                    <a:pt x="371" y="21020"/>
                    <a:pt x="742" y="20604"/>
                    <a:pt x="1225" y="19877"/>
                  </a:cubicBezTo>
                  <a:cubicBezTo>
                    <a:pt x="1707" y="19150"/>
                    <a:pt x="2301" y="18112"/>
                    <a:pt x="2850" y="17177"/>
                  </a:cubicBezTo>
                  <a:cubicBezTo>
                    <a:pt x="3400" y="16243"/>
                    <a:pt x="3904" y="15412"/>
                    <a:pt x="4476" y="14581"/>
                  </a:cubicBezTo>
                  <a:cubicBezTo>
                    <a:pt x="5047" y="13750"/>
                    <a:pt x="5686" y="12920"/>
                    <a:pt x="6280" y="12297"/>
                  </a:cubicBezTo>
                  <a:cubicBezTo>
                    <a:pt x="6873" y="11673"/>
                    <a:pt x="7423" y="11258"/>
                    <a:pt x="7950" y="10843"/>
                  </a:cubicBezTo>
                  <a:cubicBezTo>
                    <a:pt x="8477" y="10427"/>
                    <a:pt x="8981" y="10012"/>
                    <a:pt x="9508" y="9597"/>
                  </a:cubicBezTo>
                  <a:cubicBezTo>
                    <a:pt x="10035" y="9181"/>
                    <a:pt x="10585" y="8766"/>
                    <a:pt x="11127" y="8350"/>
                  </a:cubicBezTo>
                  <a:cubicBezTo>
                    <a:pt x="11668" y="7935"/>
                    <a:pt x="12203" y="7520"/>
                    <a:pt x="12737" y="7000"/>
                  </a:cubicBezTo>
                  <a:cubicBezTo>
                    <a:pt x="13272" y="6481"/>
                    <a:pt x="13806" y="5858"/>
                    <a:pt x="14400" y="5131"/>
                  </a:cubicBezTo>
                  <a:cubicBezTo>
                    <a:pt x="14994" y="4404"/>
                    <a:pt x="15647" y="3573"/>
                    <a:pt x="16271" y="2743"/>
                  </a:cubicBezTo>
                  <a:cubicBezTo>
                    <a:pt x="16894" y="1912"/>
                    <a:pt x="17488" y="1081"/>
                    <a:pt x="18059" y="562"/>
                  </a:cubicBezTo>
                  <a:cubicBezTo>
                    <a:pt x="18631" y="43"/>
                    <a:pt x="19180" y="-165"/>
                    <a:pt x="19767" y="147"/>
                  </a:cubicBezTo>
                  <a:cubicBezTo>
                    <a:pt x="20353" y="458"/>
                    <a:pt x="20976" y="1289"/>
                    <a:pt x="21600" y="21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7395431" y="3160019"/>
              <a:ext cx="240228" cy="374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21600" y="4191"/>
                  </a:moveTo>
                  <a:cubicBezTo>
                    <a:pt x="21600" y="3466"/>
                    <a:pt x="21600" y="2741"/>
                    <a:pt x="21485" y="2016"/>
                  </a:cubicBezTo>
                  <a:cubicBezTo>
                    <a:pt x="21370" y="1292"/>
                    <a:pt x="21140" y="567"/>
                    <a:pt x="19647" y="204"/>
                  </a:cubicBezTo>
                  <a:cubicBezTo>
                    <a:pt x="18153" y="-158"/>
                    <a:pt x="15396" y="-158"/>
                    <a:pt x="12294" y="1219"/>
                  </a:cubicBezTo>
                  <a:cubicBezTo>
                    <a:pt x="9191" y="2596"/>
                    <a:pt x="5745" y="5351"/>
                    <a:pt x="3447" y="8250"/>
                  </a:cubicBezTo>
                  <a:cubicBezTo>
                    <a:pt x="1149" y="11149"/>
                    <a:pt x="0" y="14194"/>
                    <a:pt x="0" y="16368"/>
                  </a:cubicBezTo>
                  <a:cubicBezTo>
                    <a:pt x="0" y="18543"/>
                    <a:pt x="1149" y="19847"/>
                    <a:pt x="3332" y="20572"/>
                  </a:cubicBezTo>
                  <a:cubicBezTo>
                    <a:pt x="5515" y="21297"/>
                    <a:pt x="8732" y="21442"/>
                    <a:pt x="11834" y="20935"/>
                  </a:cubicBezTo>
                  <a:cubicBezTo>
                    <a:pt x="14936" y="20427"/>
                    <a:pt x="17923" y="19267"/>
                    <a:pt x="20911" y="1810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7786336" y="3157228"/>
              <a:ext cx="194331" cy="377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32" fill="norm" stroke="1" extrusionOk="0">
                  <a:moveTo>
                    <a:pt x="9549" y="0"/>
                  </a:moveTo>
                  <a:cubicBezTo>
                    <a:pt x="7866" y="3189"/>
                    <a:pt x="6183" y="6379"/>
                    <a:pt x="4640" y="9350"/>
                  </a:cubicBezTo>
                  <a:cubicBezTo>
                    <a:pt x="3097" y="12322"/>
                    <a:pt x="1695" y="15077"/>
                    <a:pt x="853" y="17034"/>
                  </a:cubicBezTo>
                  <a:cubicBezTo>
                    <a:pt x="11" y="18991"/>
                    <a:pt x="-269" y="20150"/>
                    <a:pt x="292" y="20803"/>
                  </a:cubicBezTo>
                  <a:cubicBezTo>
                    <a:pt x="853" y="21455"/>
                    <a:pt x="2256" y="21600"/>
                    <a:pt x="5902" y="21238"/>
                  </a:cubicBezTo>
                  <a:cubicBezTo>
                    <a:pt x="9549" y="20875"/>
                    <a:pt x="15440" y="20005"/>
                    <a:pt x="21331" y="191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8172337" y="3264564"/>
              <a:ext cx="15334" cy="255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21600" y="0"/>
                  </a:moveTo>
                  <a:cubicBezTo>
                    <a:pt x="18000" y="6202"/>
                    <a:pt x="14400" y="12404"/>
                    <a:pt x="10800" y="16040"/>
                  </a:cubicBezTo>
                  <a:cubicBezTo>
                    <a:pt x="7200" y="19675"/>
                    <a:pt x="3600" y="20745"/>
                    <a:pt x="1800" y="21172"/>
                  </a:cubicBezTo>
                  <a:cubicBezTo>
                    <a:pt x="0" y="21600"/>
                    <a:pt x="0" y="21386"/>
                    <a:pt x="0" y="211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7972989" y="3172562"/>
              <a:ext cx="39868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600" fill="norm" stroke="1" extrusionOk="0">
                  <a:moveTo>
                    <a:pt x="2477" y="21600"/>
                  </a:moveTo>
                  <a:cubicBezTo>
                    <a:pt x="1789" y="21176"/>
                    <a:pt x="1101" y="20753"/>
                    <a:pt x="620" y="19482"/>
                  </a:cubicBezTo>
                  <a:cubicBezTo>
                    <a:pt x="138" y="18212"/>
                    <a:pt x="-137" y="16094"/>
                    <a:pt x="69" y="14400"/>
                  </a:cubicBezTo>
                  <a:cubicBezTo>
                    <a:pt x="276" y="12706"/>
                    <a:pt x="964" y="11435"/>
                    <a:pt x="3715" y="9106"/>
                  </a:cubicBezTo>
                  <a:cubicBezTo>
                    <a:pt x="6467" y="6777"/>
                    <a:pt x="11282" y="3388"/>
                    <a:pt x="14584" y="1694"/>
                  </a:cubicBezTo>
                  <a:cubicBezTo>
                    <a:pt x="17886" y="0"/>
                    <a:pt x="19674" y="0"/>
                    <a:pt x="21463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8448343" y="3448568"/>
              <a:ext cx="38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7309709" y="3826304"/>
              <a:ext cx="310616" cy="489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458" fill="norm" stroke="1" extrusionOk="0">
                  <a:moveTo>
                    <a:pt x="5585" y="6625"/>
                  </a:moveTo>
                  <a:cubicBezTo>
                    <a:pt x="4699" y="6737"/>
                    <a:pt x="3814" y="6849"/>
                    <a:pt x="2929" y="6793"/>
                  </a:cubicBezTo>
                  <a:cubicBezTo>
                    <a:pt x="2044" y="6737"/>
                    <a:pt x="1158" y="6513"/>
                    <a:pt x="893" y="5730"/>
                  </a:cubicBezTo>
                  <a:cubicBezTo>
                    <a:pt x="627" y="4946"/>
                    <a:pt x="981" y="3603"/>
                    <a:pt x="1601" y="2652"/>
                  </a:cubicBezTo>
                  <a:cubicBezTo>
                    <a:pt x="2221" y="1701"/>
                    <a:pt x="3106" y="1141"/>
                    <a:pt x="4080" y="693"/>
                  </a:cubicBezTo>
                  <a:cubicBezTo>
                    <a:pt x="5053" y="246"/>
                    <a:pt x="6116" y="-90"/>
                    <a:pt x="6824" y="22"/>
                  </a:cubicBezTo>
                  <a:cubicBezTo>
                    <a:pt x="7532" y="134"/>
                    <a:pt x="7886" y="693"/>
                    <a:pt x="7355" y="2652"/>
                  </a:cubicBezTo>
                  <a:cubicBezTo>
                    <a:pt x="6824" y="4611"/>
                    <a:pt x="5408" y="7968"/>
                    <a:pt x="4257" y="10542"/>
                  </a:cubicBezTo>
                  <a:cubicBezTo>
                    <a:pt x="3106" y="13116"/>
                    <a:pt x="2221" y="14907"/>
                    <a:pt x="1424" y="16306"/>
                  </a:cubicBezTo>
                  <a:cubicBezTo>
                    <a:pt x="627" y="17705"/>
                    <a:pt x="-81" y="18712"/>
                    <a:pt x="8" y="18880"/>
                  </a:cubicBezTo>
                  <a:cubicBezTo>
                    <a:pt x="96" y="19048"/>
                    <a:pt x="981" y="18376"/>
                    <a:pt x="3017" y="16362"/>
                  </a:cubicBezTo>
                  <a:cubicBezTo>
                    <a:pt x="5053" y="14347"/>
                    <a:pt x="8240" y="10990"/>
                    <a:pt x="10453" y="8360"/>
                  </a:cubicBezTo>
                  <a:cubicBezTo>
                    <a:pt x="12667" y="5730"/>
                    <a:pt x="13906" y="3827"/>
                    <a:pt x="14614" y="2596"/>
                  </a:cubicBezTo>
                  <a:cubicBezTo>
                    <a:pt x="15322" y="1365"/>
                    <a:pt x="15499" y="805"/>
                    <a:pt x="15322" y="861"/>
                  </a:cubicBezTo>
                  <a:cubicBezTo>
                    <a:pt x="15145" y="917"/>
                    <a:pt x="14614" y="1589"/>
                    <a:pt x="13817" y="3715"/>
                  </a:cubicBezTo>
                  <a:cubicBezTo>
                    <a:pt x="13021" y="5842"/>
                    <a:pt x="11958" y="9423"/>
                    <a:pt x="11604" y="12389"/>
                  </a:cubicBezTo>
                  <a:cubicBezTo>
                    <a:pt x="11250" y="15355"/>
                    <a:pt x="11604" y="17705"/>
                    <a:pt x="12135" y="19216"/>
                  </a:cubicBezTo>
                  <a:cubicBezTo>
                    <a:pt x="12667" y="20727"/>
                    <a:pt x="13375" y="21398"/>
                    <a:pt x="13994" y="21454"/>
                  </a:cubicBezTo>
                  <a:cubicBezTo>
                    <a:pt x="14614" y="21510"/>
                    <a:pt x="15145" y="20950"/>
                    <a:pt x="15057" y="19943"/>
                  </a:cubicBezTo>
                  <a:cubicBezTo>
                    <a:pt x="14968" y="18936"/>
                    <a:pt x="14260" y="17481"/>
                    <a:pt x="15234" y="16530"/>
                  </a:cubicBezTo>
                  <a:cubicBezTo>
                    <a:pt x="16208" y="15578"/>
                    <a:pt x="18863" y="15131"/>
                    <a:pt x="21519" y="1468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7965332" y="3877911"/>
              <a:ext cx="161005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14" y="0"/>
                    <a:pt x="3429" y="0"/>
                    <a:pt x="6857" y="2957"/>
                  </a:cubicBezTo>
                  <a:cubicBezTo>
                    <a:pt x="10286" y="5914"/>
                    <a:pt x="15429" y="11829"/>
                    <a:pt x="18171" y="15429"/>
                  </a:cubicBezTo>
                  <a:cubicBezTo>
                    <a:pt x="20914" y="19029"/>
                    <a:pt x="21257" y="203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7980666" y="3820259"/>
              <a:ext cx="153338" cy="35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21600" y="2536"/>
                  </a:moveTo>
                  <a:cubicBezTo>
                    <a:pt x="21600" y="1464"/>
                    <a:pt x="21600" y="392"/>
                    <a:pt x="20880" y="85"/>
                  </a:cubicBezTo>
                  <a:cubicBezTo>
                    <a:pt x="20160" y="-221"/>
                    <a:pt x="18720" y="239"/>
                    <a:pt x="16560" y="2383"/>
                  </a:cubicBezTo>
                  <a:cubicBezTo>
                    <a:pt x="14400" y="4528"/>
                    <a:pt x="11520" y="8358"/>
                    <a:pt x="8640" y="11805"/>
                  </a:cubicBezTo>
                  <a:cubicBezTo>
                    <a:pt x="5760" y="15251"/>
                    <a:pt x="2880" y="18315"/>
                    <a:pt x="0" y="213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8180004" y="4054248"/>
              <a:ext cx="1" cy="10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8318007" y="4077249"/>
              <a:ext cx="107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8578680" y="4054248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8693682" y="3853544"/>
              <a:ext cx="168671" cy="269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1943"/>
                  </a:moveTo>
                  <a:cubicBezTo>
                    <a:pt x="0" y="924"/>
                    <a:pt x="0" y="-95"/>
                    <a:pt x="818" y="7"/>
                  </a:cubicBezTo>
                  <a:cubicBezTo>
                    <a:pt x="1636" y="109"/>
                    <a:pt x="3273" y="1331"/>
                    <a:pt x="6545" y="4490"/>
                  </a:cubicBezTo>
                  <a:cubicBezTo>
                    <a:pt x="9818" y="7648"/>
                    <a:pt x="14727" y="12743"/>
                    <a:pt x="17509" y="15901"/>
                  </a:cubicBezTo>
                  <a:cubicBezTo>
                    <a:pt x="20291" y="19060"/>
                    <a:pt x="20945" y="20282"/>
                    <a:pt x="21600" y="215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8747350" y="3819391"/>
              <a:ext cx="138004" cy="365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21600" y="735"/>
                  </a:moveTo>
                  <a:cubicBezTo>
                    <a:pt x="19200" y="285"/>
                    <a:pt x="16800" y="-165"/>
                    <a:pt x="15000" y="60"/>
                  </a:cubicBezTo>
                  <a:cubicBezTo>
                    <a:pt x="13200" y="285"/>
                    <a:pt x="12000" y="1185"/>
                    <a:pt x="9600" y="3735"/>
                  </a:cubicBezTo>
                  <a:cubicBezTo>
                    <a:pt x="7200" y="6285"/>
                    <a:pt x="3600" y="10485"/>
                    <a:pt x="1800" y="13710"/>
                  </a:cubicBezTo>
                  <a:cubicBezTo>
                    <a:pt x="0" y="16935"/>
                    <a:pt x="0" y="19185"/>
                    <a:pt x="0" y="214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8894121" y="4022216"/>
              <a:ext cx="158702" cy="142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102" fill="norm" stroke="1" extrusionOk="0">
                  <a:moveTo>
                    <a:pt x="4918" y="7024"/>
                  </a:moveTo>
                  <a:cubicBezTo>
                    <a:pt x="4243" y="10813"/>
                    <a:pt x="3568" y="14603"/>
                    <a:pt x="2724" y="17256"/>
                  </a:cubicBezTo>
                  <a:cubicBezTo>
                    <a:pt x="1880" y="19908"/>
                    <a:pt x="868" y="21424"/>
                    <a:pt x="361" y="21045"/>
                  </a:cubicBezTo>
                  <a:cubicBezTo>
                    <a:pt x="-145" y="20666"/>
                    <a:pt x="-145" y="18392"/>
                    <a:pt x="530" y="15171"/>
                  </a:cubicBezTo>
                  <a:cubicBezTo>
                    <a:pt x="1205" y="11950"/>
                    <a:pt x="2555" y="7782"/>
                    <a:pt x="4918" y="4750"/>
                  </a:cubicBezTo>
                  <a:cubicBezTo>
                    <a:pt x="7280" y="1719"/>
                    <a:pt x="10655" y="-176"/>
                    <a:pt x="13693" y="13"/>
                  </a:cubicBezTo>
                  <a:cubicBezTo>
                    <a:pt x="16730" y="203"/>
                    <a:pt x="19430" y="2477"/>
                    <a:pt x="20443" y="6266"/>
                  </a:cubicBezTo>
                  <a:cubicBezTo>
                    <a:pt x="21455" y="10056"/>
                    <a:pt x="20780" y="15361"/>
                    <a:pt x="20105" y="206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9320020" y="3906023"/>
              <a:ext cx="585024" cy="241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030" fill="norm" stroke="1" extrusionOk="0">
                  <a:moveTo>
                    <a:pt x="7411" y="11579"/>
                  </a:moveTo>
                  <a:cubicBezTo>
                    <a:pt x="6754" y="9352"/>
                    <a:pt x="6096" y="7125"/>
                    <a:pt x="5580" y="5567"/>
                  </a:cubicBezTo>
                  <a:cubicBezTo>
                    <a:pt x="5063" y="4008"/>
                    <a:pt x="4688" y="3117"/>
                    <a:pt x="4030" y="3229"/>
                  </a:cubicBezTo>
                  <a:cubicBezTo>
                    <a:pt x="3373" y="3340"/>
                    <a:pt x="2434" y="4453"/>
                    <a:pt x="1682" y="6903"/>
                  </a:cubicBezTo>
                  <a:cubicBezTo>
                    <a:pt x="931" y="9352"/>
                    <a:pt x="368" y="13138"/>
                    <a:pt x="133" y="15699"/>
                  </a:cubicBezTo>
                  <a:cubicBezTo>
                    <a:pt x="-102" y="18259"/>
                    <a:pt x="-8" y="19596"/>
                    <a:pt x="274" y="20375"/>
                  </a:cubicBezTo>
                  <a:cubicBezTo>
                    <a:pt x="555" y="21154"/>
                    <a:pt x="1025" y="21377"/>
                    <a:pt x="1588" y="20264"/>
                  </a:cubicBezTo>
                  <a:cubicBezTo>
                    <a:pt x="2152" y="19150"/>
                    <a:pt x="2809" y="16701"/>
                    <a:pt x="3185" y="14808"/>
                  </a:cubicBezTo>
                  <a:cubicBezTo>
                    <a:pt x="3561" y="12915"/>
                    <a:pt x="3655" y="11579"/>
                    <a:pt x="3608" y="11468"/>
                  </a:cubicBezTo>
                  <a:cubicBezTo>
                    <a:pt x="3561" y="11356"/>
                    <a:pt x="3373" y="12470"/>
                    <a:pt x="3279" y="13583"/>
                  </a:cubicBezTo>
                  <a:cubicBezTo>
                    <a:pt x="3185" y="14697"/>
                    <a:pt x="3185" y="15810"/>
                    <a:pt x="3373" y="16701"/>
                  </a:cubicBezTo>
                  <a:cubicBezTo>
                    <a:pt x="3561" y="17591"/>
                    <a:pt x="3936" y="18259"/>
                    <a:pt x="4406" y="18148"/>
                  </a:cubicBezTo>
                  <a:cubicBezTo>
                    <a:pt x="4875" y="18037"/>
                    <a:pt x="5439" y="17146"/>
                    <a:pt x="6049" y="14474"/>
                  </a:cubicBezTo>
                  <a:cubicBezTo>
                    <a:pt x="6660" y="11802"/>
                    <a:pt x="7317" y="7348"/>
                    <a:pt x="7646" y="4565"/>
                  </a:cubicBezTo>
                  <a:cubicBezTo>
                    <a:pt x="7975" y="1781"/>
                    <a:pt x="7975" y="668"/>
                    <a:pt x="8209" y="222"/>
                  </a:cubicBezTo>
                  <a:cubicBezTo>
                    <a:pt x="8444" y="-223"/>
                    <a:pt x="8914" y="0"/>
                    <a:pt x="9336" y="890"/>
                  </a:cubicBezTo>
                  <a:cubicBezTo>
                    <a:pt x="9759" y="1781"/>
                    <a:pt x="10135" y="3340"/>
                    <a:pt x="10041" y="5789"/>
                  </a:cubicBezTo>
                  <a:cubicBezTo>
                    <a:pt x="9947" y="8239"/>
                    <a:pt x="9383" y="11579"/>
                    <a:pt x="9008" y="13806"/>
                  </a:cubicBezTo>
                  <a:cubicBezTo>
                    <a:pt x="8632" y="16033"/>
                    <a:pt x="8444" y="17146"/>
                    <a:pt x="8632" y="17814"/>
                  </a:cubicBezTo>
                  <a:cubicBezTo>
                    <a:pt x="8820" y="18482"/>
                    <a:pt x="9383" y="18705"/>
                    <a:pt x="10463" y="17480"/>
                  </a:cubicBezTo>
                  <a:cubicBezTo>
                    <a:pt x="11543" y="16255"/>
                    <a:pt x="13140" y="13583"/>
                    <a:pt x="14173" y="11690"/>
                  </a:cubicBezTo>
                  <a:cubicBezTo>
                    <a:pt x="15206" y="9798"/>
                    <a:pt x="15675" y="8684"/>
                    <a:pt x="16004" y="7571"/>
                  </a:cubicBezTo>
                  <a:cubicBezTo>
                    <a:pt x="16333" y="6457"/>
                    <a:pt x="16521" y="5344"/>
                    <a:pt x="16239" y="5121"/>
                  </a:cubicBezTo>
                  <a:cubicBezTo>
                    <a:pt x="15957" y="4899"/>
                    <a:pt x="15206" y="5567"/>
                    <a:pt x="14501" y="7125"/>
                  </a:cubicBezTo>
                  <a:cubicBezTo>
                    <a:pt x="13797" y="8684"/>
                    <a:pt x="13140" y="11134"/>
                    <a:pt x="12811" y="13026"/>
                  </a:cubicBezTo>
                  <a:cubicBezTo>
                    <a:pt x="12482" y="14919"/>
                    <a:pt x="12482" y="16255"/>
                    <a:pt x="12717" y="17257"/>
                  </a:cubicBezTo>
                  <a:cubicBezTo>
                    <a:pt x="12952" y="18259"/>
                    <a:pt x="13421" y="18928"/>
                    <a:pt x="14924" y="18928"/>
                  </a:cubicBezTo>
                  <a:cubicBezTo>
                    <a:pt x="16427" y="18928"/>
                    <a:pt x="18962" y="18259"/>
                    <a:pt x="21498" y="175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10050713" y="3954580"/>
              <a:ext cx="2300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10081380" y="3893245"/>
              <a:ext cx="23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10188716" y="3977580"/>
              <a:ext cx="23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10219383" y="3889034"/>
              <a:ext cx="53669" cy="42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19977"/>
                  </a:moveTo>
                  <a:cubicBezTo>
                    <a:pt x="0" y="11577"/>
                    <a:pt x="0" y="3177"/>
                    <a:pt x="3600" y="777"/>
                  </a:cubicBezTo>
                  <a:cubicBezTo>
                    <a:pt x="7200" y="-1623"/>
                    <a:pt x="14400" y="1977"/>
                    <a:pt x="21600" y="55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10266564" y="3722553"/>
              <a:ext cx="204989" cy="35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112" fill="norm" stroke="1" extrusionOk="0">
                  <a:moveTo>
                    <a:pt x="15877" y="14267"/>
                  </a:moveTo>
                  <a:cubicBezTo>
                    <a:pt x="14810" y="13810"/>
                    <a:pt x="13744" y="13354"/>
                    <a:pt x="11344" y="13658"/>
                  </a:cubicBezTo>
                  <a:cubicBezTo>
                    <a:pt x="8944" y="13962"/>
                    <a:pt x="5210" y="15027"/>
                    <a:pt x="3077" y="16016"/>
                  </a:cubicBezTo>
                  <a:cubicBezTo>
                    <a:pt x="944" y="17005"/>
                    <a:pt x="410" y="17917"/>
                    <a:pt x="144" y="18754"/>
                  </a:cubicBezTo>
                  <a:cubicBezTo>
                    <a:pt x="-123" y="19591"/>
                    <a:pt x="-123" y="20351"/>
                    <a:pt x="1077" y="20808"/>
                  </a:cubicBezTo>
                  <a:cubicBezTo>
                    <a:pt x="2277" y="21264"/>
                    <a:pt x="4677" y="21416"/>
                    <a:pt x="8277" y="19439"/>
                  </a:cubicBezTo>
                  <a:cubicBezTo>
                    <a:pt x="11877" y="17461"/>
                    <a:pt x="16677" y="13354"/>
                    <a:pt x="19077" y="10160"/>
                  </a:cubicBezTo>
                  <a:cubicBezTo>
                    <a:pt x="21477" y="6965"/>
                    <a:pt x="21477" y="4684"/>
                    <a:pt x="21344" y="3010"/>
                  </a:cubicBezTo>
                  <a:cubicBezTo>
                    <a:pt x="21210" y="1337"/>
                    <a:pt x="20944" y="272"/>
                    <a:pt x="20144" y="44"/>
                  </a:cubicBezTo>
                  <a:cubicBezTo>
                    <a:pt x="19344" y="-184"/>
                    <a:pt x="18010" y="424"/>
                    <a:pt x="16677" y="2934"/>
                  </a:cubicBezTo>
                  <a:cubicBezTo>
                    <a:pt x="15344" y="5444"/>
                    <a:pt x="14010" y="9855"/>
                    <a:pt x="14410" y="13202"/>
                  </a:cubicBezTo>
                  <a:cubicBezTo>
                    <a:pt x="14810" y="16548"/>
                    <a:pt x="16944" y="18830"/>
                    <a:pt x="19077" y="2111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7363784" y="4480647"/>
              <a:ext cx="179873" cy="356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99" fill="norm" stroke="1" extrusionOk="0">
                  <a:moveTo>
                    <a:pt x="4984" y="9827"/>
                  </a:moveTo>
                  <a:cubicBezTo>
                    <a:pt x="4680" y="13044"/>
                    <a:pt x="4375" y="16262"/>
                    <a:pt x="4223" y="18330"/>
                  </a:cubicBezTo>
                  <a:cubicBezTo>
                    <a:pt x="4071" y="20398"/>
                    <a:pt x="4071" y="21317"/>
                    <a:pt x="3767" y="21393"/>
                  </a:cubicBezTo>
                  <a:cubicBezTo>
                    <a:pt x="3463" y="21470"/>
                    <a:pt x="2854" y="20704"/>
                    <a:pt x="2094" y="17947"/>
                  </a:cubicBezTo>
                  <a:cubicBezTo>
                    <a:pt x="1333" y="15189"/>
                    <a:pt x="420" y="10440"/>
                    <a:pt x="116" y="7300"/>
                  </a:cubicBezTo>
                  <a:cubicBezTo>
                    <a:pt x="-188" y="4159"/>
                    <a:pt x="116" y="2627"/>
                    <a:pt x="877" y="1555"/>
                  </a:cubicBezTo>
                  <a:cubicBezTo>
                    <a:pt x="1637" y="483"/>
                    <a:pt x="2854" y="-130"/>
                    <a:pt x="4832" y="23"/>
                  </a:cubicBezTo>
                  <a:cubicBezTo>
                    <a:pt x="6809" y="176"/>
                    <a:pt x="9547" y="1096"/>
                    <a:pt x="10612" y="2781"/>
                  </a:cubicBezTo>
                  <a:cubicBezTo>
                    <a:pt x="11677" y="4466"/>
                    <a:pt x="11068" y="6917"/>
                    <a:pt x="9699" y="8832"/>
                  </a:cubicBezTo>
                  <a:cubicBezTo>
                    <a:pt x="8330" y="10747"/>
                    <a:pt x="6201" y="12125"/>
                    <a:pt x="5592" y="13581"/>
                  </a:cubicBezTo>
                  <a:cubicBezTo>
                    <a:pt x="4984" y="15036"/>
                    <a:pt x="5897" y="16568"/>
                    <a:pt x="8787" y="17640"/>
                  </a:cubicBezTo>
                  <a:cubicBezTo>
                    <a:pt x="11677" y="18713"/>
                    <a:pt x="16544" y="19325"/>
                    <a:pt x="21412" y="199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7574323" y="4502695"/>
              <a:ext cx="122671" cy="268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fill="norm" stroke="1" extrusionOk="0">
                  <a:moveTo>
                    <a:pt x="0" y="4590"/>
                  </a:moveTo>
                  <a:cubicBezTo>
                    <a:pt x="1350" y="8258"/>
                    <a:pt x="2700" y="11926"/>
                    <a:pt x="4050" y="14473"/>
                  </a:cubicBezTo>
                  <a:cubicBezTo>
                    <a:pt x="5400" y="17020"/>
                    <a:pt x="6750" y="18446"/>
                    <a:pt x="8100" y="19567"/>
                  </a:cubicBezTo>
                  <a:cubicBezTo>
                    <a:pt x="9450" y="20688"/>
                    <a:pt x="10800" y="21503"/>
                    <a:pt x="11925" y="21401"/>
                  </a:cubicBezTo>
                  <a:cubicBezTo>
                    <a:pt x="13050" y="21299"/>
                    <a:pt x="13950" y="20280"/>
                    <a:pt x="14850" y="17020"/>
                  </a:cubicBezTo>
                  <a:cubicBezTo>
                    <a:pt x="15750" y="13760"/>
                    <a:pt x="16650" y="8258"/>
                    <a:pt x="17325" y="4794"/>
                  </a:cubicBezTo>
                  <a:cubicBezTo>
                    <a:pt x="18000" y="1329"/>
                    <a:pt x="18450" y="-97"/>
                    <a:pt x="19125" y="5"/>
                  </a:cubicBezTo>
                  <a:cubicBezTo>
                    <a:pt x="19800" y="107"/>
                    <a:pt x="20700" y="1737"/>
                    <a:pt x="21600" y="336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7735327" y="4638067"/>
              <a:ext cx="97555" cy="144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071" fill="norm" stroke="1" extrusionOk="0">
                  <a:moveTo>
                    <a:pt x="18277" y="7655"/>
                  </a:moveTo>
                  <a:cubicBezTo>
                    <a:pt x="17723" y="5793"/>
                    <a:pt x="17169" y="3931"/>
                    <a:pt x="15785" y="2441"/>
                  </a:cubicBezTo>
                  <a:cubicBezTo>
                    <a:pt x="14400" y="951"/>
                    <a:pt x="12185" y="-166"/>
                    <a:pt x="10246" y="20"/>
                  </a:cubicBezTo>
                  <a:cubicBezTo>
                    <a:pt x="8308" y="206"/>
                    <a:pt x="6646" y="1696"/>
                    <a:pt x="6092" y="3372"/>
                  </a:cubicBezTo>
                  <a:cubicBezTo>
                    <a:pt x="5538" y="5048"/>
                    <a:pt x="6092" y="6910"/>
                    <a:pt x="7754" y="8213"/>
                  </a:cubicBezTo>
                  <a:cubicBezTo>
                    <a:pt x="9415" y="9517"/>
                    <a:pt x="12185" y="10262"/>
                    <a:pt x="14677" y="11565"/>
                  </a:cubicBezTo>
                  <a:cubicBezTo>
                    <a:pt x="17169" y="12869"/>
                    <a:pt x="19385" y="14731"/>
                    <a:pt x="20492" y="16593"/>
                  </a:cubicBezTo>
                  <a:cubicBezTo>
                    <a:pt x="21600" y="18455"/>
                    <a:pt x="21600" y="20317"/>
                    <a:pt x="18000" y="20875"/>
                  </a:cubicBezTo>
                  <a:cubicBezTo>
                    <a:pt x="14400" y="21434"/>
                    <a:pt x="7200" y="20689"/>
                    <a:pt x="0" y="199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8233671" y="4583261"/>
              <a:ext cx="168672" cy="138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fill="norm" stroke="1" extrusionOk="0">
                  <a:moveTo>
                    <a:pt x="3927" y="2356"/>
                  </a:moveTo>
                  <a:cubicBezTo>
                    <a:pt x="2618" y="3927"/>
                    <a:pt x="1309" y="5498"/>
                    <a:pt x="655" y="7462"/>
                  </a:cubicBezTo>
                  <a:cubicBezTo>
                    <a:pt x="0" y="9425"/>
                    <a:pt x="0" y="11782"/>
                    <a:pt x="0" y="13942"/>
                  </a:cubicBezTo>
                  <a:cubicBezTo>
                    <a:pt x="0" y="16102"/>
                    <a:pt x="0" y="18065"/>
                    <a:pt x="818" y="19440"/>
                  </a:cubicBezTo>
                  <a:cubicBezTo>
                    <a:pt x="1636" y="20815"/>
                    <a:pt x="3273" y="21600"/>
                    <a:pt x="4582" y="21011"/>
                  </a:cubicBezTo>
                  <a:cubicBezTo>
                    <a:pt x="5891" y="20422"/>
                    <a:pt x="6873" y="18458"/>
                    <a:pt x="7855" y="16691"/>
                  </a:cubicBezTo>
                  <a:cubicBezTo>
                    <a:pt x="8836" y="14924"/>
                    <a:pt x="9818" y="13353"/>
                    <a:pt x="10964" y="13942"/>
                  </a:cubicBezTo>
                  <a:cubicBezTo>
                    <a:pt x="12109" y="14531"/>
                    <a:pt x="13418" y="17280"/>
                    <a:pt x="14564" y="17673"/>
                  </a:cubicBezTo>
                  <a:cubicBezTo>
                    <a:pt x="15709" y="18065"/>
                    <a:pt x="16691" y="16102"/>
                    <a:pt x="17836" y="12764"/>
                  </a:cubicBezTo>
                  <a:cubicBezTo>
                    <a:pt x="18982" y="9425"/>
                    <a:pt x="20291" y="47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8461121" y="4590927"/>
              <a:ext cx="10224" cy="97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9" fill="norm" stroke="1" extrusionOk="0">
                  <a:moveTo>
                    <a:pt x="21600" y="0"/>
                  </a:moveTo>
                  <a:cubicBezTo>
                    <a:pt x="21600" y="2700"/>
                    <a:pt x="21600" y="5400"/>
                    <a:pt x="16200" y="9450"/>
                  </a:cubicBezTo>
                  <a:cubicBezTo>
                    <a:pt x="10800" y="13500"/>
                    <a:pt x="0" y="18900"/>
                    <a:pt x="0" y="20250"/>
                  </a:cubicBezTo>
                  <a:cubicBezTo>
                    <a:pt x="0" y="21600"/>
                    <a:pt x="10800" y="1890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8479011" y="4445258"/>
              <a:ext cx="30668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8529121" y="4360922"/>
              <a:ext cx="210563" cy="30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517" fill="norm" stroke="1" extrusionOk="0">
                  <a:moveTo>
                    <a:pt x="8170" y="0"/>
                  </a:moveTo>
                  <a:cubicBezTo>
                    <a:pt x="6348" y="1634"/>
                    <a:pt x="4526" y="3267"/>
                    <a:pt x="3225" y="6171"/>
                  </a:cubicBezTo>
                  <a:cubicBezTo>
                    <a:pt x="1924" y="9076"/>
                    <a:pt x="1143" y="13250"/>
                    <a:pt x="883" y="15792"/>
                  </a:cubicBezTo>
                  <a:cubicBezTo>
                    <a:pt x="623" y="18333"/>
                    <a:pt x="883" y="19240"/>
                    <a:pt x="1403" y="20057"/>
                  </a:cubicBezTo>
                  <a:cubicBezTo>
                    <a:pt x="1924" y="20874"/>
                    <a:pt x="2705" y="21600"/>
                    <a:pt x="3225" y="21509"/>
                  </a:cubicBezTo>
                  <a:cubicBezTo>
                    <a:pt x="3746" y="21418"/>
                    <a:pt x="4006" y="20511"/>
                    <a:pt x="3746" y="18787"/>
                  </a:cubicBezTo>
                  <a:cubicBezTo>
                    <a:pt x="3485" y="17062"/>
                    <a:pt x="2705" y="14521"/>
                    <a:pt x="1924" y="12887"/>
                  </a:cubicBezTo>
                  <a:cubicBezTo>
                    <a:pt x="1143" y="11254"/>
                    <a:pt x="362" y="10528"/>
                    <a:pt x="102" y="9257"/>
                  </a:cubicBezTo>
                  <a:cubicBezTo>
                    <a:pt x="-158" y="7987"/>
                    <a:pt x="102" y="6171"/>
                    <a:pt x="623" y="4810"/>
                  </a:cubicBezTo>
                  <a:cubicBezTo>
                    <a:pt x="1143" y="3449"/>
                    <a:pt x="1924" y="2541"/>
                    <a:pt x="2965" y="1906"/>
                  </a:cubicBezTo>
                  <a:cubicBezTo>
                    <a:pt x="4006" y="1271"/>
                    <a:pt x="5307" y="908"/>
                    <a:pt x="6348" y="1361"/>
                  </a:cubicBezTo>
                  <a:cubicBezTo>
                    <a:pt x="7389" y="1815"/>
                    <a:pt x="8170" y="3086"/>
                    <a:pt x="9081" y="5264"/>
                  </a:cubicBezTo>
                  <a:cubicBezTo>
                    <a:pt x="9991" y="7442"/>
                    <a:pt x="11032" y="10528"/>
                    <a:pt x="11683" y="12615"/>
                  </a:cubicBezTo>
                  <a:cubicBezTo>
                    <a:pt x="12334" y="14703"/>
                    <a:pt x="12594" y="15792"/>
                    <a:pt x="12724" y="16790"/>
                  </a:cubicBezTo>
                  <a:cubicBezTo>
                    <a:pt x="12854" y="17788"/>
                    <a:pt x="12854" y="18696"/>
                    <a:pt x="12724" y="18605"/>
                  </a:cubicBezTo>
                  <a:cubicBezTo>
                    <a:pt x="12594" y="18514"/>
                    <a:pt x="12334" y="17425"/>
                    <a:pt x="12854" y="16064"/>
                  </a:cubicBezTo>
                  <a:cubicBezTo>
                    <a:pt x="13375" y="14703"/>
                    <a:pt x="14676" y="13069"/>
                    <a:pt x="15977" y="12161"/>
                  </a:cubicBezTo>
                  <a:cubicBezTo>
                    <a:pt x="17278" y="11254"/>
                    <a:pt x="18579" y="11072"/>
                    <a:pt x="19490" y="11526"/>
                  </a:cubicBezTo>
                  <a:cubicBezTo>
                    <a:pt x="20401" y="11980"/>
                    <a:pt x="20922" y="13069"/>
                    <a:pt x="21182" y="14430"/>
                  </a:cubicBezTo>
                  <a:cubicBezTo>
                    <a:pt x="21442" y="15792"/>
                    <a:pt x="21442" y="17425"/>
                    <a:pt x="21442" y="1905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9077024" y="4511600"/>
              <a:ext cx="559681" cy="18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0" fill="norm" stroke="1" extrusionOk="0">
                  <a:moveTo>
                    <a:pt x="0" y="4746"/>
                  </a:moveTo>
                  <a:cubicBezTo>
                    <a:pt x="296" y="3267"/>
                    <a:pt x="592" y="1787"/>
                    <a:pt x="789" y="1787"/>
                  </a:cubicBezTo>
                  <a:cubicBezTo>
                    <a:pt x="986" y="1787"/>
                    <a:pt x="1085" y="3267"/>
                    <a:pt x="1134" y="6374"/>
                  </a:cubicBezTo>
                  <a:cubicBezTo>
                    <a:pt x="1184" y="9480"/>
                    <a:pt x="1184" y="14215"/>
                    <a:pt x="1036" y="17174"/>
                  </a:cubicBezTo>
                  <a:cubicBezTo>
                    <a:pt x="888" y="20132"/>
                    <a:pt x="592" y="21316"/>
                    <a:pt x="395" y="21168"/>
                  </a:cubicBezTo>
                  <a:cubicBezTo>
                    <a:pt x="197" y="21020"/>
                    <a:pt x="99" y="19541"/>
                    <a:pt x="197" y="16582"/>
                  </a:cubicBezTo>
                  <a:cubicBezTo>
                    <a:pt x="296" y="13623"/>
                    <a:pt x="592" y="9184"/>
                    <a:pt x="888" y="6374"/>
                  </a:cubicBezTo>
                  <a:cubicBezTo>
                    <a:pt x="1184" y="3563"/>
                    <a:pt x="1479" y="2379"/>
                    <a:pt x="1775" y="2379"/>
                  </a:cubicBezTo>
                  <a:cubicBezTo>
                    <a:pt x="2071" y="2379"/>
                    <a:pt x="2367" y="3563"/>
                    <a:pt x="2564" y="5930"/>
                  </a:cubicBezTo>
                  <a:cubicBezTo>
                    <a:pt x="2762" y="8297"/>
                    <a:pt x="2860" y="11848"/>
                    <a:pt x="2959" y="12735"/>
                  </a:cubicBezTo>
                  <a:cubicBezTo>
                    <a:pt x="3058" y="13623"/>
                    <a:pt x="3156" y="11848"/>
                    <a:pt x="3304" y="10220"/>
                  </a:cubicBezTo>
                  <a:cubicBezTo>
                    <a:pt x="3452" y="8593"/>
                    <a:pt x="3649" y="7113"/>
                    <a:pt x="3896" y="7261"/>
                  </a:cubicBezTo>
                  <a:cubicBezTo>
                    <a:pt x="4142" y="7409"/>
                    <a:pt x="4438" y="9185"/>
                    <a:pt x="4734" y="10664"/>
                  </a:cubicBezTo>
                  <a:cubicBezTo>
                    <a:pt x="5030" y="12143"/>
                    <a:pt x="5326" y="13327"/>
                    <a:pt x="5721" y="13919"/>
                  </a:cubicBezTo>
                  <a:cubicBezTo>
                    <a:pt x="6115" y="14511"/>
                    <a:pt x="6608" y="14511"/>
                    <a:pt x="7348" y="12735"/>
                  </a:cubicBezTo>
                  <a:cubicBezTo>
                    <a:pt x="8088" y="10960"/>
                    <a:pt x="9074" y="7409"/>
                    <a:pt x="9616" y="4894"/>
                  </a:cubicBezTo>
                  <a:cubicBezTo>
                    <a:pt x="10159" y="2379"/>
                    <a:pt x="10258" y="900"/>
                    <a:pt x="10060" y="308"/>
                  </a:cubicBezTo>
                  <a:cubicBezTo>
                    <a:pt x="9863" y="-284"/>
                    <a:pt x="9370" y="12"/>
                    <a:pt x="8877" y="900"/>
                  </a:cubicBezTo>
                  <a:cubicBezTo>
                    <a:pt x="8384" y="1787"/>
                    <a:pt x="7890" y="3267"/>
                    <a:pt x="7644" y="5338"/>
                  </a:cubicBezTo>
                  <a:cubicBezTo>
                    <a:pt x="7397" y="7409"/>
                    <a:pt x="7397" y="10072"/>
                    <a:pt x="7644" y="11995"/>
                  </a:cubicBezTo>
                  <a:cubicBezTo>
                    <a:pt x="7890" y="13919"/>
                    <a:pt x="8384" y="15102"/>
                    <a:pt x="9271" y="15250"/>
                  </a:cubicBezTo>
                  <a:cubicBezTo>
                    <a:pt x="10159" y="15398"/>
                    <a:pt x="11441" y="14511"/>
                    <a:pt x="12279" y="13327"/>
                  </a:cubicBezTo>
                  <a:cubicBezTo>
                    <a:pt x="13118" y="12143"/>
                    <a:pt x="13512" y="10664"/>
                    <a:pt x="13808" y="9184"/>
                  </a:cubicBezTo>
                  <a:cubicBezTo>
                    <a:pt x="14104" y="7705"/>
                    <a:pt x="14301" y="6226"/>
                    <a:pt x="14252" y="4894"/>
                  </a:cubicBezTo>
                  <a:cubicBezTo>
                    <a:pt x="14203" y="3563"/>
                    <a:pt x="13907" y="2379"/>
                    <a:pt x="13512" y="2527"/>
                  </a:cubicBezTo>
                  <a:cubicBezTo>
                    <a:pt x="13118" y="2675"/>
                    <a:pt x="12625" y="4154"/>
                    <a:pt x="12329" y="5634"/>
                  </a:cubicBezTo>
                  <a:cubicBezTo>
                    <a:pt x="12033" y="7113"/>
                    <a:pt x="11934" y="8593"/>
                    <a:pt x="11934" y="10072"/>
                  </a:cubicBezTo>
                  <a:cubicBezTo>
                    <a:pt x="11934" y="11552"/>
                    <a:pt x="12033" y="13031"/>
                    <a:pt x="12329" y="13771"/>
                  </a:cubicBezTo>
                  <a:cubicBezTo>
                    <a:pt x="12625" y="14511"/>
                    <a:pt x="13118" y="14511"/>
                    <a:pt x="13710" y="13475"/>
                  </a:cubicBezTo>
                  <a:cubicBezTo>
                    <a:pt x="14301" y="12439"/>
                    <a:pt x="14992" y="10368"/>
                    <a:pt x="15485" y="8593"/>
                  </a:cubicBezTo>
                  <a:cubicBezTo>
                    <a:pt x="15978" y="6817"/>
                    <a:pt x="16274" y="5338"/>
                    <a:pt x="16422" y="5338"/>
                  </a:cubicBezTo>
                  <a:cubicBezTo>
                    <a:pt x="16570" y="5338"/>
                    <a:pt x="16570" y="6817"/>
                    <a:pt x="16570" y="8297"/>
                  </a:cubicBezTo>
                  <a:cubicBezTo>
                    <a:pt x="16570" y="9776"/>
                    <a:pt x="16570" y="11256"/>
                    <a:pt x="16816" y="11700"/>
                  </a:cubicBezTo>
                  <a:cubicBezTo>
                    <a:pt x="17063" y="12143"/>
                    <a:pt x="17556" y="11552"/>
                    <a:pt x="17852" y="11995"/>
                  </a:cubicBezTo>
                  <a:cubicBezTo>
                    <a:pt x="18148" y="12439"/>
                    <a:pt x="18247" y="13919"/>
                    <a:pt x="18247" y="13919"/>
                  </a:cubicBezTo>
                  <a:cubicBezTo>
                    <a:pt x="18247" y="13919"/>
                    <a:pt x="18148" y="12439"/>
                    <a:pt x="18247" y="10960"/>
                  </a:cubicBezTo>
                  <a:cubicBezTo>
                    <a:pt x="18345" y="9480"/>
                    <a:pt x="18641" y="8001"/>
                    <a:pt x="18937" y="6669"/>
                  </a:cubicBezTo>
                  <a:cubicBezTo>
                    <a:pt x="19233" y="5338"/>
                    <a:pt x="19529" y="4154"/>
                    <a:pt x="19923" y="3267"/>
                  </a:cubicBezTo>
                  <a:cubicBezTo>
                    <a:pt x="20318" y="2379"/>
                    <a:pt x="20811" y="1787"/>
                    <a:pt x="21107" y="2231"/>
                  </a:cubicBezTo>
                  <a:cubicBezTo>
                    <a:pt x="21403" y="2675"/>
                    <a:pt x="21501" y="4154"/>
                    <a:pt x="21551" y="6965"/>
                  </a:cubicBezTo>
                  <a:cubicBezTo>
                    <a:pt x="21600" y="9776"/>
                    <a:pt x="21600" y="13919"/>
                    <a:pt x="21600" y="180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9912709" y="4390225"/>
              <a:ext cx="322009" cy="2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0" y="21512"/>
                  </a:moveTo>
                  <a:cubicBezTo>
                    <a:pt x="1886" y="17380"/>
                    <a:pt x="3771" y="13248"/>
                    <a:pt x="4971" y="10055"/>
                  </a:cubicBezTo>
                  <a:cubicBezTo>
                    <a:pt x="6171" y="6862"/>
                    <a:pt x="6686" y="4608"/>
                    <a:pt x="7029" y="2917"/>
                  </a:cubicBezTo>
                  <a:cubicBezTo>
                    <a:pt x="7371" y="1227"/>
                    <a:pt x="7543" y="100"/>
                    <a:pt x="7457" y="6"/>
                  </a:cubicBezTo>
                  <a:cubicBezTo>
                    <a:pt x="7371" y="-88"/>
                    <a:pt x="7029" y="851"/>
                    <a:pt x="6600" y="3481"/>
                  </a:cubicBezTo>
                  <a:cubicBezTo>
                    <a:pt x="6171" y="6110"/>
                    <a:pt x="5657" y="10430"/>
                    <a:pt x="5400" y="13060"/>
                  </a:cubicBezTo>
                  <a:cubicBezTo>
                    <a:pt x="5143" y="15689"/>
                    <a:pt x="5143" y="16629"/>
                    <a:pt x="5571" y="17286"/>
                  </a:cubicBezTo>
                  <a:cubicBezTo>
                    <a:pt x="6000" y="17943"/>
                    <a:pt x="6857" y="18319"/>
                    <a:pt x="8057" y="17662"/>
                  </a:cubicBezTo>
                  <a:cubicBezTo>
                    <a:pt x="9257" y="17004"/>
                    <a:pt x="10800" y="15314"/>
                    <a:pt x="12086" y="13248"/>
                  </a:cubicBezTo>
                  <a:cubicBezTo>
                    <a:pt x="13371" y="11182"/>
                    <a:pt x="14400" y="8740"/>
                    <a:pt x="15171" y="6862"/>
                  </a:cubicBezTo>
                  <a:cubicBezTo>
                    <a:pt x="15943" y="4983"/>
                    <a:pt x="16457" y="3669"/>
                    <a:pt x="16629" y="3575"/>
                  </a:cubicBezTo>
                  <a:cubicBezTo>
                    <a:pt x="16800" y="3481"/>
                    <a:pt x="16629" y="4608"/>
                    <a:pt x="16629" y="6580"/>
                  </a:cubicBezTo>
                  <a:cubicBezTo>
                    <a:pt x="16629" y="8552"/>
                    <a:pt x="16800" y="11369"/>
                    <a:pt x="17657" y="13435"/>
                  </a:cubicBezTo>
                  <a:cubicBezTo>
                    <a:pt x="18514" y="15502"/>
                    <a:pt x="20057" y="16816"/>
                    <a:pt x="21600" y="181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7590976" y="5008989"/>
              <a:ext cx="182687" cy="274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286" fill="norm" stroke="1" extrusionOk="0">
                  <a:moveTo>
                    <a:pt x="16713" y="15737"/>
                  </a:moveTo>
                  <a:cubicBezTo>
                    <a:pt x="14050" y="14747"/>
                    <a:pt x="11387" y="13756"/>
                    <a:pt x="9611" y="11774"/>
                  </a:cubicBezTo>
                  <a:cubicBezTo>
                    <a:pt x="7836" y="9792"/>
                    <a:pt x="6948" y="6820"/>
                    <a:pt x="6652" y="4838"/>
                  </a:cubicBezTo>
                  <a:cubicBezTo>
                    <a:pt x="6356" y="2857"/>
                    <a:pt x="6652" y="1866"/>
                    <a:pt x="7392" y="1073"/>
                  </a:cubicBezTo>
                  <a:cubicBezTo>
                    <a:pt x="8132" y="280"/>
                    <a:pt x="9315" y="-314"/>
                    <a:pt x="10647" y="181"/>
                  </a:cubicBezTo>
                  <a:cubicBezTo>
                    <a:pt x="11978" y="677"/>
                    <a:pt x="13458" y="2262"/>
                    <a:pt x="12422" y="4937"/>
                  </a:cubicBezTo>
                  <a:cubicBezTo>
                    <a:pt x="11387" y="7613"/>
                    <a:pt x="7836" y="11378"/>
                    <a:pt x="5469" y="13558"/>
                  </a:cubicBezTo>
                  <a:cubicBezTo>
                    <a:pt x="3102" y="15737"/>
                    <a:pt x="1918" y="16332"/>
                    <a:pt x="1030" y="17224"/>
                  </a:cubicBezTo>
                  <a:cubicBezTo>
                    <a:pt x="143" y="18115"/>
                    <a:pt x="-449" y="19304"/>
                    <a:pt x="439" y="20097"/>
                  </a:cubicBezTo>
                  <a:cubicBezTo>
                    <a:pt x="1326" y="20890"/>
                    <a:pt x="3693" y="21286"/>
                    <a:pt x="7392" y="21286"/>
                  </a:cubicBezTo>
                  <a:cubicBezTo>
                    <a:pt x="11091" y="21286"/>
                    <a:pt x="16121" y="20890"/>
                    <a:pt x="21151" y="204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8049667" y="5063336"/>
              <a:ext cx="145671" cy="17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0" y="5994"/>
                  </a:moveTo>
                  <a:cubicBezTo>
                    <a:pt x="379" y="10063"/>
                    <a:pt x="758" y="14133"/>
                    <a:pt x="1326" y="16950"/>
                  </a:cubicBezTo>
                  <a:cubicBezTo>
                    <a:pt x="1895" y="19768"/>
                    <a:pt x="2653" y="21333"/>
                    <a:pt x="3600" y="21333"/>
                  </a:cubicBezTo>
                  <a:cubicBezTo>
                    <a:pt x="4547" y="21333"/>
                    <a:pt x="5684" y="19768"/>
                    <a:pt x="7389" y="16324"/>
                  </a:cubicBezTo>
                  <a:cubicBezTo>
                    <a:pt x="9095" y="12881"/>
                    <a:pt x="11368" y="7559"/>
                    <a:pt x="13074" y="4272"/>
                  </a:cubicBezTo>
                  <a:cubicBezTo>
                    <a:pt x="14779" y="985"/>
                    <a:pt x="15916" y="-267"/>
                    <a:pt x="17242" y="46"/>
                  </a:cubicBezTo>
                  <a:cubicBezTo>
                    <a:pt x="18568" y="359"/>
                    <a:pt x="20084" y="2237"/>
                    <a:pt x="21600" y="41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8153964" y="5089272"/>
              <a:ext cx="263713" cy="144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023" fill="norm" stroke="1" extrusionOk="0">
                  <a:moveTo>
                    <a:pt x="6478" y="3352"/>
                  </a:moveTo>
                  <a:cubicBezTo>
                    <a:pt x="5855" y="1862"/>
                    <a:pt x="5232" y="372"/>
                    <a:pt x="4505" y="186"/>
                  </a:cubicBezTo>
                  <a:cubicBezTo>
                    <a:pt x="3778" y="0"/>
                    <a:pt x="2947" y="1117"/>
                    <a:pt x="2117" y="3538"/>
                  </a:cubicBezTo>
                  <a:cubicBezTo>
                    <a:pt x="1286" y="5959"/>
                    <a:pt x="455" y="9683"/>
                    <a:pt x="144" y="12476"/>
                  </a:cubicBezTo>
                  <a:cubicBezTo>
                    <a:pt x="-168" y="15269"/>
                    <a:pt x="40" y="17131"/>
                    <a:pt x="663" y="18248"/>
                  </a:cubicBezTo>
                  <a:cubicBezTo>
                    <a:pt x="1286" y="19366"/>
                    <a:pt x="2324" y="19738"/>
                    <a:pt x="3259" y="19366"/>
                  </a:cubicBezTo>
                  <a:cubicBezTo>
                    <a:pt x="4194" y="18993"/>
                    <a:pt x="5024" y="17876"/>
                    <a:pt x="5751" y="16572"/>
                  </a:cubicBezTo>
                  <a:cubicBezTo>
                    <a:pt x="6478" y="15269"/>
                    <a:pt x="7101" y="13779"/>
                    <a:pt x="7517" y="12103"/>
                  </a:cubicBezTo>
                  <a:cubicBezTo>
                    <a:pt x="7932" y="10428"/>
                    <a:pt x="8140" y="8566"/>
                    <a:pt x="8763" y="8007"/>
                  </a:cubicBezTo>
                  <a:cubicBezTo>
                    <a:pt x="9386" y="7448"/>
                    <a:pt x="10424" y="8193"/>
                    <a:pt x="11670" y="8007"/>
                  </a:cubicBezTo>
                  <a:cubicBezTo>
                    <a:pt x="12917" y="7821"/>
                    <a:pt x="14370" y="6703"/>
                    <a:pt x="15097" y="7262"/>
                  </a:cubicBezTo>
                  <a:cubicBezTo>
                    <a:pt x="15824" y="7821"/>
                    <a:pt x="15824" y="10055"/>
                    <a:pt x="15824" y="12103"/>
                  </a:cubicBezTo>
                  <a:cubicBezTo>
                    <a:pt x="15824" y="14152"/>
                    <a:pt x="15824" y="16014"/>
                    <a:pt x="15824" y="17876"/>
                  </a:cubicBezTo>
                  <a:cubicBezTo>
                    <a:pt x="15824" y="19738"/>
                    <a:pt x="15824" y="21600"/>
                    <a:pt x="15928" y="20855"/>
                  </a:cubicBezTo>
                  <a:cubicBezTo>
                    <a:pt x="16032" y="20110"/>
                    <a:pt x="16240" y="16759"/>
                    <a:pt x="16551" y="13221"/>
                  </a:cubicBezTo>
                  <a:cubicBezTo>
                    <a:pt x="16863" y="9683"/>
                    <a:pt x="17278" y="5959"/>
                    <a:pt x="18109" y="3724"/>
                  </a:cubicBezTo>
                  <a:cubicBezTo>
                    <a:pt x="18940" y="1490"/>
                    <a:pt x="20186" y="745"/>
                    <a:pt x="2143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8822551" y="5066272"/>
              <a:ext cx="308142" cy="17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0988" fill="norm" stroke="1" extrusionOk="0">
                  <a:moveTo>
                    <a:pt x="5993" y="8452"/>
                  </a:moveTo>
                  <a:cubicBezTo>
                    <a:pt x="6529" y="10017"/>
                    <a:pt x="7065" y="11583"/>
                    <a:pt x="6975" y="13930"/>
                  </a:cubicBezTo>
                  <a:cubicBezTo>
                    <a:pt x="6886" y="16278"/>
                    <a:pt x="6172" y="19409"/>
                    <a:pt x="5012" y="20504"/>
                  </a:cubicBezTo>
                  <a:cubicBezTo>
                    <a:pt x="3851" y="21600"/>
                    <a:pt x="2245" y="20661"/>
                    <a:pt x="1263" y="19409"/>
                  </a:cubicBezTo>
                  <a:cubicBezTo>
                    <a:pt x="281" y="18157"/>
                    <a:pt x="-76" y="16591"/>
                    <a:pt x="13" y="15183"/>
                  </a:cubicBezTo>
                  <a:cubicBezTo>
                    <a:pt x="103" y="13774"/>
                    <a:pt x="638" y="12522"/>
                    <a:pt x="3851" y="10330"/>
                  </a:cubicBezTo>
                  <a:cubicBezTo>
                    <a:pt x="7065" y="8139"/>
                    <a:pt x="12955" y="5009"/>
                    <a:pt x="16347" y="3130"/>
                  </a:cubicBezTo>
                  <a:cubicBezTo>
                    <a:pt x="19739" y="1252"/>
                    <a:pt x="20631" y="626"/>
                    <a:pt x="21524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9107692" y="4925229"/>
              <a:ext cx="153337" cy="132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7" fill="norm" stroke="1" extrusionOk="0">
                  <a:moveTo>
                    <a:pt x="0" y="4153"/>
                  </a:moveTo>
                  <a:cubicBezTo>
                    <a:pt x="1440" y="2523"/>
                    <a:pt x="2880" y="893"/>
                    <a:pt x="4500" y="281"/>
                  </a:cubicBezTo>
                  <a:cubicBezTo>
                    <a:pt x="6120" y="-330"/>
                    <a:pt x="7920" y="78"/>
                    <a:pt x="9180" y="1300"/>
                  </a:cubicBezTo>
                  <a:cubicBezTo>
                    <a:pt x="10440" y="2523"/>
                    <a:pt x="11160" y="4561"/>
                    <a:pt x="11520" y="6802"/>
                  </a:cubicBezTo>
                  <a:cubicBezTo>
                    <a:pt x="11880" y="9044"/>
                    <a:pt x="11880" y="11489"/>
                    <a:pt x="10980" y="13934"/>
                  </a:cubicBezTo>
                  <a:cubicBezTo>
                    <a:pt x="10080" y="16379"/>
                    <a:pt x="8280" y="18825"/>
                    <a:pt x="8280" y="20047"/>
                  </a:cubicBezTo>
                  <a:cubicBezTo>
                    <a:pt x="8280" y="21270"/>
                    <a:pt x="10080" y="21270"/>
                    <a:pt x="12600" y="21066"/>
                  </a:cubicBezTo>
                  <a:cubicBezTo>
                    <a:pt x="15120" y="20862"/>
                    <a:pt x="18360" y="20455"/>
                    <a:pt x="21600" y="2004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9146026" y="5288610"/>
              <a:ext cx="11500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9766437" y="4949903"/>
              <a:ext cx="622269" cy="369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31" fill="norm" stroke="1" extrusionOk="0">
                  <a:moveTo>
                    <a:pt x="4253" y="1421"/>
                  </a:moveTo>
                  <a:cubicBezTo>
                    <a:pt x="4253" y="676"/>
                    <a:pt x="4253" y="-69"/>
                    <a:pt x="4121" y="5"/>
                  </a:cubicBezTo>
                  <a:cubicBezTo>
                    <a:pt x="3989" y="80"/>
                    <a:pt x="3724" y="974"/>
                    <a:pt x="3504" y="3283"/>
                  </a:cubicBezTo>
                  <a:cubicBezTo>
                    <a:pt x="3283" y="5592"/>
                    <a:pt x="3107" y="9316"/>
                    <a:pt x="3151" y="11923"/>
                  </a:cubicBezTo>
                  <a:cubicBezTo>
                    <a:pt x="3195" y="14530"/>
                    <a:pt x="3460" y="16019"/>
                    <a:pt x="3768" y="17062"/>
                  </a:cubicBezTo>
                  <a:cubicBezTo>
                    <a:pt x="4077" y="18105"/>
                    <a:pt x="4429" y="18701"/>
                    <a:pt x="4385" y="18477"/>
                  </a:cubicBezTo>
                  <a:cubicBezTo>
                    <a:pt x="4341" y="18254"/>
                    <a:pt x="3900" y="17211"/>
                    <a:pt x="3239" y="15647"/>
                  </a:cubicBezTo>
                  <a:cubicBezTo>
                    <a:pt x="2578" y="14083"/>
                    <a:pt x="1696" y="11997"/>
                    <a:pt x="1079" y="10657"/>
                  </a:cubicBezTo>
                  <a:cubicBezTo>
                    <a:pt x="462" y="9316"/>
                    <a:pt x="109" y="8720"/>
                    <a:pt x="21" y="8050"/>
                  </a:cubicBezTo>
                  <a:cubicBezTo>
                    <a:pt x="-67" y="7379"/>
                    <a:pt x="109" y="6634"/>
                    <a:pt x="859" y="5592"/>
                  </a:cubicBezTo>
                  <a:cubicBezTo>
                    <a:pt x="1608" y="4549"/>
                    <a:pt x="2931" y="3208"/>
                    <a:pt x="3856" y="2314"/>
                  </a:cubicBezTo>
                  <a:cubicBezTo>
                    <a:pt x="4782" y="1421"/>
                    <a:pt x="5311" y="974"/>
                    <a:pt x="5840" y="676"/>
                  </a:cubicBezTo>
                  <a:cubicBezTo>
                    <a:pt x="6369" y="378"/>
                    <a:pt x="6898" y="229"/>
                    <a:pt x="7251" y="527"/>
                  </a:cubicBezTo>
                  <a:cubicBezTo>
                    <a:pt x="7603" y="825"/>
                    <a:pt x="7780" y="1570"/>
                    <a:pt x="7824" y="3953"/>
                  </a:cubicBezTo>
                  <a:cubicBezTo>
                    <a:pt x="7868" y="6337"/>
                    <a:pt x="7780" y="10359"/>
                    <a:pt x="7647" y="12891"/>
                  </a:cubicBezTo>
                  <a:cubicBezTo>
                    <a:pt x="7515" y="15423"/>
                    <a:pt x="7339" y="16466"/>
                    <a:pt x="7206" y="17360"/>
                  </a:cubicBezTo>
                  <a:cubicBezTo>
                    <a:pt x="7074" y="18254"/>
                    <a:pt x="6986" y="18999"/>
                    <a:pt x="6898" y="18999"/>
                  </a:cubicBezTo>
                  <a:cubicBezTo>
                    <a:pt x="6810" y="18999"/>
                    <a:pt x="6722" y="18254"/>
                    <a:pt x="6942" y="17137"/>
                  </a:cubicBezTo>
                  <a:cubicBezTo>
                    <a:pt x="7162" y="16019"/>
                    <a:pt x="7691" y="14530"/>
                    <a:pt x="8132" y="13487"/>
                  </a:cubicBezTo>
                  <a:cubicBezTo>
                    <a:pt x="8573" y="12444"/>
                    <a:pt x="8926" y="11848"/>
                    <a:pt x="9322" y="11550"/>
                  </a:cubicBezTo>
                  <a:cubicBezTo>
                    <a:pt x="9719" y="11252"/>
                    <a:pt x="10160" y="11252"/>
                    <a:pt x="10380" y="11774"/>
                  </a:cubicBezTo>
                  <a:cubicBezTo>
                    <a:pt x="10601" y="12295"/>
                    <a:pt x="10601" y="13338"/>
                    <a:pt x="10601" y="14232"/>
                  </a:cubicBezTo>
                  <a:cubicBezTo>
                    <a:pt x="10601" y="15125"/>
                    <a:pt x="10601" y="15870"/>
                    <a:pt x="10733" y="16541"/>
                  </a:cubicBezTo>
                  <a:cubicBezTo>
                    <a:pt x="10865" y="17211"/>
                    <a:pt x="11130" y="17807"/>
                    <a:pt x="11482" y="18030"/>
                  </a:cubicBezTo>
                  <a:cubicBezTo>
                    <a:pt x="11835" y="18254"/>
                    <a:pt x="12276" y="18105"/>
                    <a:pt x="12805" y="17360"/>
                  </a:cubicBezTo>
                  <a:cubicBezTo>
                    <a:pt x="13334" y="16615"/>
                    <a:pt x="13951" y="15274"/>
                    <a:pt x="14304" y="14232"/>
                  </a:cubicBezTo>
                  <a:cubicBezTo>
                    <a:pt x="14656" y="13189"/>
                    <a:pt x="14744" y="12444"/>
                    <a:pt x="14789" y="11699"/>
                  </a:cubicBezTo>
                  <a:cubicBezTo>
                    <a:pt x="14833" y="10954"/>
                    <a:pt x="14833" y="10210"/>
                    <a:pt x="14568" y="10061"/>
                  </a:cubicBezTo>
                  <a:cubicBezTo>
                    <a:pt x="14304" y="9912"/>
                    <a:pt x="13775" y="10359"/>
                    <a:pt x="13422" y="10954"/>
                  </a:cubicBezTo>
                  <a:cubicBezTo>
                    <a:pt x="13069" y="11550"/>
                    <a:pt x="12893" y="12295"/>
                    <a:pt x="12849" y="13412"/>
                  </a:cubicBezTo>
                  <a:cubicBezTo>
                    <a:pt x="12805" y="14530"/>
                    <a:pt x="12893" y="16019"/>
                    <a:pt x="13157" y="16839"/>
                  </a:cubicBezTo>
                  <a:cubicBezTo>
                    <a:pt x="13422" y="17658"/>
                    <a:pt x="13863" y="17807"/>
                    <a:pt x="14304" y="17881"/>
                  </a:cubicBezTo>
                  <a:cubicBezTo>
                    <a:pt x="14744" y="17956"/>
                    <a:pt x="15185" y="17956"/>
                    <a:pt x="15626" y="17658"/>
                  </a:cubicBezTo>
                  <a:cubicBezTo>
                    <a:pt x="16067" y="17360"/>
                    <a:pt x="16508" y="16764"/>
                    <a:pt x="16860" y="16168"/>
                  </a:cubicBezTo>
                  <a:cubicBezTo>
                    <a:pt x="17213" y="15572"/>
                    <a:pt x="17477" y="14977"/>
                    <a:pt x="17654" y="15051"/>
                  </a:cubicBezTo>
                  <a:cubicBezTo>
                    <a:pt x="17830" y="15125"/>
                    <a:pt x="17918" y="15870"/>
                    <a:pt x="18006" y="15870"/>
                  </a:cubicBezTo>
                  <a:cubicBezTo>
                    <a:pt x="18095" y="15870"/>
                    <a:pt x="18183" y="15125"/>
                    <a:pt x="18447" y="14157"/>
                  </a:cubicBezTo>
                  <a:cubicBezTo>
                    <a:pt x="18712" y="13189"/>
                    <a:pt x="19153" y="11997"/>
                    <a:pt x="19638" y="11327"/>
                  </a:cubicBezTo>
                  <a:cubicBezTo>
                    <a:pt x="20122" y="10657"/>
                    <a:pt x="20651" y="10508"/>
                    <a:pt x="21004" y="10805"/>
                  </a:cubicBezTo>
                  <a:cubicBezTo>
                    <a:pt x="21357" y="11103"/>
                    <a:pt x="21533" y="11848"/>
                    <a:pt x="21445" y="13710"/>
                  </a:cubicBezTo>
                  <a:cubicBezTo>
                    <a:pt x="21357" y="15572"/>
                    <a:pt x="21004" y="18552"/>
                    <a:pt x="20651" y="215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7320988" y="5738138"/>
              <a:ext cx="219855" cy="33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351" fill="norm" stroke="1" extrusionOk="0">
                  <a:moveTo>
                    <a:pt x="19913" y="1628"/>
                  </a:moveTo>
                  <a:cubicBezTo>
                    <a:pt x="20650" y="983"/>
                    <a:pt x="21386" y="339"/>
                    <a:pt x="21018" y="97"/>
                  </a:cubicBezTo>
                  <a:cubicBezTo>
                    <a:pt x="20650" y="-145"/>
                    <a:pt x="19177" y="16"/>
                    <a:pt x="16109" y="1145"/>
                  </a:cubicBezTo>
                  <a:cubicBezTo>
                    <a:pt x="13041" y="2273"/>
                    <a:pt x="8377" y="4368"/>
                    <a:pt x="5554" y="5658"/>
                  </a:cubicBezTo>
                  <a:cubicBezTo>
                    <a:pt x="2731" y="6948"/>
                    <a:pt x="1750" y="7431"/>
                    <a:pt x="1013" y="8076"/>
                  </a:cubicBezTo>
                  <a:cubicBezTo>
                    <a:pt x="277" y="8721"/>
                    <a:pt x="-214" y="9527"/>
                    <a:pt x="154" y="10010"/>
                  </a:cubicBezTo>
                  <a:cubicBezTo>
                    <a:pt x="522" y="10494"/>
                    <a:pt x="1750" y="10655"/>
                    <a:pt x="3713" y="10655"/>
                  </a:cubicBezTo>
                  <a:cubicBezTo>
                    <a:pt x="5677" y="10655"/>
                    <a:pt x="8377" y="10494"/>
                    <a:pt x="10341" y="10494"/>
                  </a:cubicBezTo>
                  <a:cubicBezTo>
                    <a:pt x="12304" y="10494"/>
                    <a:pt x="13531" y="10655"/>
                    <a:pt x="13654" y="11300"/>
                  </a:cubicBezTo>
                  <a:cubicBezTo>
                    <a:pt x="13777" y="11945"/>
                    <a:pt x="12795" y="13073"/>
                    <a:pt x="11200" y="14040"/>
                  </a:cubicBezTo>
                  <a:cubicBezTo>
                    <a:pt x="9604" y="15007"/>
                    <a:pt x="7395" y="15813"/>
                    <a:pt x="5800" y="16458"/>
                  </a:cubicBezTo>
                  <a:cubicBezTo>
                    <a:pt x="4204" y="17103"/>
                    <a:pt x="3222" y="17586"/>
                    <a:pt x="2118" y="18392"/>
                  </a:cubicBezTo>
                  <a:cubicBezTo>
                    <a:pt x="1013" y="19198"/>
                    <a:pt x="-214" y="20327"/>
                    <a:pt x="31" y="20891"/>
                  </a:cubicBezTo>
                  <a:cubicBezTo>
                    <a:pt x="277" y="21455"/>
                    <a:pt x="1995" y="21455"/>
                    <a:pt x="4818" y="21133"/>
                  </a:cubicBezTo>
                  <a:cubicBezTo>
                    <a:pt x="7641" y="20810"/>
                    <a:pt x="11568" y="20165"/>
                    <a:pt x="14022" y="19601"/>
                  </a:cubicBezTo>
                  <a:cubicBezTo>
                    <a:pt x="16477" y="19037"/>
                    <a:pt x="17459" y="18553"/>
                    <a:pt x="18441" y="180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7612657" y="5806722"/>
              <a:ext cx="207007" cy="23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fill="norm" stroke="1" extrusionOk="0">
                  <a:moveTo>
                    <a:pt x="0" y="288"/>
                  </a:moveTo>
                  <a:cubicBezTo>
                    <a:pt x="1333" y="60"/>
                    <a:pt x="2667" y="-167"/>
                    <a:pt x="3733" y="174"/>
                  </a:cubicBezTo>
                  <a:cubicBezTo>
                    <a:pt x="4800" y="515"/>
                    <a:pt x="5600" y="1425"/>
                    <a:pt x="8133" y="4380"/>
                  </a:cubicBezTo>
                  <a:cubicBezTo>
                    <a:pt x="10667" y="7336"/>
                    <a:pt x="14933" y="12338"/>
                    <a:pt x="17467" y="15749"/>
                  </a:cubicBezTo>
                  <a:cubicBezTo>
                    <a:pt x="20000" y="19159"/>
                    <a:pt x="20800" y="20978"/>
                    <a:pt x="21200" y="21206"/>
                  </a:cubicBezTo>
                  <a:cubicBezTo>
                    <a:pt x="21600" y="21433"/>
                    <a:pt x="21600" y="20069"/>
                    <a:pt x="21600" y="187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7712327" y="5802288"/>
              <a:ext cx="115003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69"/>
                    <a:pt x="16800" y="738"/>
                    <a:pt x="13440" y="3323"/>
                  </a:cubicBezTo>
                  <a:cubicBezTo>
                    <a:pt x="10080" y="5908"/>
                    <a:pt x="5760" y="10708"/>
                    <a:pt x="3360" y="14123"/>
                  </a:cubicBezTo>
                  <a:cubicBezTo>
                    <a:pt x="960" y="17538"/>
                    <a:pt x="480" y="195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7896331" y="5993959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2215"/>
                    <a:pt x="0" y="4431"/>
                    <a:pt x="0" y="8031"/>
                  </a:cubicBezTo>
                  <a:cubicBezTo>
                    <a:pt x="0" y="11631"/>
                    <a:pt x="10800" y="166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7896331" y="5906671"/>
              <a:ext cx="40606" cy="3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8" h="20297" fill="norm" stroke="1" extrusionOk="0">
                  <a:moveTo>
                    <a:pt x="11435" y="20297"/>
                  </a:moveTo>
                  <a:cubicBezTo>
                    <a:pt x="6353" y="15668"/>
                    <a:pt x="1270" y="11040"/>
                    <a:pt x="2541" y="11040"/>
                  </a:cubicBezTo>
                  <a:cubicBezTo>
                    <a:pt x="3812" y="11040"/>
                    <a:pt x="11435" y="15668"/>
                    <a:pt x="15882" y="13354"/>
                  </a:cubicBezTo>
                  <a:cubicBezTo>
                    <a:pt x="20329" y="11040"/>
                    <a:pt x="21600" y="1783"/>
                    <a:pt x="18424" y="240"/>
                  </a:cubicBezTo>
                  <a:cubicBezTo>
                    <a:pt x="15247" y="-1303"/>
                    <a:pt x="7624" y="4868"/>
                    <a:pt x="0" y="110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7405653" y="6255070"/>
              <a:ext cx="529013" cy="68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6" fill="norm" stroke="1" extrusionOk="0">
                  <a:moveTo>
                    <a:pt x="0" y="20696"/>
                  </a:moveTo>
                  <a:cubicBezTo>
                    <a:pt x="3235" y="17610"/>
                    <a:pt x="6470" y="14525"/>
                    <a:pt x="9391" y="10667"/>
                  </a:cubicBezTo>
                  <a:cubicBezTo>
                    <a:pt x="12313" y="6810"/>
                    <a:pt x="14922" y="2182"/>
                    <a:pt x="16904" y="639"/>
                  </a:cubicBezTo>
                  <a:cubicBezTo>
                    <a:pt x="18887" y="-904"/>
                    <a:pt x="20243" y="639"/>
                    <a:pt x="21600" y="21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7705619" y="6350619"/>
              <a:ext cx="206047" cy="25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0943" fill="norm" stroke="1" extrusionOk="0">
                  <a:moveTo>
                    <a:pt x="3100" y="6593"/>
                  </a:moveTo>
                  <a:cubicBezTo>
                    <a:pt x="2567" y="9949"/>
                    <a:pt x="2033" y="13304"/>
                    <a:pt x="1500" y="15925"/>
                  </a:cubicBezTo>
                  <a:cubicBezTo>
                    <a:pt x="967" y="18547"/>
                    <a:pt x="433" y="20434"/>
                    <a:pt x="167" y="20854"/>
                  </a:cubicBezTo>
                  <a:cubicBezTo>
                    <a:pt x="-100" y="21273"/>
                    <a:pt x="-100" y="20224"/>
                    <a:pt x="567" y="17498"/>
                  </a:cubicBezTo>
                  <a:cubicBezTo>
                    <a:pt x="1233" y="14772"/>
                    <a:pt x="2567" y="10368"/>
                    <a:pt x="4700" y="7118"/>
                  </a:cubicBezTo>
                  <a:cubicBezTo>
                    <a:pt x="6833" y="3867"/>
                    <a:pt x="9767" y="1770"/>
                    <a:pt x="11900" y="722"/>
                  </a:cubicBezTo>
                  <a:cubicBezTo>
                    <a:pt x="14033" y="-327"/>
                    <a:pt x="15367" y="-327"/>
                    <a:pt x="16700" y="1351"/>
                  </a:cubicBezTo>
                  <a:cubicBezTo>
                    <a:pt x="18033" y="3028"/>
                    <a:pt x="19367" y="6384"/>
                    <a:pt x="20167" y="9634"/>
                  </a:cubicBezTo>
                  <a:cubicBezTo>
                    <a:pt x="20967" y="12885"/>
                    <a:pt x="21233" y="16030"/>
                    <a:pt x="21500" y="191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8415266" y="6101295"/>
              <a:ext cx="572313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fill="norm" stroke="1" extrusionOk="0">
                  <a:moveTo>
                    <a:pt x="91" y="21600"/>
                  </a:moveTo>
                  <a:cubicBezTo>
                    <a:pt x="-5" y="17829"/>
                    <a:pt x="-101" y="14057"/>
                    <a:pt x="235" y="10800"/>
                  </a:cubicBezTo>
                  <a:cubicBezTo>
                    <a:pt x="571" y="7543"/>
                    <a:pt x="1339" y="4800"/>
                    <a:pt x="2251" y="3086"/>
                  </a:cubicBezTo>
                  <a:cubicBezTo>
                    <a:pt x="3163" y="1371"/>
                    <a:pt x="4219" y="686"/>
                    <a:pt x="5179" y="1029"/>
                  </a:cubicBezTo>
                  <a:cubicBezTo>
                    <a:pt x="6139" y="1371"/>
                    <a:pt x="7003" y="2743"/>
                    <a:pt x="7771" y="5486"/>
                  </a:cubicBezTo>
                  <a:cubicBezTo>
                    <a:pt x="8539" y="8229"/>
                    <a:pt x="9211" y="12343"/>
                    <a:pt x="9691" y="15086"/>
                  </a:cubicBezTo>
                  <a:cubicBezTo>
                    <a:pt x="10171" y="17829"/>
                    <a:pt x="10459" y="19200"/>
                    <a:pt x="11083" y="20057"/>
                  </a:cubicBezTo>
                  <a:cubicBezTo>
                    <a:pt x="11707" y="20914"/>
                    <a:pt x="12667" y="21257"/>
                    <a:pt x="14011" y="19886"/>
                  </a:cubicBezTo>
                  <a:cubicBezTo>
                    <a:pt x="15355" y="18514"/>
                    <a:pt x="17083" y="15429"/>
                    <a:pt x="18235" y="13200"/>
                  </a:cubicBezTo>
                  <a:cubicBezTo>
                    <a:pt x="19387" y="10971"/>
                    <a:pt x="19963" y="9600"/>
                    <a:pt x="20491" y="7543"/>
                  </a:cubicBezTo>
                  <a:cubicBezTo>
                    <a:pt x="21019" y="5486"/>
                    <a:pt x="21499" y="2743"/>
                    <a:pt x="21499" y="1371"/>
                  </a:cubicBezTo>
                  <a:cubicBezTo>
                    <a:pt x="21499" y="0"/>
                    <a:pt x="21019" y="0"/>
                    <a:pt x="20539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8379342" y="6443487"/>
              <a:ext cx="107337" cy="102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7" fill="norm" stroke="1" extrusionOk="0">
                  <a:moveTo>
                    <a:pt x="0" y="3742"/>
                  </a:moveTo>
                  <a:cubicBezTo>
                    <a:pt x="514" y="6903"/>
                    <a:pt x="1029" y="10064"/>
                    <a:pt x="1029" y="12961"/>
                  </a:cubicBezTo>
                  <a:cubicBezTo>
                    <a:pt x="1029" y="15859"/>
                    <a:pt x="514" y="18493"/>
                    <a:pt x="257" y="18229"/>
                  </a:cubicBezTo>
                  <a:cubicBezTo>
                    <a:pt x="0" y="17966"/>
                    <a:pt x="0" y="14805"/>
                    <a:pt x="771" y="12171"/>
                  </a:cubicBezTo>
                  <a:cubicBezTo>
                    <a:pt x="1543" y="9537"/>
                    <a:pt x="3086" y="7429"/>
                    <a:pt x="4629" y="5322"/>
                  </a:cubicBezTo>
                  <a:cubicBezTo>
                    <a:pt x="6171" y="3215"/>
                    <a:pt x="7714" y="1107"/>
                    <a:pt x="9771" y="317"/>
                  </a:cubicBezTo>
                  <a:cubicBezTo>
                    <a:pt x="11829" y="-473"/>
                    <a:pt x="14400" y="54"/>
                    <a:pt x="16457" y="3742"/>
                  </a:cubicBezTo>
                  <a:cubicBezTo>
                    <a:pt x="18514" y="7429"/>
                    <a:pt x="20057" y="14278"/>
                    <a:pt x="21600" y="211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8517345" y="6492304"/>
              <a:ext cx="230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7280"/>
                    <a:pt x="9600" y="12960"/>
                    <a:pt x="13200" y="9360"/>
                  </a:cubicBezTo>
                  <a:cubicBezTo>
                    <a:pt x="16800" y="5760"/>
                    <a:pt x="192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8716682" y="6476970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8759170" y="6423302"/>
              <a:ext cx="165991" cy="132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078" fill="norm" stroke="1" extrusionOk="0">
                  <a:moveTo>
                    <a:pt x="12231" y="0"/>
                  </a:moveTo>
                  <a:cubicBezTo>
                    <a:pt x="12886" y="4075"/>
                    <a:pt x="13540" y="8151"/>
                    <a:pt x="12395" y="11819"/>
                  </a:cubicBezTo>
                  <a:cubicBezTo>
                    <a:pt x="11250" y="15487"/>
                    <a:pt x="8304" y="18747"/>
                    <a:pt x="6013" y="20174"/>
                  </a:cubicBezTo>
                  <a:cubicBezTo>
                    <a:pt x="3722" y="21600"/>
                    <a:pt x="2086" y="21192"/>
                    <a:pt x="1104" y="19970"/>
                  </a:cubicBezTo>
                  <a:cubicBezTo>
                    <a:pt x="122" y="18747"/>
                    <a:pt x="-205" y="16709"/>
                    <a:pt x="122" y="14875"/>
                  </a:cubicBezTo>
                  <a:cubicBezTo>
                    <a:pt x="450" y="13042"/>
                    <a:pt x="1431" y="11411"/>
                    <a:pt x="2740" y="10392"/>
                  </a:cubicBezTo>
                  <a:cubicBezTo>
                    <a:pt x="4050" y="9374"/>
                    <a:pt x="5686" y="8966"/>
                    <a:pt x="7813" y="9985"/>
                  </a:cubicBezTo>
                  <a:cubicBezTo>
                    <a:pt x="9940" y="11004"/>
                    <a:pt x="12559" y="13449"/>
                    <a:pt x="14686" y="14468"/>
                  </a:cubicBezTo>
                  <a:cubicBezTo>
                    <a:pt x="16813" y="15487"/>
                    <a:pt x="18450" y="15079"/>
                    <a:pt x="19595" y="13857"/>
                  </a:cubicBezTo>
                  <a:cubicBezTo>
                    <a:pt x="20740" y="12634"/>
                    <a:pt x="21395" y="10596"/>
                    <a:pt x="21231" y="8762"/>
                  </a:cubicBezTo>
                  <a:cubicBezTo>
                    <a:pt x="21068" y="6928"/>
                    <a:pt x="20086" y="5298"/>
                    <a:pt x="18613" y="4279"/>
                  </a:cubicBezTo>
                  <a:cubicBezTo>
                    <a:pt x="17140" y="3260"/>
                    <a:pt x="15177" y="2853"/>
                    <a:pt x="13704" y="3872"/>
                  </a:cubicBezTo>
                  <a:cubicBezTo>
                    <a:pt x="12231" y="4891"/>
                    <a:pt x="11250" y="7336"/>
                    <a:pt x="10268" y="978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9146464" y="5898059"/>
              <a:ext cx="206567" cy="38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66" fill="norm" stroke="1" extrusionOk="0">
                  <a:moveTo>
                    <a:pt x="5554" y="7038"/>
                  </a:moveTo>
                  <a:cubicBezTo>
                    <a:pt x="5021" y="6186"/>
                    <a:pt x="4487" y="5333"/>
                    <a:pt x="4087" y="5617"/>
                  </a:cubicBezTo>
                  <a:cubicBezTo>
                    <a:pt x="3687" y="5901"/>
                    <a:pt x="3421" y="7322"/>
                    <a:pt x="2887" y="9809"/>
                  </a:cubicBezTo>
                  <a:cubicBezTo>
                    <a:pt x="2354" y="12296"/>
                    <a:pt x="1554" y="15849"/>
                    <a:pt x="1154" y="18122"/>
                  </a:cubicBezTo>
                  <a:cubicBezTo>
                    <a:pt x="754" y="20396"/>
                    <a:pt x="754" y="21391"/>
                    <a:pt x="621" y="21462"/>
                  </a:cubicBezTo>
                  <a:cubicBezTo>
                    <a:pt x="487" y="21533"/>
                    <a:pt x="221" y="20680"/>
                    <a:pt x="87" y="17838"/>
                  </a:cubicBezTo>
                  <a:cubicBezTo>
                    <a:pt x="-46" y="14996"/>
                    <a:pt x="-46" y="10165"/>
                    <a:pt x="221" y="7322"/>
                  </a:cubicBezTo>
                  <a:cubicBezTo>
                    <a:pt x="487" y="4480"/>
                    <a:pt x="1021" y="3628"/>
                    <a:pt x="1687" y="2704"/>
                  </a:cubicBezTo>
                  <a:cubicBezTo>
                    <a:pt x="2354" y="1780"/>
                    <a:pt x="3154" y="786"/>
                    <a:pt x="3954" y="644"/>
                  </a:cubicBezTo>
                  <a:cubicBezTo>
                    <a:pt x="4754" y="501"/>
                    <a:pt x="5554" y="1212"/>
                    <a:pt x="6887" y="3699"/>
                  </a:cubicBezTo>
                  <a:cubicBezTo>
                    <a:pt x="8221" y="6186"/>
                    <a:pt x="10087" y="10449"/>
                    <a:pt x="11421" y="13291"/>
                  </a:cubicBezTo>
                  <a:cubicBezTo>
                    <a:pt x="12754" y="16133"/>
                    <a:pt x="13554" y="17554"/>
                    <a:pt x="14354" y="18762"/>
                  </a:cubicBezTo>
                  <a:cubicBezTo>
                    <a:pt x="15154" y="19970"/>
                    <a:pt x="15954" y="20965"/>
                    <a:pt x="16754" y="20894"/>
                  </a:cubicBezTo>
                  <a:cubicBezTo>
                    <a:pt x="17554" y="20822"/>
                    <a:pt x="18354" y="19686"/>
                    <a:pt x="19021" y="16701"/>
                  </a:cubicBezTo>
                  <a:cubicBezTo>
                    <a:pt x="19687" y="13717"/>
                    <a:pt x="20221" y="8886"/>
                    <a:pt x="20487" y="6115"/>
                  </a:cubicBezTo>
                  <a:cubicBezTo>
                    <a:pt x="20754" y="3344"/>
                    <a:pt x="20754" y="2633"/>
                    <a:pt x="20754" y="1780"/>
                  </a:cubicBezTo>
                  <a:cubicBezTo>
                    <a:pt x="20754" y="928"/>
                    <a:pt x="20754" y="-67"/>
                    <a:pt x="20887" y="4"/>
                  </a:cubicBezTo>
                  <a:cubicBezTo>
                    <a:pt x="21021" y="75"/>
                    <a:pt x="21287" y="1212"/>
                    <a:pt x="21554" y="23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9391974" y="6093628"/>
              <a:ext cx="68393" cy="11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038" fill="norm" stroke="1" extrusionOk="0">
                  <a:moveTo>
                    <a:pt x="21409" y="0"/>
                  </a:moveTo>
                  <a:cubicBezTo>
                    <a:pt x="17409" y="0"/>
                    <a:pt x="13409" y="0"/>
                    <a:pt x="10209" y="919"/>
                  </a:cubicBezTo>
                  <a:cubicBezTo>
                    <a:pt x="7009" y="1838"/>
                    <a:pt x="4609" y="3677"/>
                    <a:pt x="3009" y="5745"/>
                  </a:cubicBezTo>
                  <a:cubicBezTo>
                    <a:pt x="1409" y="7813"/>
                    <a:pt x="609" y="10111"/>
                    <a:pt x="209" y="12868"/>
                  </a:cubicBezTo>
                  <a:cubicBezTo>
                    <a:pt x="-191" y="15626"/>
                    <a:pt x="-191" y="18843"/>
                    <a:pt x="1809" y="20221"/>
                  </a:cubicBezTo>
                  <a:cubicBezTo>
                    <a:pt x="3809" y="21600"/>
                    <a:pt x="7809" y="21140"/>
                    <a:pt x="11009" y="19532"/>
                  </a:cubicBezTo>
                  <a:cubicBezTo>
                    <a:pt x="14209" y="17923"/>
                    <a:pt x="16609" y="15166"/>
                    <a:pt x="17409" y="12179"/>
                  </a:cubicBezTo>
                  <a:cubicBezTo>
                    <a:pt x="18209" y="9191"/>
                    <a:pt x="17409" y="5974"/>
                    <a:pt x="16609" y="275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9452699" y="6039960"/>
              <a:ext cx="145671" cy="195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5891"/>
                  </a:moveTo>
                  <a:cubicBezTo>
                    <a:pt x="1516" y="5049"/>
                    <a:pt x="3032" y="4208"/>
                    <a:pt x="4737" y="4068"/>
                  </a:cubicBezTo>
                  <a:cubicBezTo>
                    <a:pt x="6442" y="3927"/>
                    <a:pt x="8337" y="4488"/>
                    <a:pt x="10611" y="6452"/>
                  </a:cubicBezTo>
                  <a:cubicBezTo>
                    <a:pt x="12884" y="8416"/>
                    <a:pt x="15537" y="11782"/>
                    <a:pt x="16863" y="14166"/>
                  </a:cubicBezTo>
                  <a:cubicBezTo>
                    <a:pt x="18190" y="16551"/>
                    <a:pt x="18190" y="17953"/>
                    <a:pt x="17621" y="19216"/>
                  </a:cubicBezTo>
                  <a:cubicBezTo>
                    <a:pt x="17053" y="20478"/>
                    <a:pt x="15916" y="21600"/>
                    <a:pt x="14968" y="21460"/>
                  </a:cubicBezTo>
                  <a:cubicBezTo>
                    <a:pt x="14021" y="21319"/>
                    <a:pt x="13263" y="19917"/>
                    <a:pt x="12695" y="17532"/>
                  </a:cubicBezTo>
                  <a:cubicBezTo>
                    <a:pt x="12126" y="15148"/>
                    <a:pt x="11747" y="11782"/>
                    <a:pt x="13263" y="8696"/>
                  </a:cubicBezTo>
                  <a:cubicBezTo>
                    <a:pt x="14779" y="5610"/>
                    <a:pt x="18189" y="280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9651033" y="5917291"/>
              <a:ext cx="223343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600" fill="norm" stroke="1" extrusionOk="0">
                  <a:moveTo>
                    <a:pt x="8832" y="0"/>
                  </a:moveTo>
                  <a:cubicBezTo>
                    <a:pt x="7619" y="0"/>
                    <a:pt x="6406" y="0"/>
                    <a:pt x="4828" y="2000"/>
                  </a:cubicBezTo>
                  <a:cubicBezTo>
                    <a:pt x="3250" y="4000"/>
                    <a:pt x="1309" y="8000"/>
                    <a:pt x="459" y="11100"/>
                  </a:cubicBezTo>
                  <a:cubicBezTo>
                    <a:pt x="-390" y="14200"/>
                    <a:pt x="-147" y="16400"/>
                    <a:pt x="1916" y="17900"/>
                  </a:cubicBezTo>
                  <a:cubicBezTo>
                    <a:pt x="3979" y="19400"/>
                    <a:pt x="7862" y="20200"/>
                    <a:pt x="11381" y="20700"/>
                  </a:cubicBezTo>
                  <a:cubicBezTo>
                    <a:pt x="14900" y="21200"/>
                    <a:pt x="18055" y="21400"/>
                    <a:pt x="2121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9828374" y="5936353"/>
              <a:ext cx="237673" cy="387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5" fill="norm" stroke="1" extrusionOk="0">
                  <a:moveTo>
                    <a:pt x="0" y="21535"/>
                  </a:moveTo>
                  <a:cubicBezTo>
                    <a:pt x="929" y="18124"/>
                    <a:pt x="1858" y="14714"/>
                    <a:pt x="3019" y="11374"/>
                  </a:cubicBezTo>
                  <a:cubicBezTo>
                    <a:pt x="4181" y="8035"/>
                    <a:pt x="5574" y="4767"/>
                    <a:pt x="6387" y="2777"/>
                  </a:cubicBezTo>
                  <a:cubicBezTo>
                    <a:pt x="7200" y="788"/>
                    <a:pt x="7432" y="77"/>
                    <a:pt x="7200" y="6"/>
                  </a:cubicBezTo>
                  <a:cubicBezTo>
                    <a:pt x="6968" y="-65"/>
                    <a:pt x="6271" y="503"/>
                    <a:pt x="5574" y="2209"/>
                  </a:cubicBezTo>
                  <a:cubicBezTo>
                    <a:pt x="4877" y="3914"/>
                    <a:pt x="4181" y="6756"/>
                    <a:pt x="3832" y="8674"/>
                  </a:cubicBezTo>
                  <a:cubicBezTo>
                    <a:pt x="3484" y="10593"/>
                    <a:pt x="3484" y="11588"/>
                    <a:pt x="3832" y="12369"/>
                  </a:cubicBezTo>
                  <a:cubicBezTo>
                    <a:pt x="4181" y="13151"/>
                    <a:pt x="4877" y="13719"/>
                    <a:pt x="5806" y="13790"/>
                  </a:cubicBezTo>
                  <a:cubicBezTo>
                    <a:pt x="6735" y="13861"/>
                    <a:pt x="7897" y="13435"/>
                    <a:pt x="9058" y="12369"/>
                  </a:cubicBezTo>
                  <a:cubicBezTo>
                    <a:pt x="10219" y="11303"/>
                    <a:pt x="11381" y="9598"/>
                    <a:pt x="12310" y="7822"/>
                  </a:cubicBezTo>
                  <a:cubicBezTo>
                    <a:pt x="13239" y="6046"/>
                    <a:pt x="13935" y="4198"/>
                    <a:pt x="14284" y="2919"/>
                  </a:cubicBezTo>
                  <a:cubicBezTo>
                    <a:pt x="14632" y="1640"/>
                    <a:pt x="14632" y="930"/>
                    <a:pt x="14632" y="930"/>
                  </a:cubicBezTo>
                  <a:cubicBezTo>
                    <a:pt x="14632" y="930"/>
                    <a:pt x="14632" y="1640"/>
                    <a:pt x="14632" y="2990"/>
                  </a:cubicBezTo>
                  <a:cubicBezTo>
                    <a:pt x="14632" y="4340"/>
                    <a:pt x="14632" y="6330"/>
                    <a:pt x="15794" y="7680"/>
                  </a:cubicBezTo>
                  <a:cubicBezTo>
                    <a:pt x="16955" y="9030"/>
                    <a:pt x="19277" y="9740"/>
                    <a:pt x="21600" y="1045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10104381" y="6154963"/>
              <a:ext cx="5366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769"/>
                    <a:pt x="21600" y="5538"/>
                    <a:pt x="18000" y="9138"/>
                  </a:cubicBezTo>
                  <a:cubicBezTo>
                    <a:pt x="14400" y="12738"/>
                    <a:pt x="7200" y="171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10317596" y="5902395"/>
              <a:ext cx="300463" cy="163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217" fill="norm" stroke="1" extrusionOk="0">
                  <a:moveTo>
                    <a:pt x="6145" y="4928"/>
                  </a:moveTo>
                  <a:cubicBezTo>
                    <a:pt x="5962" y="8251"/>
                    <a:pt x="5779" y="11574"/>
                    <a:pt x="5413" y="14232"/>
                  </a:cubicBezTo>
                  <a:cubicBezTo>
                    <a:pt x="5046" y="16891"/>
                    <a:pt x="4497" y="18885"/>
                    <a:pt x="3765" y="20048"/>
                  </a:cubicBezTo>
                  <a:cubicBezTo>
                    <a:pt x="3033" y="21211"/>
                    <a:pt x="2118" y="21543"/>
                    <a:pt x="1385" y="20878"/>
                  </a:cubicBezTo>
                  <a:cubicBezTo>
                    <a:pt x="653" y="20214"/>
                    <a:pt x="104" y="18552"/>
                    <a:pt x="13" y="16060"/>
                  </a:cubicBezTo>
                  <a:cubicBezTo>
                    <a:pt x="-79" y="13568"/>
                    <a:pt x="287" y="10245"/>
                    <a:pt x="2209" y="7586"/>
                  </a:cubicBezTo>
                  <a:cubicBezTo>
                    <a:pt x="4131" y="4928"/>
                    <a:pt x="7609" y="2934"/>
                    <a:pt x="10538" y="1771"/>
                  </a:cubicBezTo>
                  <a:cubicBezTo>
                    <a:pt x="13467" y="608"/>
                    <a:pt x="15846" y="275"/>
                    <a:pt x="17585" y="109"/>
                  </a:cubicBezTo>
                  <a:cubicBezTo>
                    <a:pt x="19324" y="-57"/>
                    <a:pt x="20423" y="-57"/>
                    <a:pt x="20972" y="275"/>
                  </a:cubicBezTo>
                  <a:cubicBezTo>
                    <a:pt x="21521" y="608"/>
                    <a:pt x="21521" y="1272"/>
                    <a:pt x="21521" y="19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10579724" y="5696501"/>
              <a:ext cx="138005" cy="144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4317"/>
                  </a:moveTo>
                  <a:cubicBezTo>
                    <a:pt x="1200" y="2802"/>
                    <a:pt x="2400" y="1286"/>
                    <a:pt x="4000" y="528"/>
                  </a:cubicBezTo>
                  <a:cubicBezTo>
                    <a:pt x="5600" y="-230"/>
                    <a:pt x="7600" y="-230"/>
                    <a:pt x="8800" y="907"/>
                  </a:cubicBezTo>
                  <a:cubicBezTo>
                    <a:pt x="10000" y="2044"/>
                    <a:pt x="10400" y="4317"/>
                    <a:pt x="10200" y="6591"/>
                  </a:cubicBezTo>
                  <a:cubicBezTo>
                    <a:pt x="10000" y="8865"/>
                    <a:pt x="9200" y="11138"/>
                    <a:pt x="7800" y="13412"/>
                  </a:cubicBezTo>
                  <a:cubicBezTo>
                    <a:pt x="6400" y="15686"/>
                    <a:pt x="4400" y="17959"/>
                    <a:pt x="4600" y="18907"/>
                  </a:cubicBezTo>
                  <a:cubicBezTo>
                    <a:pt x="4800" y="19854"/>
                    <a:pt x="7200" y="19475"/>
                    <a:pt x="10400" y="19665"/>
                  </a:cubicBezTo>
                  <a:cubicBezTo>
                    <a:pt x="13600" y="19854"/>
                    <a:pt x="17600" y="20612"/>
                    <a:pt x="21600" y="213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10311385" y="6107485"/>
              <a:ext cx="383343" cy="32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8" fill="norm" stroke="1" extrusionOk="0">
                  <a:moveTo>
                    <a:pt x="0" y="20898"/>
                  </a:moveTo>
                  <a:cubicBezTo>
                    <a:pt x="2592" y="17575"/>
                    <a:pt x="5184" y="14252"/>
                    <a:pt x="8352" y="10098"/>
                  </a:cubicBezTo>
                  <a:cubicBezTo>
                    <a:pt x="11520" y="5944"/>
                    <a:pt x="15264" y="960"/>
                    <a:pt x="17568" y="129"/>
                  </a:cubicBezTo>
                  <a:cubicBezTo>
                    <a:pt x="19872" y="-702"/>
                    <a:pt x="20736" y="2621"/>
                    <a:pt x="21600" y="59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10489197" y="6185630"/>
              <a:ext cx="182531" cy="14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6127" y="0"/>
                  </a:moveTo>
                  <a:cubicBezTo>
                    <a:pt x="4927" y="5891"/>
                    <a:pt x="3727" y="11782"/>
                    <a:pt x="2677" y="15709"/>
                  </a:cubicBezTo>
                  <a:cubicBezTo>
                    <a:pt x="1627" y="19636"/>
                    <a:pt x="727" y="21600"/>
                    <a:pt x="277" y="21600"/>
                  </a:cubicBezTo>
                  <a:cubicBezTo>
                    <a:pt x="-173" y="21600"/>
                    <a:pt x="-173" y="19636"/>
                    <a:pt x="1027" y="16298"/>
                  </a:cubicBezTo>
                  <a:cubicBezTo>
                    <a:pt x="2227" y="12960"/>
                    <a:pt x="4627" y="8247"/>
                    <a:pt x="7177" y="5105"/>
                  </a:cubicBezTo>
                  <a:cubicBezTo>
                    <a:pt x="9727" y="1964"/>
                    <a:pt x="12427" y="393"/>
                    <a:pt x="14377" y="196"/>
                  </a:cubicBezTo>
                  <a:cubicBezTo>
                    <a:pt x="16327" y="0"/>
                    <a:pt x="17527" y="1178"/>
                    <a:pt x="18577" y="4124"/>
                  </a:cubicBezTo>
                  <a:cubicBezTo>
                    <a:pt x="19627" y="7069"/>
                    <a:pt x="20527" y="11782"/>
                    <a:pt x="21427" y="164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10740729" y="5863623"/>
              <a:ext cx="76078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600" fill="norm" stroke="1" extrusionOk="0">
                  <a:moveTo>
                    <a:pt x="8361" y="0"/>
                  </a:moveTo>
                  <a:cubicBezTo>
                    <a:pt x="13935" y="2779"/>
                    <a:pt x="19510" y="5558"/>
                    <a:pt x="20555" y="8526"/>
                  </a:cubicBezTo>
                  <a:cubicBezTo>
                    <a:pt x="21600" y="11495"/>
                    <a:pt x="18116" y="14653"/>
                    <a:pt x="13935" y="16863"/>
                  </a:cubicBezTo>
                  <a:cubicBezTo>
                    <a:pt x="9755" y="19074"/>
                    <a:pt x="4877" y="203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3756237" y="5670967"/>
              <a:ext cx="299008" cy="487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554" y="3049"/>
                  </a:moveTo>
                  <a:cubicBezTo>
                    <a:pt x="554" y="5721"/>
                    <a:pt x="554" y="8393"/>
                    <a:pt x="646" y="11010"/>
                  </a:cubicBezTo>
                  <a:cubicBezTo>
                    <a:pt x="738" y="13626"/>
                    <a:pt x="923" y="16187"/>
                    <a:pt x="1015" y="18024"/>
                  </a:cubicBezTo>
                  <a:cubicBezTo>
                    <a:pt x="1108" y="19861"/>
                    <a:pt x="1108" y="20975"/>
                    <a:pt x="1108" y="21197"/>
                  </a:cubicBezTo>
                  <a:cubicBezTo>
                    <a:pt x="1108" y="21420"/>
                    <a:pt x="1108" y="20752"/>
                    <a:pt x="923" y="18692"/>
                  </a:cubicBezTo>
                  <a:cubicBezTo>
                    <a:pt x="738" y="16632"/>
                    <a:pt x="369" y="13181"/>
                    <a:pt x="185" y="10119"/>
                  </a:cubicBezTo>
                  <a:cubicBezTo>
                    <a:pt x="0" y="7057"/>
                    <a:pt x="0" y="4385"/>
                    <a:pt x="0" y="2771"/>
                  </a:cubicBezTo>
                  <a:cubicBezTo>
                    <a:pt x="0" y="1156"/>
                    <a:pt x="0" y="599"/>
                    <a:pt x="554" y="265"/>
                  </a:cubicBezTo>
                  <a:cubicBezTo>
                    <a:pt x="1108" y="-69"/>
                    <a:pt x="2215" y="-180"/>
                    <a:pt x="3415" y="488"/>
                  </a:cubicBezTo>
                  <a:cubicBezTo>
                    <a:pt x="4615" y="1156"/>
                    <a:pt x="5908" y="2604"/>
                    <a:pt x="7477" y="4942"/>
                  </a:cubicBezTo>
                  <a:cubicBezTo>
                    <a:pt x="9046" y="7280"/>
                    <a:pt x="10892" y="10509"/>
                    <a:pt x="12554" y="13236"/>
                  </a:cubicBezTo>
                  <a:cubicBezTo>
                    <a:pt x="14215" y="15964"/>
                    <a:pt x="15692" y="18191"/>
                    <a:pt x="16800" y="19472"/>
                  </a:cubicBezTo>
                  <a:cubicBezTo>
                    <a:pt x="17908" y="20752"/>
                    <a:pt x="18646" y="21086"/>
                    <a:pt x="19200" y="20975"/>
                  </a:cubicBezTo>
                  <a:cubicBezTo>
                    <a:pt x="19754" y="20863"/>
                    <a:pt x="20123" y="20307"/>
                    <a:pt x="20492" y="17913"/>
                  </a:cubicBezTo>
                  <a:cubicBezTo>
                    <a:pt x="20862" y="15519"/>
                    <a:pt x="21231" y="11288"/>
                    <a:pt x="21415" y="8171"/>
                  </a:cubicBezTo>
                  <a:cubicBezTo>
                    <a:pt x="21600" y="5053"/>
                    <a:pt x="21600" y="3049"/>
                    <a:pt x="21600" y="1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4143122" y="5878956"/>
              <a:ext cx="106350" cy="209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13" fill="norm" stroke="1" extrusionOk="0">
                  <a:moveTo>
                    <a:pt x="16258" y="0"/>
                  </a:moveTo>
                  <a:cubicBezTo>
                    <a:pt x="11115" y="1822"/>
                    <a:pt x="5972" y="3643"/>
                    <a:pt x="3144" y="6636"/>
                  </a:cubicBezTo>
                  <a:cubicBezTo>
                    <a:pt x="315" y="9629"/>
                    <a:pt x="-199" y="13793"/>
                    <a:pt x="58" y="16525"/>
                  </a:cubicBezTo>
                  <a:cubicBezTo>
                    <a:pt x="315" y="19258"/>
                    <a:pt x="1344" y="20559"/>
                    <a:pt x="4687" y="21080"/>
                  </a:cubicBezTo>
                  <a:cubicBezTo>
                    <a:pt x="8030" y="21600"/>
                    <a:pt x="13687" y="21340"/>
                    <a:pt x="17030" y="19388"/>
                  </a:cubicBezTo>
                  <a:cubicBezTo>
                    <a:pt x="20372" y="17436"/>
                    <a:pt x="21401" y="13793"/>
                    <a:pt x="21401" y="11320"/>
                  </a:cubicBezTo>
                  <a:cubicBezTo>
                    <a:pt x="21401" y="8848"/>
                    <a:pt x="20372" y="7547"/>
                    <a:pt x="18572" y="6766"/>
                  </a:cubicBezTo>
                  <a:cubicBezTo>
                    <a:pt x="16772" y="5986"/>
                    <a:pt x="14201" y="5725"/>
                    <a:pt x="11630" y="5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4269916" y="5832955"/>
              <a:ext cx="168671" cy="243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fill="norm" stroke="1" extrusionOk="0">
                  <a:moveTo>
                    <a:pt x="0" y="5400"/>
                  </a:moveTo>
                  <a:cubicBezTo>
                    <a:pt x="1636" y="4725"/>
                    <a:pt x="3273" y="4050"/>
                    <a:pt x="5073" y="4275"/>
                  </a:cubicBezTo>
                  <a:cubicBezTo>
                    <a:pt x="6873" y="4500"/>
                    <a:pt x="8836" y="5625"/>
                    <a:pt x="10636" y="8100"/>
                  </a:cubicBezTo>
                  <a:cubicBezTo>
                    <a:pt x="12436" y="10575"/>
                    <a:pt x="14073" y="14400"/>
                    <a:pt x="14891" y="16875"/>
                  </a:cubicBezTo>
                  <a:cubicBezTo>
                    <a:pt x="15709" y="19350"/>
                    <a:pt x="15709" y="20475"/>
                    <a:pt x="14891" y="21038"/>
                  </a:cubicBezTo>
                  <a:cubicBezTo>
                    <a:pt x="14073" y="21600"/>
                    <a:pt x="12436" y="21600"/>
                    <a:pt x="11291" y="20925"/>
                  </a:cubicBezTo>
                  <a:cubicBezTo>
                    <a:pt x="10145" y="20250"/>
                    <a:pt x="9491" y="18900"/>
                    <a:pt x="9818" y="16200"/>
                  </a:cubicBezTo>
                  <a:cubicBezTo>
                    <a:pt x="10145" y="13500"/>
                    <a:pt x="11455" y="9450"/>
                    <a:pt x="13582" y="6525"/>
                  </a:cubicBezTo>
                  <a:cubicBezTo>
                    <a:pt x="15709" y="3600"/>
                    <a:pt x="1865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4585381" y="5581964"/>
              <a:ext cx="190547" cy="519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412" fill="norm" stroke="1" extrusionOk="0">
                  <a:moveTo>
                    <a:pt x="16707" y="2130"/>
                  </a:moveTo>
                  <a:cubicBezTo>
                    <a:pt x="16707" y="1287"/>
                    <a:pt x="16707" y="444"/>
                    <a:pt x="16006" y="128"/>
                  </a:cubicBezTo>
                  <a:cubicBezTo>
                    <a:pt x="15305" y="-188"/>
                    <a:pt x="13902" y="23"/>
                    <a:pt x="11377" y="1445"/>
                  </a:cubicBezTo>
                  <a:cubicBezTo>
                    <a:pt x="8853" y="2868"/>
                    <a:pt x="5206" y="5502"/>
                    <a:pt x="2821" y="8294"/>
                  </a:cubicBezTo>
                  <a:cubicBezTo>
                    <a:pt x="437" y="11086"/>
                    <a:pt x="-685" y="14036"/>
                    <a:pt x="437" y="16144"/>
                  </a:cubicBezTo>
                  <a:cubicBezTo>
                    <a:pt x="1559" y="18251"/>
                    <a:pt x="4925" y="19515"/>
                    <a:pt x="8712" y="20253"/>
                  </a:cubicBezTo>
                  <a:cubicBezTo>
                    <a:pt x="12499" y="20991"/>
                    <a:pt x="16707" y="21201"/>
                    <a:pt x="20915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9774706" y="6441192"/>
              <a:ext cx="360812" cy="12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276" fill="norm" stroke="1" extrusionOk="0">
                  <a:moveTo>
                    <a:pt x="0" y="2204"/>
                  </a:moveTo>
                  <a:cubicBezTo>
                    <a:pt x="4229" y="1763"/>
                    <a:pt x="8459" y="1322"/>
                    <a:pt x="11480" y="882"/>
                  </a:cubicBezTo>
                  <a:cubicBezTo>
                    <a:pt x="14501" y="441"/>
                    <a:pt x="16313" y="0"/>
                    <a:pt x="17899" y="0"/>
                  </a:cubicBezTo>
                  <a:cubicBezTo>
                    <a:pt x="19485" y="0"/>
                    <a:pt x="20845" y="441"/>
                    <a:pt x="21222" y="1322"/>
                  </a:cubicBezTo>
                  <a:cubicBezTo>
                    <a:pt x="21600" y="2204"/>
                    <a:pt x="20996" y="3527"/>
                    <a:pt x="18504" y="6392"/>
                  </a:cubicBezTo>
                  <a:cubicBezTo>
                    <a:pt x="16011" y="9257"/>
                    <a:pt x="11631" y="13665"/>
                    <a:pt x="8836" y="16090"/>
                  </a:cubicBezTo>
                  <a:cubicBezTo>
                    <a:pt x="6042" y="18514"/>
                    <a:pt x="4834" y="18955"/>
                    <a:pt x="3852" y="19396"/>
                  </a:cubicBezTo>
                  <a:cubicBezTo>
                    <a:pt x="2870" y="19837"/>
                    <a:pt x="2115" y="20278"/>
                    <a:pt x="2115" y="20718"/>
                  </a:cubicBezTo>
                  <a:cubicBezTo>
                    <a:pt x="2115" y="21159"/>
                    <a:pt x="2870" y="21600"/>
                    <a:pt x="4834" y="20939"/>
                  </a:cubicBezTo>
                  <a:cubicBezTo>
                    <a:pt x="6797" y="20278"/>
                    <a:pt x="9969" y="18514"/>
                    <a:pt x="11933" y="17633"/>
                  </a:cubicBezTo>
                  <a:cubicBezTo>
                    <a:pt x="13896" y="16751"/>
                    <a:pt x="14652" y="16751"/>
                    <a:pt x="15180" y="17192"/>
                  </a:cubicBezTo>
                  <a:cubicBezTo>
                    <a:pt x="15709" y="17633"/>
                    <a:pt x="16011" y="18514"/>
                    <a:pt x="16313" y="19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7729846" y="-1"/>
              <a:ext cx="895155" cy="929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11" fill="norm" stroke="1" extrusionOk="0">
                  <a:moveTo>
                    <a:pt x="15734" y="3320"/>
                  </a:moveTo>
                  <a:cubicBezTo>
                    <a:pt x="15857" y="2731"/>
                    <a:pt x="15979" y="2143"/>
                    <a:pt x="15765" y="1613"/>
                  </a:cubicBezTo>
                  <a:cubicBezTo>
                    <a:pt x="15551" y="1083"/>
                    <a:pt x="15000" y="612"/>
                    <a:pt x="14419" y="318"/>
                  </a:cubicBezTo>
                  <a:cubicBezTo>
                    <a:pt x="13837" y="24"/>
                    <a:pt x="13225" y="-94"/>
                    <a:pt x="12216" y="83"/>
                  </a:cubicBezTo>
                  <a:cubicBezTo>
                    <a:pt x="11206" y="259"/>
                    <a:pt x="9799" y="730"/>
                    <a:pt x="8422" y="1436"/>
                  </a:cubicBezTo>
                  <a:cubicBezTo>
                    <a:pt x="7045" y="2143"/>
                    <a:pt x="5699" y="3084"/>
                    <a:pt x="4536" y="4261"/>
                  </a:cubicBezTo>
                  <a:cubicBezTo>
                    <a:pt x="3374" y="5438"/>
                    <a:pt x="2395" y="6851"/>
                    <a:pt x="1599" y="8411"/>
                  </a:cubicBezTo>
                  <a:cubicBezTo>
                    <a:pt x="804" y="9970"/>
                    <a:pt x="192" y="11677"/>
                    <a:pt x="39" y="13060"/>
                  </a:cubicBezTo>
                  <a:cubicBezTo>
                    <a:pt x="-114" y="14443"/>
                    <a:pt x="192" y="15503"/>
                    <a:pt x="712" y="16621"/>
                  </a:cubicBezTo>
                  <a:cubicBezTo>
                    <a:pt x="1232" y="17739"/>
                    <a:pt x="1966" y="18916"/>
                    <a:pt x="2945" y="19799"/>
                  </a:cubicBezTo>
                  <a:cubicBezTo>
                    <a:pt x="3925" y="20682"/>
                    <a:pt x="5148" y="21271"/>
                    <a:pt x="6586" y="21388"/>
                  </a:cubicBezTo>
                  <a:cubicBezTo>
                    <a:pt x="8024" y="21506"/>
                    <a:pt x="9676" y="21153"/>
                    <a:pt x="11420" y="20505"/>
                  </a:cubicBezTo>
                  <a:cubicBezTo>
                    <a:pt x="13164" y="19858"/>
                    <a:pt x="15000" y="18916"/>
                    <a:pt x="16530" y="17886"/>
                  </a:cubicBezTo>
                  <a:cubicBezTo>
                    <a:pt x="18059" y="16856"/>
                    <a:pt x="19283" y="15738"/>
                    <a:pt x="20109" y="14561"/>
                  </a:cubicBezTo>
                  <a:cubicBezTo>
                    <a:pt x="20935" y="13384"/>
                    <a:pt x="21364" y="12148"/>
                    <a:pt x="21425" y="11089"/>
                  </a:cubicBezTo>
                  <a:cubicBezTo>
                    <a:pt x="21486" y="10029"/>
                    <a:pt x="21180" y="9146"/>
                    <a:pt x="20507" y="8057"/>
                  </a:cubicBezTo>
                  <a:cubicBezTo>
                    <a:pt x="19834" y="6969"/>
                    <a:pt x="18794" y="5674"/>
                    <a:pt x="17815" y="4644"/>
                  </a:cubicBezTo>
                  <a:cubicBezTo>
                    <a:pt x="16836" y="3614"/>
                    <a:pt x="15918" y="2849"/>
                    <a:pt x="14816" y="2584"/>
                  </a:cubicBezTo>
                  <a:cubicBezTo>
                    <a:pt x="13715" y="2319"/>
                    <a:pt x="12430" y="2555"/>
                    <a:pt x="11604" y="2849"/>
                  </a:cubicBezTo>
                  <a:cubicBezTo>
                    <a:pt x="10778" y="3143"/>
                    <a:pt x="10411" y="3496"/>
                    <a:pt x="10044" y="3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9100025" y="1382036"/>
              <a:ext cx="381932" cy="8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369" fill="norm" stroke="1" extrusionOk="0">
                  <a:moveTo>
                    <a:pt x="0" y="21369"/>
                  </a:moveTo>
                  <a:cubicBezTo>
                    <a:pt x="3147" y="15198"/>
                    <a:pt x="6294" y="9026"/>
                    <a:pt x="9370" y="5323"/>
                  </a:cubicBezTo>
                  <a:cubicBezTo>
                    <a:pt x="12445" y="1620"/>
                    <a:pt x="15449" y="386"/>
                    <a:pt x="17595" y="78"/>
                  </a:cubicBezTo>
                  <a:cubicBezTo>
                    <a:pt x="19740" y="-231"/>
                    <a:pt x="21028" y="386"/>
                    <a:pt x="21314" y="1929"/>
                  </a:cubicBezTo>
                  <a:cubicBezTo>
                    <a:pt x="21600" y="3472"/>
                    <a:pt x="20885" y="5940"/>
                    <a:pt x="20026" y="7792"/>
                  </a:cubicBezTo>
                  <a:cubicBezTo>
                    <a:pt x="19168" y="9643"/>
                    <a:pt x="18167" y="10878"/>
                    <a:pt x="17166" y="12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9092358" y="1424523"/>
              <a:ext cx="45234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3" y="15429"/>
                    <a:pt x="7566" y="9257"/>
                    <a:pt x="11166" y="5657"/>
                  </a:cubicBezTo>
                  <a:cubicBezTo>
                    <a:pt x="14766" y="2057"/>
                    <a:pt x="18183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9437365" y="1969443"/>
              <a:ext cx="421678" cy="60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42" fill="norm" stroke="1" extrusionOk="0">
                  <a:moveTo>
                    <a:pt x="0" y="20542"/>
                  </a:moveTo>
                  <a:cubicBezTo>
                    <a:pt x="1178" y="14494"/>
                    <a:pt x="2356" y="8446"/>
                    <a:pt x="5302" y="4558"/>
                  </a:cubicBezTo>
                  <a:cubicBezTo>
                    <a:pt x="8247" y="670"/>
                    <a:pt x="12960" y="-1058"/>
                    <a:pt x="15971" y="670"/>
                  </a:cubicBezTo>
                  <a:cubicBezTo>
                    <a:pt x="18982" y="2398"/>
                    <a:pt x="20291" y="7582"/>
                    <a:pt x="21600" y="12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9422032" y="2134306"/>
              <a:ext cx="467678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013" y="12302"/>
                    <a:pt x="8026" y="4448"/>
                    <a:pt x="11626" y="1502"/>
                  </a:cubicBezTo>
                  <a:cubicBezTo>
                    <a:pt x="15226" y="-1443"/>
                    <a:pt x="18413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4806595" y="5794297"/>
              <a:ext cx="391009" cy="353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fill="norm" stroke="1" extrusionOk="0">
                  <a:moveTo>
                    <a:pt x="0" y="21464"/>
                  </a:moveTo>
                  <a:cubicBezTo>
                    <a:pt x="1553" y="16491"/>
                    <a:pt x="3106" y="11519"/>
                    <a:pt x="4024" y="8178"/>
                  </a:cubicBezTo>
                  <a:cubicBezTo>
                    <a:pt x="4941" y="4837"/>
                    <a:pt x="5224" y="3127"/>
                    <a:pt x="5435" y="1884"/>
                  </a:cubicBezTo>
                  <a:cubicBezTo>
                    <a:pt x="5647" y="641"/>
                    <a:pt x="5788" y="-136"/>
                    <a:pt x="5788" y="19"/>
                  </a:cubicBezTo>
                  <a:cubicBezTo>
                    <a:pt x="5788" y="175"/>
                    <a:pt x="5647" y="1263"/>
                    <a:pt x="5506" y="3516"/>
                  </a:cubicBezTo>
                  <a:cubicBezTo>
                    <a:pt x="5365" y="5769"/>
                    <a:pt x="5224" y="9188"/>
                    <a:pt x="5153" y="11286"/>
                  </a:cubicBezTo>
                  <a:cubicBezTo>
                    <a:pt x="5082" y="13383"/>
                    <a:pt x="5082" y="14160"/>
                    <a:pt x="5294" y="14860"/>
                  </a:cubicBezTo>
                  <a:cubicBezTo>
                    <a:pt x="5506" y="15559"/>
                    <a:pt x="5929" y="16181"/>
                    <a:pt x="6494" y="16414"/>
                  </a:cubicBezTo>
                  <a:cubicBezTo>
                    <a:pt x="7059" y="16647"/>
                    <a:pt x="7765" y="16491"/>
                    <a:pt x="8965" y="15170"/>
                  </a:cubicBezTo>
                  <a:cubicBezTo>
                    <a:pt x="10165" y="13850"/>
                    <a:pt x="11859" y="11363"/>
                    <a:pt x="13200" y="8877"/>
                  </a:cubicBezTo>
                  <a:cubicBezTo>
                    <a:pt x="14541" y="6391"/>
                    <a:pt x="15529" y="3904"/>
                    <a:pt x="16094" y="2273"/>
                  </a:cubicBezTo>
                  <a:cubicBezTo>
                    <a:pt x="16659" y="641"/>
                    <a:pt x="16800" y="-136"/>
                    <a:pt x="16871" y="97"/>
                  </a:cubicBezTo>
                  <a:cubicBezTo>
                    <a:pt x="16941" y="330"/>
                    <a:pt x="16941" y="1573"/>
                    <a:pt x="17435" y="3516"/>
                  </a:cubicBezTo>
                  <a:cubicBezTo>
                    <a:pt x="17929" y="5458"/>
                    <a:pt x="18918" y="8100"/>
                    <a:pt x="19694" y="9654"/>
                  </a:cubicBezTo>
                  <a:cubicBezTo>
                    <a:pt x="20471" y="11208"/>
                    <a:pt x="21035" y="11674"/>
                    <a:pt x="21600" y="12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5266605" y="6032293"/>
              <a:ext cx="53669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5850"/>
                    <a:pt x="15429" y="11700"/>
                    <a:pt x="11829" y="15300"/>
                  </a:cubicBezTo>
                  <a:cubicBezTo>
                    <a:pt x="8229" y="18900"/>
                    <a:pt x="4114" y="202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5691583" y="5653886"/>
              <a:ext cx="387708" cy="212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161" fill="norm" stroke="1" extrusionOk="0">
                  <a:moveTo>
                    <a:pt x="4448" y="7895"/>
                  </a:moveTo>
                  <a:cubicBezTo>
                    <a:pt x="4588" y="11198"/>
                    <a:pt x="4728" y="14502"/>
                    <a:pt x="4588" y="16662"/>
                  </a:cubicBezTo>
                  <a:cubicBezTo>
                    <a:pt x="4448" y="18822"/>
                    <a:pt x="4027" y="19838"/>
                    <a:pt x="3466" y="20474"/>
                  </a:cubicBezTo>
                  <a:cubicBezTo>
                    <a:pt x="2905" y="21109"/>
                    <a:pt x="2204" y="21363"/>
                    <a:pt x="1643" y="20982"/>
                  </a:cubicBezTo>
                  <a:cubicBezTo>
                    <a:pt x="1082" y="20601"/>
                    <a:pt x="661" y="19584"/>
                    <a:pt x="310" y="17805"/>
                  </a:cubicBezTo>
                  <a:cubicBezTo>
                    <a:pt x="-40" y="16027"/>
                    <a:pt x="-321" y="13485"/>
                    <a:pt x="801" y="11071"/>
                  </a:cubicBezTo>
                  <a:cubicBezTo>
                    <a:pt x="1923" y="8657"/>
                    <a:pt x="4448" y="6370"/>
                    <a:pt x="7744" y="4464"/>
                  </a:cubicBezTo>
                  <a:cubicBezTo>
                    <a:pt x="11040" y="2558"/>
                    <a:pt x="15108" y="1034"/>
                    <a:pt x="17492" y="398"/>
                  </a:cubicBezTo>
                  <a:cubicBezTo>
                    <a:pt x="19876" y="-237"/>
                    <a:pt x="20578" y="17"/>
                    <a:pt x="21279" y="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6122340" y="5466167"/>
              <a:ext cx="202289" cy="193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186" fill="norm" stroke="1" extrusionOk="0">
                  <a:moveTo>
                    <a:pt x="312" y="5757"/>
                  </a:moveTo>
                  <a:cubicBezTo>
                    <a:pt x="42" y="4354"/>
                    <a:pt x="-228" y="2952"/>
                    <a:pt x="312" y="1970"/>
                  </a:cubicBezTo>
                  <a:cubicBezTo>
                    <a:pt x="852" y="988"/>
                    <a:pt x="2202" y="427"/>
                    <a:pt x="3687" y="147"/>
                  </a:cubicBezTo>
                  <a:cubicBezTo>
                    <a:pt x="5172" y="-134"/>
                    <a:pt x="6792" y="-134"/>
                    <a:pt x="8277" y="1269"/>
                  </a:cubicBezTo>
                  <a:cubicBezTo>
                    <a:pt x="9762" y="2671"/>
                    <a:pt x="11112" y="5476"/>
                    <a:pt x="10842" y="8141"/>
                  </a:cubicBezTo>
                  <a:cubicBezTo>
                    <a:pt x="10572" y="10806"/>
                    <a:pt x="8682" y="13331"/>
                    <a:pt x="7062" y="15575"/>
                  </a:cubicBezTo>
                  <a:cubicBezTo>
                    <a:pt x="5442" y="17819"/>
                    <a:pt x="4092" y="19783"/>
                    <a:pt x="4497" y="20624"/>
                  </a:cubicBezTo>
                  <a:cubicBezTo>
                    <a:pt x="4902" y="21466"/>
                    <a:pt x="7062" y="21185"/>
                    <a:pt x="10167" y="20905"/>
                  </a:cubicBezTo>
                  <a:cubicBezTo>
                    <a:pt x="13272" y="20624"/>
                    <a:pt x="17322" y="20344"/>
                    <a:pt x="21372" y="20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5672947" y="5932625"/>
              <a:ext cx="57501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48" y="17100"/>
                    <a:pt x="7296" y="12600"/>
                    <a:pt x="10272" y="9000"/>
                  </a:cubicBezTo>
                  <a:cubicBezTo>
                    <a:pt x="13248" y="5400"/>
                    <a:pt x="15552" y="2700"/>
                    <a:pt x="17328" y="1350"/>
                  </a:cubicBezTo>
                  <a:cubicBezTo>
                    <a:pt x="19104" y="0"/>
                    <a:pt x="2035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5974509" y="6078360"/>
              <a:ext cx="227451" cy="16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0" fill="norm" stroke="1" extrusionOk="0">
                  <a:moveTo>
                    <a:pt x="1942" y="2809"/>
                  </a:moveTo>
                  <a:cubicBezTo>
                    <a:pt x="1456" y="7818"/>
                    <a:pt x="971" y="12827"/>
                    <a:pt x="607" y="16114"/>
                  </a:cubicBezTo>
                  <a:cubicBezTo>
                    <a:pt x="243" y="19401"/>
                    <a:pt x="0" y="20966"/>
                    <a:pt x="0" y="20809"/>
                  </a:cubicBezTo>
                  <a:cubicBezTo>
                    <a:pt x="0" y="20653"/>
                    <a:pt x="243" y="18775"/>
                    <a:pt x="1456" y="15331"/>
                  </a:cubicBezTo>
                  <a:cubicBezTo>
                    <a:pt x="2670" y="11888"/>
                    <a:pt x="4854" y="6879"/>
                    <a:pt x="7645" y="3749"/>
                  </a:cubicBezTo>
                  <a:cubicBezTo>
                    <a:pt x="10436" y="618"/>
                    <a:pt x="13834" y="-634"/>
                    <a:pt x="16139" y="305"/>
                  </a:cubicBezTo>
                  <a:cubicBezTo>
                    <a:pt x="18445" y="1244"/>
                    <a:pt x="19658" y="4375"/>
                    <a:pt x="20387" y="8131"/>
                  </a:cubicBezTo>
                  <a:cubicBezTo>
                    <a:pt x="21115" y="11888"/>
                    <a:pt x="21357" y="16270"/>
                    <a:pt x="21600" y="206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6393630" y="5541615"/>
              <a:ext cx="207609" cy="690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600" fill="norm" stroke="1" extrusionOk="0">
                  <a:moveTo>
                    <a:pt x="7807" y="0"/>
                  </a:moveTo>
                  <a:cubicBezTo>
                    <a:pt x="10410" y="480"/>
                    <a:pt x="13012" y="960"/>
                    <a:pt x="15484" y="2360"/>
                  </a:cubicBezTo>
                  <a:cubicBezTo>
                    <a:pt x="17957" y="3760"/>
                    <a:pt x="20299" y="6080"/>
                    <a:pt x="20949" y="8480"/>
                  </a:cubicBezTo>
                  <a:cubicBezTo>
                    <a:pt x="21600" y="10880"/>
                    <a:pt x="20559" y="13360"/>
                    <a:pt x="18347" y="15400"/>
                  </a:cubicBezTo>
                  <a:cubicBezTo>
                    <a:pt x="16135" y="17440"/>
                    <a:pt x="12752" y="19040"/>
                    <a:pt x="9499" y="20000"/>
                  </a:cubicBezTo>
                  <a:cubicBezTo>
                    <a:pt x="6246" y="20960"/>
                    <a:pt x="3123" y="21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71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735392" y="6230549"/>
              <a:ext cx="780946" cy="170836"/>
            </a:xfrm>
            <a:prstGeom prst="rect">
              <a:avLst/>
            </a:prstGeom>
            <a:effectLst/>
          </p:spPr>
        </p:pic>
        <p:pic>
          <p:nvPicPr>
            <p:cNvPr id="2715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864766" y="6345551"/>
              <a:ext cx="574904" cy="150392"/>
            </a:xfrm>
            <a:prstGeom prst="rect">
              <a:avLst/>
            </a:prstGeom>
            <a:effectLst/>
          </p:spPr>
        </p:pic>
        <p:pic>
          <p:nvPicPr>
            <p:cNvPr id="2717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99831" y="6544889"/>
              <a:ext cx="63501" cy="247505"/>
            </a:xfrm>
            <a:prstGeom prst="rect">
              <a:avLst/>
            </a:prstGeom>
            <a:effectLst/>
          </p:spPr>
        </p:pic>
        <p:pic>
          <p:nvPicPr>
            <p:cNvPr id="2719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948575" y="6407564"/>
              <a:ext cx="567811" cy="536607"/>
            </a:xfrm>
            <a:prstGeom prst="rect">
              <a:avLst/>
            </a:prstGeom>
            <a:effectLst/>
          </p:spPr>
        </p:pic>
        <p:pic>
          <p:nvPicPr>
            <p:cNvPr id="2721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782512" y="6207548"/>
              <a:ext cx="531177" cy="117169"/>
            </a:xfrm>
            <a:prstGeom prst="rect">
              <a:avLst/>
            </a:prstGeom>
            <a:effectLst/>
          </p:spPr>
        </p:pic>
        <p:pic>
          <p:nvPicPr>
            <p:cNvPr id="2723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836179" y="6261216"/>
              <a:ext cx="446843" cy="147836"/>
            </a:xfrm>
            <a:prstGeom prst="rect">
              <a:avLst/>
            </a:prstGeom>
            <a:effectLst/>
          </p:spPr>
        </p:pic>
        <p:pic>
          <p:nvPicPr>
            <p:cNvPr id="2725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966515" y="6484273"/>
              <a:ext cx="339508" cy="267869"/>
            </a:xfrm>
            <a:prstGeom prst="rect">
              <a:avLst/>
            </a:prstGeom>
            <a:effectLst/>
          </p:spPr>
        </p:pic>
        <p:pic>
          <p:nvPicPr>
            <p:cNvPr id="2727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782297" y="6313417"/>
              <a:ext cx="568373" cy="574430"/>
            </a:xfrm>
            <a:prstGeom prst="rect">
              <a:avLst/>
            </a:prstGeom>
            <a:effectLst/>
          </p:spPr>
        </p:pic>
        <p:sp>
          <p:nvSpPr>
            <p:cNvPr id="2729" name="Line"/>
            <p:cNvSpPr/>
            <p:nvPr/>
          </p:nvSpPr>
          <p:spPr>
            <a:xfrm>
              <a:off x="3592001" y="7128651"/>
              <a:ext cx="7990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600" fill="norm" stroke="1" extrusionOk="0">
                  <a:moveTo>
                    <a:pt x="21104" y="0"/>
                  </a:moveTo>
                  <a:cubicBezTo>
                    <a:pt x="16379" y="1662"/>
                    <a:pt x="11654" y="3323"/>
                    <a:pt x="7941" y="6369"/>
                  </a:cubicBezTo>
                  <a:cubicBezTo>
                    <a:pt x="4229" y="9415"/>
                    <a:pt x="1529" y="13846"/>
                    <a:pt x="517" y="16615"/>
                  </a:cubicBezTo>
                  <a:cubicBezTo>
                    <a:pt x="-496" y="19385"/>
                    <a:pt x="179" y="20492"/>
                    <a:pt x="8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3553949" y="7127979"/>
              <a:ext cx="225290" cy="7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086" fill="norm" stroke="1" extrusionOk="0">
                  <a:moveTo>
                    <a:pt x="280" y="21086"/>
                  </a:moveTo>
                  <a:cubicBezTo>
                    <a:pt x="38" y="16905"/>
                    <a:pt x="-205" y="12725"/>
                    <a:pt x="280" y="9589"/>
                  </a:cubicBezTo>
                  <a:cubicBezTo>
                    <a:pt x="766" y="6454"/>
                    <a:pt x="1979" y="4363"/>
                    <a:pt x="5013" y="2622"/>
                  </a:cubicBezTo>
                  <a:cubicBezTo>
                    <a:pt x="8047" y="880"/>
                    <a:pt x="12901" y="-514"/>
                    <a:pt x="15934" y="183"/>
                  </a:cubicBezTo>
                  <a:cubicBezTo>
                    <a:pt x="18968" y="880"/>
                    <a:pt x="20182" y="3667"/>
                    <a:pt x="21395" y="6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3480231" y="7419991"/>
              <a:ext cx="207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3679569" y="7450659"/>
              <a:ext cx="122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4370322" y="7319586"/>
              <a:ext cx="282936" cy="17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0781" fill="norm" stroke="1" extrusionOk="0">
                  <a:moveTo>
                    <a:pt x="10452" y="9086"/>
                  </a:moveTo>
                  <a:cubicBezTo>
                    <a:pt x="10452" y="7586"/>
                    <a:pt x="10452" y="6086"/>
                    <a:pt x="10452" y="4586"/>
                  </a:cubicBezTo>
                  <a:cubicBezTo>
                    <a:pt x="10452" y="3086"/>
                    <a:pt x="10452" y="1586"/>
                    <a:pt x="9674" y="686"/>
                  </a:cubicBezTo>
                  <a:cubicBezTo>
                    <a:pt x="8895" y="-214"/>
                    <a:pt x="7339" y="-514"/>
                    <a:pt x="5685" y="1586"/>
                  </a:cubicBezTo>
                  <a:cubicBezTo>
                    <a:pt x="4030" y="3686"/>
                    <a:pt x="2279" y="8186"/>
                    <a:pt x="1306" y="11186"/>
                  </a:cubicBezTo>
                  <a:cubicBezTo>
                    <a:pt x="333" y="14186"/>
                    <a:pt x="139" y="15686"/>
                    <a:pt x="41" y="17186"/>
                  </a:cubicBezTo>
                  <a:cubicBezTo>
                    <a:pt x="-56" y="18686"/>
                    <a:pt x="-56" y="20186"/>
                    <a:pt x="917" y="20636"/>
                  </a:cubicBezTo>
                  <a:cubicBezTo>
                    <a:pt x="1890" y="21086"/>
                    <a:pt x="3836" y="20486"/>
                    <a:pt x="5393" y="18836"/>
                  </a:cubicBezTo>
                  <a:cubicBezTo>
                    <a:pt x="6949" y="17186"/>
                    <a:pt x="8117" y="14486"/>
                    <a:pt x="8993" y="12536"/>
                  </a:cubicBezTo>
                  <a:cubicBezTo>
                    <a:pt x="9868" y="10586"/>
                    <a:pt x="10452" y="9386"/>
                    <a:pt x="11133" y="9686"/>
                  </a:cubicBezTo>
                  <a:cubicBezTo>
                    <a:pt x="11814" y="9986"/>
                    <a:pt x="12593" y="11786"/>
                    <a:pt x="13274" y="13286"/>
                  </a:cubicBezTo>
                  <a:cubicBezTo>
                    <a:pt x="13955" y="14786"/>
                    <a:pt x="14539" y="15986"/>
                    <a:pt x="15901" y="16436"/>
                  </a:cubicBezTo>
                  <a:cubicBezTo>
                    <a:pt x="17263" y="16886"/>
                    <a:pt x="19403" y="16586"/>
                    <a:pt x="21544" y="16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5041711" y="7188656"/>
              <a:ext cx="240228" cy="30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5" fill="norm" stroke="1" extrusionOk="0">
                  <a:moveTo>
                    <a:pt x="13328" y="5404"/>
                  </a:moveTo>
                  <a:cubicBezTo>
                    <a:pt x="13328" y="3987"/>
                    <a:pt x="13328" y="2571"/>
                    <a:pt x="12179" y="1509"/>
                  </a:cubicBezTo>
                  <a:cubicBezTo>
                    <a:pt x="11030" y="446"/>
                    <a:pt x="8732" y="-262"/>
                    <a:pt x="6664" y="92"/>
                  </a:cubicBezTo>
                  <a:cubicBezTo>
                    <a:pt x="4596" y="446"/>
                    <a:pt x="2757" y="1863"/>
                    <a:pt x="1608" y="3013"/>
                  </a:cubicBezTo>
                  <a:cubicBezTo>
                    <a:pt x="460" y="4164"/>
                    <a:pt x="0" y="5049"/>
                    <a:pt x="0" y="5935"/>
                  </a:cubicBezTo>
                  <a:cubicBezTo>
                    <a:pt x="0" y="6820"/>
                    <a:pt x="460" y="7705"/>
                    <a:pt x="1953" y="7882"/>
                  </a:cubicBezTo>
                  <a:cubicBezTo>
                    <a:pt x="3447" y="8059"/>
                    <a:pt x="5974" y="7528"/>
                    <a:pt x="8387" y="6820"/>
                  </a:cubicBezTo>
                  <a:cubicBezTo>
                    <a:pt x="10800" y="6112"/>
                    <a:pt x="13098" y="5227"/>
                    <a:pt x="14132" y="5315"/>
                  </a:cubicBezTo>
                  <a:cubicBezTo>
                    <a:pt x="15166" y="5404"/>
                    <a:pt x="14936" y="6466"/>
                    <a:pt x="14247" y="8856"/>
                  </a:cubicBezTo>
                  <a:cubicBezTo>
                    <a:pt x="13557" y="11246"/>
                    <a:pt x="12409" y="14964"/>
                    <a:pt x="11834" y="17266"/>
                  </a:cubicBezTo>
                  <a:cubicBezTo>
                    <a:pt x="11260" y="19568"/>
                    <a:pt x="11260" y="20453"/>
                    <a:pt x="11834" y="20895"/>
                  </a:cubicBezTo>
                  <a:cubicBezTo>
                    <a:pt x="12409" y="21338"/>
                    <a:pt x="13557" y="21338"/>
                    <a:pt x="15281" y="20276"/>
                  </a:cubicBezTo>
                  <a:cubicBezTo>
                    <a:pt x="17004" y="19213"/>
                    <a:pt x="19302" y="17089"/>
                    <a:pt x="21600" y="14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5297272" y="7149223"/>
              <a:ext cx="115004" cy="326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21600" y="5143"/>
                  </a:moveTo>
                  <a:cubicBezTo>
                    <a:pt x="21600" y="3481"/>
                    <a:pt x="21600" y="1820"/>
                    <a:pt x="20160" y="906"/>
                  </a:cubicBezTo>
                  <a:cubicBezTo>
                    <a:pt x="18720" y="-8"/>
                    <a:pt x="15840" y="-174"/>
                    <a:pt x="13200" y="158"/>
                  </a:cubicBezTo>
                  <a:cubicBezTo>
                    <a:pt x="10560" y="491"/>
                    <a:pt x="8160" y="1321"/>
                    <a:pt x="8160" y="3980"/>
                  </a:cubicBezTo>
                  <a:cubicBezTo>
                    <a:pt x="8160" y="6638"/>
                    <a:pt x="10560" y="11124"/>
                    <a:pt x="12480" y="13949"/>
                  </a:cubicBezTo>
                  <a:cubicBezTo>
                    <a:pt x="14400" y="16774"/>
                    <a:pt x="15840" y="17937"/>
                    <a:pt x="16320" y="18934"/>
                  </a:cubicBezTo>
                  <a:cubicBezTo>
                    <a:pt x="16800" y="19931"/>
                    <a:pt x="16320" y="20761"/>
                    <a:pt x="14880" y="21094"/>
                  </a:cubicBezTo>
                  <a:cubicBezTo>
                    <a:pt x="13440" y="21426"/>
                    <a:pt x="11040" y="21260"/>
                    <a:pt x="8400" y="20512"/>
                  </a:cubicBezTo>
                  <a:cubicBezTo>
                    <a:pt x="5760" y="19764"/>
                    <a:pt x="2880" y="18435"/>
                    <a:pt x="0" y="17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5258938" y="7120984"/>
              <a:ext cx="253007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5549621" y="6934425"/>
              <a:ext cx="230663" cy="324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600" fill="norm" stroke="1" extrusionOk="0">
                  <a:moveTo>
                    <a:pt x="11330" y="6803"/>
                  </a:moveTo>
                  <a:cubicBezTo>
                    <a:pt x="11330" y="5102"/>
                    <a:pt x="11330" y="3402"/>
                    <a:pt x="11330" y="2126"/>
                  </a:cubicBezTo>
                  <a:cubicBezTo>
                    <a:pt x="11330" y="850"/>
                    <a:pt x="11330" y="0"/>
                    <a:pt x="11095" y="0"/>
                  </a:cubicBezTo>
                  <a:cubicBezTo>
                    <a:pt x="10861" y="0"/>
                    <a:pt x="10391" y="850"/>
                    <a:pt x="9334" y="3487"/>
                  </a:cubicBezTo>
                  <a:cubicBezTo>
                    <a:pt x="8278" y="6123"/>
                    <a:pt x="6634" y="10545"/>
                    <a:pt x="5695" y="13181"/>
                  </a:cubicBezTo>
                  <a:cubicBezTo>
                    <a:pt x="4756" y="15817"/>
                    <a:pt x="4521" y="16668"/>
                    <a:pt x="4521" y="17518"/>
                  </a:cubicBezTo>
                  <a:cubicBezTo>
                    <a:pt x="4521" y="18369"/>
                    <a:pt x="4756" y="19219"/>
                    <a:pt x="5343" y="19389"/>
                  </a:cubicBezTo>
                  <a:cubicBezTo>
                    <a:pt x="5930" y="19559"/>
                    <a:pt x="6869" y="19049"/>
                    <a:pt x="7221" y="17858"/>
                  </a:cubicBezTo>
                  <a:cubicBezTo>
                    <a:pt x="7574" y="16668"/>
                    <a:pt x="7339" y="14797"/>
                    <a:pt x="6282" y="13266"/>
                  </a:cubicBezTo>
                  <a:cubicBezTo>
                    <a:pt x="5226" y="11735"/>
                    <a:pt x="3348" y="10545"/>
                    <a:pt x="1939" y="9694"/>
                  </a:cubicBezTo>
                  <a:cubicBezTo>
                    <a:pt x="530" y="8844"/>
                    <a:pt x="-409" y="8334"/>
                    <a:pt x="178" y="7654"/>
                  </a:cubicBezTo>
                  <a:cubicBezTo>
                    <a:pt x="765" y="6973"/>
                    <a:pt x="2878" y="6123"/>
                    <a:pt x="4991" y="5187"/>
                  </a:cubicBezTo>
                  <a:cubicBezTo>
                    <a:pt x="7104" y="4252"/>
                    <a:pt x="9217" y="3232"/>
                    <a:pt x="10978" y="2551"/>
                  </a:cubicBezTo>
                  <a:cubicBezTo>
                    <a:pt x="12739" y="1871"/>
                    <a:pt x="14148" y="1531"/>
                    <a:pt x="14969" y="1786"/>
                  </a:cubicBezTo>
                  <a:cubicBezTo>
                    <a:pt x="15791" y="2041"/>
                    <a:pt x="16026" y="2891"/>
                    <a:pt x="15556" y="4762"/>
                  </a:cubicBezTo>
                  <a:cubicBezTo>
                    <a:pt x="15087" y="6633"/>
                    <a:pt x="13913" y="9524"/>
                    <a:pt x="13208" y="11650"/>
                  </a:cubicBezTo>
                  <a:cubicBezTo>
                    <a:pt x="12504" y="13776"/>
                    <a:pt x="12269" y="15137"/>
                    <a:pt x="12621" y="15392"/>
                  </a:cubicBezTo>
                  <a:cubicBezTo>
                    <a:pt x="12974" y="15647"/>
                    <a:pt x="13913" y="14797"/>
                    <a:pt x="14852" y="14117"/>
                  </a:cubicBezTo>
                  <a:cubicBezTo>
                    <a:pt x="15791" y="13436"/>
                    <a:pt x="16730" y="12926"/>
                    <a:pt x="17552" y="13011"/>
                  </a:cubicBezTo>
                  <a:cubicBezTo>
                    <a:pt x="18374" y="13096"/>
                    <a:pt x="19078" y="13776"/>
                    <a:pt x="19665" y="15307"/>
                  </a:cubicBezTo>
                  <a:cubicBezTo>
                    <a:pt x="20252" y="16838"/>
                    <a:pt x="20721" y="19219"/>
                    <a:pt x="211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6010289" y="7136318"/>
              <a:ext cx="107336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364"/>
                    <a:pt x="14400" y="8727"/>
                    <a:pt x="10800" y="12327"/>
                  </a:cubicBezTo>
                  <a:cubicBezTo>
                    <a:pt x="7200" y="15927"/>
                    <a:pt x="3600" y="187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5964288" y="7258987"/>
              <a:ext cx="2300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6155958" y="7343323"/>
              <a:ext cx="5366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6270961" y="7304988"/>
              <a:ext cx="30668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6301628" y="7189986"/>
              <a:ext cx="46002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5943"/>
                    <a:pt x="4800" y="10286"/>
                    <a:pt x="8400" y="6686"/>
                  </a:cubicBezTo>
                  <a:cubicBezTo>
                    <a:pt x="12000" y="3086"/>
                    <a:pt x="16800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6370008" y="7082650"/>
              <a:ext cx="284296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6990" y="0"/>
                  </a:moveTo>
                  <a:cubicBezTo>
                    <a:pt x="4868" y="3900"/>
                    <a:pt x="2747" y="7800"/>
                    <a:pt x="1493" y="10875"/>
                  </a:cubicBezTo>
                  <a:cubicBezTo>
                    <a:pt x="240" y="13950"/>
                    <a:pt x="-146" y="16200"/>
                    <a:pt x="47" y="17550"/>
                  </a:cubicBezTo>
                  <a:cubicBezTo>
                    <a:pt x="240" y="18900"/>
                    <a:pt x="1011" y="19350"/>
                    <a:pt x="2747" y="19575"/>
                  </a:cubicBezTo>
                  <a:cubicBezTo>
                    <a:pt x="4483" y="19800"/>
                    <a:pt x="7183" y="19800"/>
                    <a:pt x="9593" y="19200"/>
                  </a:cubicBezTo>
                  <a:cubicBezTo>
                    <a:pt x="12004" y="18600"/>
                    <a:pt x="14125" y="17400"/>
                    <a:pt x="15379" y="16425"/>
                  </a:cubicBezTo>
                  <a:cubicBezTo>
                    <a:pt x="16633" y="15450"/>
                    <a:pt x="17018" y="14700"/>
                    <a:pt x="16633" y="14175"/>
                  </a:cubicBezTo>
                  <a:cubicBezTo>
                    <a:pt x="16247" y="13650"/>
                    <a:pt x="15090" y="13350"/>
                    <a:pt x="14029" y="13200"/>
                  </a:cubicBezTo>
                  <a:cubicBezTo>
                    <a:pt x="12968" y="13050"/>
                    <a:pt x="12004" y="13050"/>
                    <a:pt x="10943" y="13950"/>
                  </a:cubicBezTo>
                  <a:cubicBezTo>
                    <a:pt x="9883" y="14850"/>
                    <a:pt x="8725" y="16650"/>
                    <a:pt x="10461" y="18075"/>
                  </a:cubicBezTo>
                  <a:cubicBezTo>
                    <a:pt x="12197" y="19500"/>
                    <a:pt x="16825" y="20550"/>
                    <a:pt x="214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3458546" y="7871702"/>
              <a:ext cx="121355" cy="261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442" fill="norm" stroke="1" extrusionOk="0">
                  <a:moveTo>
                    <a:pt x="21368" y="6343"/>
                  </a:moveTo>
                  <a:cubicBezTo>
                    <a:pt x="18218" y="4456"/>
                    <a:pt x="15068" y="2568"/>
                    <a:pt x="12143" y="1415"/>
                  </a:cubicBezTo>
                  <a:cubicBezTo>
                    <a:pt x="9218" y="261"/>
                    <a:pt x="6518" y="-158"/>
                    <a:pt x="4493" y="52"/>
                  </a:cubicBezTo>
                  <a:cubicBezTo>
                    <a:pt x="2468" y="261"/>
                    <a:pt x="1118" y="1100"/>
                    <a:pt x="443" y="2044"/>
                  </a:cubicBezTo>
                  <a:cubicBezTo>
                    <a:pt x="-232" y="2988"/>
                    <a:pt x="-232" y="4036"/>
                    <a:pt x="1118" y="4665"/>
                  </a:cubicBezTo>
                  <a:cubicBezTo>
                    <a:pt x="2468" y="5294"/>
                    <a:pt x="5168" y="5504"/>
                    <a:pt x="7643" y="5399"/>
                  </a:cubicBezTo>
                  <a:cubicBezTo>
                    <a:pt x="10118" y="5294"/>
                    <a:pt x="12368" y="4875"/>
                    <a:pt x="14168" y="5085"/>
                  </a:cubicBezTo>
                  <a:cubicBezTo>
                    <a:pt x="15968" y="5294"/>
                    <a:pt x="17318" y="6133"/>
                    <a:pt x="17318" y="8964"/>
                  </a:cubicBezTo>
                  <a:cubicBezTo>
                    <a:pt x="17318" y="11795"/>
                    <a:pt x="15968" y="16619"/>
                    <a:pt x="14618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3618234" y="7910669"/>
              <a:ext cx="115004" cy="258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21600" y="0"/>
                  </a:moveTo>
                  <a:cubicBezTo>
                    <a:pt x="16800" y="1906"/>
                    <a:pt x="12000" y="3812"/>
                    <a:pt x="8400" y="6988"/>
                  </a:cubicBezTo>
                  <a:cubicBezTo>
                    <a:pt x="4800" y="10165"/>
                    <a:pt x="2400" y="14612"/>
                    <a:pt x="1920" y="17259"/>
                  </a:cubicBezTo>
                  <a:cubicBezTo>
                    <a:pt x="1440" y="19906"/>
                    <a:pt x="2880" y="20753"/>
                    <a:pt x="6000" y="21176"/>
                  </a:cubicBezTo>
                  <a:cubicBezTo>
                    <a:pt x="9120" y="21600"/>
                    <a:pt x="13920" y="21600"/>
                    <a:pt x="17040" y="20647"/>
                  </a:cubicBezTo>
                  <a:cubicBezTo>
                    <a:pt x="20160" y="19694"/>
                    <a:pt x="21600" y="17788"/>
                    <a:pt x="21360" y="16412"/>
                  </a:cubicBezTo>
                  <a:cubicBezTo>
                    <a:pt x="21120" y="15035"/>
                    <a:pt x="19200" y="14188"/>
                    <a:pt x="15600" y="13659"/>
                  </a:cubicBezTo>
                  <a:cubicBezTo>
                    <a:pt x="12000" y="13129"/>
                    <a:pt x="6720" y="12918"/>
                    <a:pt x="3840" y="12918"/>
                  </a:cubicBezTo>
                  <a:cubicBezTo>
                    <a:pt x="960" y="12918"/>
                    <a:pt x="480" y="13129"/>
                    <a:pt x="0" y="13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3934567" y="7941975"/>
              <a:ext cx="109527" cy="189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21400" fill="norm" stroke="1" extrusionOk="0">
                  <a:moveTo>
                    <a:pt x="19786" y="5976"/>
                  </a:moveTo>
                  <a:cubicBezTo>
                    <a:pt x="20266" y="4536"/>
                    <a:pt x="20746" y="3096"/>
                    <a:pt x="19786" y="2088"/>
                  </a:cubicBezTo>
                  <a:cubicBezTo>
                    <a:pt x="18826" y="1080"/>
                    <a:pt x="16426" y="504"/>
                    <a:pt x="14026" y="216"/>
                  </a:cubicBezTo>
                  <a:cubicBezTo>
                    <a:pt x="11626" y="-72"/>
                    <a:pt x="9226" y="-72"/>
                    <a:pt x="6826" y="216"/>
                  </a:cubicBezTo>
                  <a:cubicBezTo>
                    <a:pt x="4426" y="504"/>
                    <a:pt x="2026" y="1080"/>
                    <a:pt x="826" y="2088"/>
                  </a:cubicBezTo>
                  <a:cubicBezTo>
                    <a:pt x="-374" y="3096"/>
                    <a:pt x="-374" y="4536"/>
                    <a:pt x="1546" y="6264"/>
                  </a:cubicBezTo>
                  <a:cubicBezTo>
                    <a:pt x="3466" y="7992"/>
                    <a:pt x="7306" y="10008"/>
                    <a:pt x="10426" y="11304"/>
                  </a:cubicBezTo>
                  <a:cubicBezTo>
                    <a:pt x="13546" y="12600"/>
                    <a:pt x="15946" y="13176"/>
                    <a:pt x="17866" y="14472"/>
                  </a:cubicBezTo>
                  <a:cubicBezTo>
                    <a:pt x="19786" y="15768"/>
                    <a:pt x="21226" y="17784"/>
                    <a:pt x="20266" y="19224"/>
                  </a:cubicBezTo>
                  <a:cubicBezTo>
                    <a:pt x="19306" y="20664"/>
                    <a:pt x="15946" y="21528"/>
                    <a:pt x="12346" y="21384"/>
                  </a:cubicBezTo>
                  <a:cubicBezTo>
                    <a:pt x="8746" y="21240"/>
                    <a:pt x="4906" y="20088"/>
                    <a:pt x="1066" y="18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4104960" y="7912862"/>
              <a:ext cx="172623" cy="17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331" fill="norm" stroke="1" extrusionOk="0">
                  <a:moveTo>
                    <a:pt x="484" y="12879"/>
                  </a:moveTo>
                  <a:cubicBezTo>
                    <a:pt x="3615" y="11940"/>
                    <a:pt x="6745" y="11001"/>
                    <a:pt x="8936" y="9592"/>
                  </a:cubicBezTo>
                  <a:cubicBezTo>
                    <a:pt x="11128" y="8183"/>
                    <a:pt x="12380" y="6305"/>
                    <a:pt x="12849" y="4583"/>
                  </a:cubicBezTo>
                  <a:cubicBezTo>
                    <a:pt x="13319" y="2861"/>
                    <a:pt x="13006" y="1296"/>
                    <a:pt x="11754" y="514"/>
                  </a:cubicBezTo>
                  <a:cubicBezTo>
                    <a:pt x="10502" y="-269"/>
                    <a:pt x="8310" y="-269"/>
                    <a:pt x="6119" y="1296"/>
                  </a:cubicBezTo>
                  <a:cubicBezTo>
                    <a:pt x="3928" y="2861"/>
                    <a:pt x="1736" y="5992"/>
                    <a:pt x="641" y="8653"/>
                  </a:cubicBezTo>
                  <a:cubicBezTo>
                    <a:pt x="-455" y="11314"/>
                    <a:pt x="-455" y="13505"/>
                    <a:pt x="3145" y="15540"/>
                  </a:cubicBezTo>
                  <a:cubicBezTo>
                    <a:pt x="6745" y="17574"/>
                    <a:pt x="13945" y="19453"/>
                    <a:pt x="21145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3996465" y="8186675"/>
              <a:ext cx="304119" cy="26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4175" y="0"/>
                  </a:moveTo>
                  <a:cubicBezTo>
                    <a:pt x="2904" y="5143"/>
                    <a:pt x="1634" y="10286"/>
                    <a:pt x="908" y="13371"/>
                  </a:cubicBezTo>
                  <a:cubicBezTo>
                    <a:pt x="182" y="16457"/>
                    <a:pt x="0" y="17486"/>
                    <a:pt x="0" y="18514"/>
                  </a:cubicBezTo>
                  <a:cubicBezTo>
                    <a:pt x="0" y="19543"/>
                    <a:pt x="182" y="20571"/>
                    <a:pt x="908" y="21086"/>
                  </a:cubicBezTo>
                  <a:cubicBezTo>
                    <a:pt x="1634" y="21600"/>
                    <a:pt x="2904" y="21600"/>
                    <a:pt x="6444" y="20983"/>
                  </a:cubicBezTo>
                  <a:cubicBezTo>
                    <a:pt x="9983" y="20366"/>
                    <a:pt x="15792" y="19131"/>
                    <a:pt x="21600" y="17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4216248" y="8363012"/>
              <a:ext cx="126611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0" y="0"/>
                  </a:moveTo>
                  <a:cubicBezTo>
                    <a:pt x="5616" y="655"/>
                    <a:pt x="11232" y="1309"/>
                    <a:pt x="15120" y="2127"/>
                  </a:cubicBezTo>
                  <a:cubicBezTo>
                    <a:pt x="19008" y="2945"/>
                    <a:pt x="21168" y="3927"/>
                    <a:pt x="21384" y="5727"/>
                  </a:cubicBezTo>
                  <a:cubicBezTo>
                    <a:pt x="21600" y="7527"/>
                    <a:pt x="19872" y="10145"/>
                    <a:pt x="16848" y="12927"/>
                  </a:cubicBezTo>
                  <a:cubicBezTo>
                    <a:pt x="13824" y="15709"/>
                    <a:pt x="9504" y="18655"/>
                    <a:pt x="51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4535536" y="8225447"/>
              <a:ext cx="861406" cy="499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30" fill="norm" stroke="1" extrusionOk="0">
                  <a:moveTo>
                    <a:pt x="260" y="14197"/>
                  </a:moveTo>
                  <a:cubicBezTo>
                    <a:pt x="451" y="16181"/>
                    <a:pt x="643" y="18165"/>
                    <a:pt x="835" y="19487"/>
                  </a:cubicBezTo>
                  <a:cubicBezTo>
                    <a:pt x="1026" y="20810"/>
                    <a:pt x="1218" y="21471"/>
                    <a:pt x="1346" y="21526"/>
                  </a:cubicBezTo>
                  <a:cubicBezTo>
                    <a:pt x="1474" y="21581"/>
                    <a:pt x="1538" y="21030"/>
                    <a:pt x="1442" y="19046"/>
                  </a:cubicBezTo>
                  <a:cubicBezTo>
                    <a:pt x="1346" y="17063"/>
                    <a:pt x="1090" y="13646"/>
                    <a:pt x="835" y="10891"/>
                  </a:cubicBezTo>
                  <a:cubicBezTo>
                    <a:pt x="579" y="8136"/>
                    <a:pt x="323" y="6042"/>
                    <a:pt x="164" y="4720"/>
                  </a:cubicBezTo>
                  <a:cubicBezTo>
                    <a:pt x="4" y="3397"/>
                    <a:pt x="-60" y="2846"/>
                    <a:pt x="68" y="2461"/>
                  </a:cubicBezTo>
                  <a:cubicBezTo>
                    <a:pt x="196" y="2075"/>
                    <a:pt x="515" y="1854"/>
                    <a:pt x="1825" y="1524"/>
                  </a:cubicBezTo>
                  <a:cubicBezTo>
                    <a:pt x="3135" y="1193"/>
                    <a:pt x="5436" y="752"/>
                    <a:pt x="7864" y="477"/>
                  </a:cubicBezTo>
                  <a:cubicBezTo>
                    <a:pt x="10293" y="201"/>
                    <a:pt x="12849" y="91"/>
                    <a:pt x="14990" y="36"/>
                  </a:cubicBezTo>
                  <a:cubicBezTo>
                    <a:pt x="17131" y="-19"/>
                    <a:pt x="18856" y="-19"/>
                    <a:pt x="19878" y="91"/>
                  </a:cubicBezTo>
                  <a:cubicBezTo>
                    <a:pt x="20901" y="201"/>
                    <a:pt x="21220" y="422"/>
                    <a:pt x="21540" y="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4676258" y="8347679"/>
              <a:ext cx="176339" cy="29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5028"/>
                  </a:moveTo>
                  <a:cubicBezTo>
                    <a:pt x="1565" y="8938"/>
                    <a:pt x="3130" y="12848"/>
                    <a:pt x="4070" y="15362"/>
                  </a:cubicBezTo>
                  <a:cubicBezTo>
                    <a:pt x="5009" y="17876"/>
                    <a:pt x="5322" y="18993"/>
                    <a:pt x="5948" y="19924"/>
                  </a:cubicBezTo>
                  <a:cubicBezTo>
                    <a:pt x="6574" y="20855"/>
                    <a:pt x="7513" y="21600"/>
                    <a:pt x="8296" y="21507"/>
                  </a:cubicBezTo>
                  <a:cubicBezTo>
                    <a:pt x="9078" y="21414"/>
                    <a:pt x="9704" y="20483"/>
                    <a:pt x="10643" y="17969"/>
                  </a:cubicBezTo>
                  <a:cubicBezTo>
                    <a:pt x="11583" y="15455"/>
                    <a:pt x="12835" y="11359"/>
                    <a:pt x="14713" y="8100"/>
                  </a:cubicBezTo>
                  <a:cubicBezTo>
                    <a:pt x="16591" y="4841"/>
                    <a:pt x="19096" y="242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4846675" y="8447347"/>
              <a:ext cx="243593" cy="141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23" fill="norm" stroke="1" extrusionOk="0">
                  <a:moveTo>
                    <a:pt x="7946" y="5786"/>
                  </a:moveTo>
                  <a:cubicBezTo>
                    <a:pt x="7271" y="4243"/>
                    <a:pt x="6596" y="2700"/>
                    <a:pt x="5808" y="2507"/>
                  </a:cubicBezTo>
                  <a:cubicBezTo>
                    <a:pt x="5021" y="2314"/>
                    <a:pt x="4121" y="3471"/>
                    <a:pt x="3108" y="6171"/>
                  </a:cubicBezTo>
                  <a:cubicBezTo>
                    <a:pt x="2096" y="8871"/>
                    <a:pt x="971" y="13114"/>
                    <a:pt x="408" y="16200"/>
                  </a:cubicBezTo>
                  <a:cubicBezTo>
                    <a:pt x="-154" y="19286"/>
                    <a:pt x="-154" y="21214"/>
                    <a:pt x="521" y="21407"/>
                  </a:cubicBezTo>
                  <a:cubicBezTo>
                    <a:pt x="1196" y="21600"/>
                    <a:pt x="2546" y="20057"/>
                    <a:pt x="3446" y="18321"/>
                  </a:cubicBezTo>
                  <a:cubicBezTo>
                    <a:pt x="4346" y="16586"/>
                    <a:pt x="4796" y="14657"/>
                    <a:pt x="5246" y="12729"/>
                  </a:cubicBezTo>
                  <a:cubicBezTo>
                    <a:pt x="5696" y="10800"/>
                    <a:pt x="6146" y="8871"/>
                    <a:pt x="6258" y="8871"/>
                  </a:cubicBezTo>
                  <a:cubicBezTo>
                    <a:pt x="6371" y="8871"/>
                    <a:pt x="6146" y="10800"/>
                    <a:pt x="6483" y="12343"/>
                  </a:cubicBezTo>
                  <a:cubicBezTo>
                    <a:pt x="6821" y="13886"/>
                    <a:pt x="7721" y="15043"/>
                    <a:pt x="8734" y="15043"/>
                  </a:cubicBezTo>
                  <a:cubicBezTo>
                    <a:pt x="9746" y="15043"/>
                    <a:pt x="10871" y="13886"/>
                    <a:pt x="11771" y="14079"/>
                  </a:cubicBezTo>
                  <a:cubicBezTo>
                    <a:pt x="12671" y="14271"/>
                    <a:pt x="13346" y="15814"/>
                    <a:pt x="13234" y="17164"/>
                  </a:cubicBezTo>
                  <a:cubicBezTo>
                    <a:pt x="13121" y="18514"/>
                    <a:pt x="12221" y="19671"/>
                    <a:pt x="11546" y="19093"/>
                  </a:cubicBezTo>
                  <a:cubicBezTo>
                    <a:pt x="10871" y="18514"/>
                    <a:pt x="10421" y="16200"/>
                    <a:pt x="10533" y="14079"/>
                  </a:cubicBezTo>
                  <a:cubicBezTo>
                    <a:pt x="10646" y="11957"/>
                    <a:pt x="11321" y="10029"/>
                    <a:pt x="13234" y="7714"/>
                  </a:cubicBezTo>
                  <a:cubicBezTo>
                    <a:pt x="15146" y="5400"/>
                    <a:pt x="18296" y="2700"/>
                    <a:pt x="214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5130347" y="8357901"/>
              <a:ext cx="97924" cy="28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600" fill="norm" stroke="1" extrusionOk="0">
                  <a:moveTo>
                    <a:pt x="21222" y="1529"/>
                  </a:moveTo>
                  <a:cubicBezTo>
                    <a:pt x="19560" y="765"/>
                    <a:pt x="17899" y="0"/>
                    <a:pt x="15684" y="0"/>
                  </a:cubicBezTo>
                  <a:cubicBezTo>
                    <a:pt x="13468" y="0"/>
                    <a:pt x="10699" y="765"/>
                    <a:pt x="7930" y="2772"/>
                  </a:cubicBezTo>
                  <a:cubicBezTo>
                    <a:pt x="5161" y="4779"/>
                    <a:pt x="2391" y="8028"/>
                    <a:pt x="1007" y="10896"/>
                  </a:cubicBezTo>
                  <a:cubicBezTo>
                    <a:pt x="-378" y="13763"/>
                    <a:pt x="-378" y="16248"/>
                    <a:pt x="1284" y="17968"/>
                  </a:cubicBezTo>
                  <a:cubicBezTo>
                    <a:pt x="2945" y="19688"/>
                    <a:pt x="6268" y="20644"/>
                    <a:pt x="95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5243604" y="8414125"/>
              <a:ext cx="260674" cy="24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59" y="19596"/>
                    <a:pt x="2118" y="17592"/>
                    <a:pt x="3706" y="14363"/>
                  </a:cubicBezTo>
                  <a:cubicBezTo>
                    <a:pt x="5294" y="11134"/>
                    <a:pt x="7412" y="6680"/>
                    <a:pt x="8471" y="3897"/>
                  </a:cubicBezTo>
                  <a:cubicBezTo>
                    <a:pt x="9529" y="1113"/>
                    <a:pt x="9529" y="0"/>
                    <a:pt x="9318" y="0"/>
                  </a:cubicBezTo>
                  <a:cubicBezTo>
                    <a:pt x="9106" y="0"/>
                    <a:pt x="8682" y="1113"/>
                    <a:pt x="8047" y="3563"/>
                  </a:cubicBezTo>
                  <a:cubicBezTo>
                    <a:pt x="7412" y="6012"/>
                    <a:pt x="6565" y="9798"/>
                    <a:pt x="6247" y="12247"/>
                  </a:cubicBezTo>
                  <a:cubicBezTo>
                    <a:pt x="5929" y="14697"/>
                    <a:pt x="6141" y="15810"/>
                    <a:pt x="6776" y="16478"/>
                  </a:cubicBezTo>
                  <a:cubicBezTo>
                    <a:pt x="7412" y="17146"/>
                    <a:pt x="8471" y="17369"/>
                    <a:pt x="10271" y="15588"/>
                  </a:cubicBezTo>
                  <a:cubicBezTo>
                    <a:pt x="12071" y="13806"/>
                    <a:pt x="14612" y="10021"/>
                    <a:pt x="16200" y="7460"/>
                  </a:cubicBezTo>
                  <a:cubicBezTo>
                    <a:pt x="17788" y="4899"/>
                    <a:pt x="18424" y="3563"/>
                    <a:pt x="18741" y="3452"/>
                  </a:cubicBezTo>
                  <a:cubicBezTo>
                    <a:pt x="19059" y="3340"/>
                    <a:pt x="19059" y="4454"/>
                    <a:pt x="19482" y="6235"/>
                  </a:cubicBezTo>
                  <a:cubicBezTo>
                    <a:pt x="19906" y="8016"/>
                    <a:pt x="20753" y="10466"/>
                    <a:pt x="21600" y="129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5358607" y="8303735"/>
              <a:ext cx="115004" cy="10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fill="norm" stroke="1" extrusionOk="0">
                  <a:moveTo>
                    <a:pt x="2880" y="10386"/>
                  </a:moveTo>
                  <a:cubicBezTo>
                    <a:pt x="1440" y="12443"/>
                    <a:pt x="0" y="14500"/>
                    <a:pt x="0" y="14243"/>
                  </a:cubicBezTo>
                  <a:cubicBezTo>
                    <a:pt x="0" y="13986"/>
                    <a:pt x="1440" y="11415"/>
                    <a:pt x="2880" y="9100"/>
                  </a:cubicBezTo>
                  <a:cubicBezTo>
                    <a:pt x="4320" y="6786"/>
                    <a:pt x="5760" y="4729"/>
                    <a:pt x="7440" y="2929"/>
                  </a:cubicBezTo>
                  <a:cubicBezTo>
                    <a:pt x="9120" y="1129"/>
                    <a:pt x="11040" y="-414"/>
                    <a:pt x="12480" y="100"/>
                  </a:cubicBezTo>
                  <a:cubicBezTo>
                    <a:pt x="13920" y="615"/>
                    <a:pt x="14880" y="3186"/>
                    <a:pt x="16320" y="7043"/>
                  </a:cubicBezTo>
                  <a:cubicBezTo>
                    <a:pt x="17760" y="10900"/>
                    <a:pt x="19680" y="16043"/>
                    <a:pt x="21600" y="21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5534944" y="8278677"/>
              <a:ext cx="88335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1600" fill="norm" stroke="1" extrusionOk="0">
                  <a:moveTo>
                    <a:pt x="1800" y="0"/>
                  </a:moveTo>
                  <a:cubicBezTo>
                    <a:pt x="8400" y="2700"/>
                    <a:pt x="15000" y="5400"/>
                    <a:pt x="18300" y="8025"/>
                  </a:cubicBezTo>
                  <a:cubicBezTo>
                    <a:pt x="21600" y="10650"/>
                    <a:pt x="21600" y="13200"/>
                    <a:pt x="18000" y="15450"/>
                  </a:cubicBezTo>
                  <a:cubicBezTo>
                    <a:pt x="14400" y="17700"/>
                    <a:pt x="7200" y="196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5849284" y="8439681"/>
              <a:ext cx="138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5887619" y="8554683"/>
              <a:ext cx="122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6353818" y="8127395"/>
              <a:ext cx="484490" cy="534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17" fill="norm" stroke="1" extrusionOk="0">
                  <a:moveTo>
                    <a:pt x="66" y="17197"/>
                  </a:moveTo>
                  <a:cubicBezTo>
                    <a:pt x="66" y="18226"/>
                    <a:pt x="66" y="19254"/>
                    <a:pt x="179" y="20077"/>
                  </a:cubicBezTo>
                  <a:cubicBezTo>
                    <a:pt x="293" y="20900"/>
                    <a:pt x="520" y="21517"/>
                    <a:pt x="634" y="21517"/>
                  </a:cubicBezTo>
                  <a:cubicBezTo>
                    <a:pt x="748" y="21517"/>
                    <a:pt x="748" y="20900"/>
                    <a:pt x="748" y="18534"/>
                  </a:cubicBezTo>
                  <a:cubicBezTo>
                    <a:pt x="748" y="16168"/>
                    <a:pt x="748" y="12054"/>
                    <a:pt x="691" y="9226"/>
                  </a:cubicBezTo>
                  <a:cubicBezTo>
                    <a:pt x="634" y="6397"/>
                    <a:pt x="520" y="4854"/>
                    <a:pt x="350" y="3671"/>
                  </a:cubicBezTo>
                  <a:cubicBezTo>
                    <a:pt x="179" y="2488"/>
                    <a:pt x="-48" y="1666"/>
                    <a:pt x="9" y="1460"/>
                  </a:cubicBezTo>
                  <a:cubicBezTo>
                    <a:pt x="66" y="1254"/>
                    <a:pt x="407" y="1666"/>
                    <a:pt x="1657" y="1717"/>
                  </a:cubicBezTo>
                  <a:cubicBezTo>
                    <a:pt x="2908" y="1768"/>
                    <a:pt x="5068" y="1460"/>
                    <a:pt x="7853" y="1048"/>
                  </a:cubicBezTo>
                  <a:cubicBezTo>
                    <a:pt x="10638" y="637"/>
                    <a:pt x="14049" y="123"/>
                    <a:pt x="16436" y="20"/>
                  </a:cubicBezTo>
                  <a:cubicBezTo>
                    <a:pt x="18824" y="-83"/>
                    <a:pt x="20188" y="226"/>
                    <a:pt x="21552" y="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6483794" y="8324678"/>
              <a:ext cx="208844" cy="10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173" fill="norm" stroke="1" extrusionOk="0">
                  <a:moveTo>
                    <a:pt x="9556" y="0"/>
                  </a:moveTo>
                  <a:cubicBezTo>
                    <a:pt x="9036" y="5268"/>
                    <a:pt x="8515" y="10537"/>
                    <a:pt x="7604" y="14224"/>
                  </a:cubicBezTo>
                  <a:cubicBezTo>
                    <a:pt x="6694" y="17912"/>
                    <a:pt x="5392" y="20020"/>
                    <a:pt x="4091" y="20810"/>
                  </a:cubicBezTo>
                  <a:cubicBezTo>
                    <a:pt x="2790" y="21600"/>
                    <a:pt x="1489" y="21073"/>
                    <a:pt x="708" y="19493"/>
                  </a:cubicBezTo>
                  <a:cubicBezTo>
                    <a:pt x="-73" y="17912"/>
                    <a:pt x="-333" y="15278"/>
                    <a:pt x="578" y="12117"/>
                  </a:cubicBezTo>
                  <a:cubicBezTo>
                    <a:pt x="1489" y="8956"/>
                    <a:pt x="3571" y="5268"/>
                    <a:pt x="7214" y="3161"/>
                  </a:cubicBezTo>
                  <a:cubicBezTo>
                    <a:pt x="10857" y="1054"/>
                    <a:pt x="16062" y="527"/>
                    <a:pt x="212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6684970" y="8224371"/>
              <a:ext cx="138004" cy="69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fill="norm" stroke="1" extrusionOk="0">
                  <a:moveTo>
                    <a:pt x="0" y="7135"/>
                  </a:moveTo>
                  <a:cubicBezTo>
                    <a:pt x="1200" y="4050"/>
                    <a:pt x="2400" y="964"/>
                    <a:pt x="4000" y="192"/>
                  </a:cubicBezTo>
                  <a:cubicBezTo>
                    <a:pt x="5600" y="-579"/>
                    <a:pt x="7600" y="964"/>
                    <a:pt x="8000" y="4821"/>
                  </a:cubicBezTo>
                  <a:cubicBezTo>
                    <a:pt x="8400" y="8678"/>
                    <a:pt x="7200" y="14850"/>
                    <a:pt x="8200" y="17935"/>
                  </a:cubicBezTo>
                  <a:cubicBezTo>
                    <a:pt x="9200" y="21021"/>
                    <a:pt x="12400" y="21021"/>
                    <a:pt x="15000" y="21021"/>
                  </a:cubicBezTo>
                  <a:cubicBezTo>
                    <a:pt x="17600" y="21021"/>
                    <a:pt x="19600" y="21021"/>
                    <a:pt x="21600" y="21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6493299" y="8455014"/>
              <a:ext cx="34500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60" y="15200"/>
                    <a:pt x="8320" y="8800"/>
                    <a:pt x="11920" y="5200"/>
                  </a:cubicBezTo>
                  <a:cubicBezTo>
                    <a:pt x="15520" y="1600"/>
                    <a:pt x="1856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6669637" y="8535630"/>
              <a:ext cx="161004" cy="134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0" y="2982"/>
                  </a:moveTo>
                  <a:cubicBezTo>
                    <a:pt x="686" y="6982"/>
                    <a:pt x="1371" y="10982"/>
                    <a:pt x="1543" y="14182"/>
                  </a:cubicBezTo>
                  <a:cubicBezTo>
                    <a:pt x="1714" y="17382"/>
                    <a:pt x="1371" y="19782"/>
                    <a:pt x="1029" y="19982"/>
                  </a:cubicBezTo>
                  <a:cubicBezTo>
                    <a:pt x="686" y="20182"/>
                    <a:pt x="343" y="18182"/>
                    <a:pt x="171" y="16182"/>
                  </a:cubicBezTo>
                  <a:cubicBezTo>
                    <a:pt x="0" y="14182"/>
                    <a:pt x="0" y="12182"/>
                    <a:pt x="1886" y="9382"/>
                  </a:cubicBezTo>
                  <a:cubicBezTo>
                    <a:pt x="3771" y="6582"/>
                    <a:pt x="7543" y="2982"/>
                    <a:pt x="10800" y="1182"/>
                  </a:cubicBezTo>
                  <a:cubicBezTo>
                    <a:pt x="14057" y="-618"/>
                    <a:pt x="16800" y="-618"/>
                    <a:pt x="18514" y="2982"/>
                  </a:cubicBezTo>
                  <a:cubicBezTo>
                    <a:pt x="20229" y="6582"/>
                    <a:pt x="20914" y="13782"/>
                    <a:pt x="21600" y="20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7420987" y="6855200"/>
              <a:ext cx="2629727" cy="138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5" fill="norm" stroke="1" extrusionOk="0">
                  <a:moveTo>
                    <a:pt x="0" y="16102"/>
                  </a:moveTo>
                  <a:cubicBezTo>
                    <a:pt x="42" y="18065"/>
                    <a:pt x="84" y="20029"/>
                    <a:pt x="420" y="20815"/>
                  </a:cubicBezTo>
                  <a:cubicBezTo>
                    <a:pt x="756" y="21600"/>
                    <a:pt x="1385" y="21207"/>
                    <a:pt x="2141" y="19833"/>
                  </a:cubicBezTo>
                  <a:cubicBezTo>
                    <a:pt x="2897" y="18458"/>
                    <a:pt x="3778" y="16102"/>
                    <a:pt x="4524" y="14138"/>
                  </a:cubicBezTo>
                  <a:cubicBezTo>
                    <a:pt x="5269" y="12175"/>
                    <a:pt x="5878" y="10604"/>
                    <a:pt x="6528" y="9033"/>
                  </a:cubicBezTo>
                  <a:cubicBezTo>
                    <a:pt x="7179" y="7462"/>
                    <a:pt x="7872" y="5891"/>
                    <a:pt x="8554" y="4713"/>
                  </a:cubicBezTo>
                  <a:cubicBezTo>
                    <a:pt x="9236" y="3535"/>
                    <a:pt x="9908" y="2749"/>
                    <a:pt x="10622" y="2160"/>
                  </a:cubicBezTo>
                  <a:cubicBezTo>
                    <a:pt x="11335" y="1571"/>
                    <a:pt x="12091" y="1178"/>
                    <a:pt x="12962" y="785"/>
                  </a:cubicBezTo>
                  <a:cubicBezTo>
                    <a:pt x="13833" y="393"/>
                    <a:pt x="14820" y="0"/>
                    <a:pt x="15838" y="0"/>
                  </a:cubicBezTo>
                  <a:cubicBezTo>
                    <a:pt x="16856" y="0"/>
                    <a:pt x="17906" y="393"/>
                    <a:pt x="18871" y="1964"/>
                  </a:cubicBezTo>
                  <a:cubicBezTo>
                    <a:pt x="19837" y="3535"/>
                    <a:pt x="20718" y="6284"/>
                    <a:pt x="21600" y="90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7740959" y="7141124"/>
              <a:ext cx="216708" cy="27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179" fill="norm" stroke="1" extrusionOk="0">
                  <a:moveTo>
                    <a:pt x="21298" y="2005"/>
                  </a:moveTo>
                  <a:cubicBezTo>
                    <a:pt x="20293" y="1212"/>
                    <a:pt x="19289" y="419"/>
                    <a:pt x="17907" y="122"/>
                  </a:cubicBezTo>
                  <a:cubicBezTo>
                    <a:pt x="16526" y="-175"/>
                    <a:pt x="14768" y="23"/>
                    <a:pt x="12382" y="1212"/>
                  </a:cubicBezTo>
                  <a:cubicBezTo>
                    <a:pt x="9996" y="2401"/>
                    <a:pt x="6982" y="4581"/>
                    <a:pt x="4596" y="6860"/>
                  </a:cubicBezTo>
                  <a:cubicBezTo>
                    <a:pt x="2210" y="9139"/>
                    <a:pt x="452" y="11517"/>
                    <a:pt x="75" y="13994"/>
                  </a:cubicBezTo>
                  <a:cubicBezTo>
                    <a:pt x="-302" y="16471"/>
                    <a:pt x="703" y="19047"/>
                    <a:pt x="4219" y="20236"/>
                  </a:cubicBezTo>
                  <a:cubicBezTo>
                    <a:pt x="7735" y="21425"/>
                    <a:pt x="13763" y="21227"/>
                    <a:pt x="19791" y="210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8067851" y="7182319"/>
              <a:ext cx="188822" cy="227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371" fill="norm" stroke="1" extrusionOk="0">
                  <a:moveTo>
                    <a:pt x="8319" y="0"/>
                  </a:moveTo>
                  <a:cubicBezTo>
                    <a:pt x="6015" y="4800"/>
                    <a:pt x="3711" y="9600"/>
                    <a:pt x="2127" y="13200"/>
                  </a:cubicBezTo>
                  <a:cubicBezTo>
                    <a:pt x="543" y="16800"/>
                    <a:pt x="-321" y="19200"/>
                    <a:pt x="111" y="20400"/>
                  </a:cubicBezTo>
                  <a:cubicBezTo>
                    <a:pt x="543" y="21600"/>
                    <a:pt x="2271" y="21600"/>
                    <a:pt x="6015" y="20880"/>
                  </a:cubicBezTo>
                  <a:cubicBezTo>
                    <a:pt x="9759" y="20160"/>
                    <a:pt x="15519" y="18720"/>
                    <a:pt x="21279" y="172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8448343" y="7205320"/>
              <a:ext cx="4600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8325674" y="7159319"/>
              <a:ext cx="276007" cy="9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600"/>
                    <a:pt x="0" y="15600"/>
                    <a:pt x="2600" y="12000"/>
                  </a:cubicBezTo>
                  <a:cubicBezTo>
                    <a:pt x="5200" y="8400"/>
                    <a:pt x="10400" y="4200"/>
                    <a:pt x="14000" y="2100"/>
                  </a:cubicBezTo>
                  <a:cubicBezTo>
                    <a:pt x="17600" y="0"/>
                    <a:pt x="19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8935082" y="7086419"/>
              <a:ext cx="273745" cy="336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85" fill="norm" stroke="1" extrusionOk="0">
                  <a:moveTo>
                    <a:pt x="6908" y="2197"/>
                  </a:moveTo>
                  <a:cubicBezTo>
                    <a:pt x="6908" y="1060"/>
                    <a:pt x="6908" y="-77"/>
                    <a:pt x="6608" y="4"/>
                  </a:cubicBezTo>
                  <a:cubicBezTo>
                    <a:pt x="6308" y="85"/>
                    <a:pt x="5708" y="1385"/>
                    <a:pt x="4908" y="4146"/>
                  </a:cubicBezTo>
                  <a:cubicBezTo>
                    <a:pt x="4108" y="6906"/>
                    <a:pt x="3108" y="11129"/>
                    <a:pt x="2608" y="14052"/>
                  </a:cubicBezTo>
                  <a:cubicBezTo>
                    <a:pt x="2108" y="16976"/>
                    <a:pt x="2108" y="18600"/>
                    <a:pt x="2708" y="19737"/>
                  </a:cubicBezTo>
                  <a:cubicBezTo>
                    <a:pt x="3308" y="20873"/>
                    <a:pt x="4508" y="21523"/>
                    <a:pt x="5108" y="21361"/>
                  </a:cubicBezTo>
                  <a:cubicBezTo>
                    <a:pt x="5708" y="21198"/>
                    <a:pt x="5708" y="20224"/>
                    <a:pt x="5108" y="19087"/>
                  </a:cubicBezTo>
                  <a:cubicBezTo>
                    <a:pt x="4508" y="17950"/>
                    <a:pt x="3308" y="16651"/>
                    <a:pt x="2208" y="15920"/>
                  </a:cubicBezTo>
                  <a:cubicBezTo>
                    <a:pt x="1108" y="15189"/>
                    <a:pt x="108" y="15027"/>
                    <a:pt x="8" y="14621"/>
                  </a:cubicBezTo>
                  <a:cubicBezTo>
                    <a:pt x="-92" y="14215"/>
                    <a:pt x="708" y="13565"/>
                    <a:pt x="2908" y="12997"/>
                  </a:cubicBezTo>
                  <a:cubicBezTo>
                    <a:pt x="5108" y="12428"/>
                    <a:pt x="8708" y="11941"/>
                    <a:pt x="11308" y="11535"/>
                  </a:cubicBezTo>
                  <a:cubicBezTo>
                    <a:pt x="13908" y="11129"/>
                    <a:pt x="15508" y="10804"/>
                    <a:pt x="16808" y="10642"/>
                  </a:cubicBezTo>
                  <a:cubicBezTo>
                    <a:pt x="18108" y="10479"/>
                    <a:pt x="19108" y="10479"/>
                    <a:pt x="19108" y="10804"/>
                  </a:cubicBezTo>
                  <a:cubicBezTo>
                    <a:pt x="19108" y="11129"/>
                    <a:pt x="18108" y="11779"/>
                    <a:pt x="16808" y="12672"/>
                  </a:cubicBezTo>
                  <a:cubicBezTo>
                    <a:pt x="15508" y="13565"/>
                    <a:pt x="13908" y="14702"/>
                    <a:pt x="13008" y="15839"/>
                  </a:cubicBezTo>
                  <a:cubicBezTo>
                    <a:pt x="12108" y="16976"/>
                    <a:pt x="11908" y="18112"/>
                    <a:pt x="12308" y="18762"/>
                  </a:cubicBezTo>
                  <a:cubicBezTo>
                    <a:pt x="12708" y="19412"/>
                    <a:pt x="13708" y="19574"/>
                    <a:pt x="15208" y="19412"/>
                  </a:cubicBezTo>
                  <a:cubicBezTo>
                    <a:pt x="16708" y="19249"/>
                    <a:pt x="18708" y="18762"/>
                    <a:pt x="19908" y="18112"/>
                  </a:cubicBezTo>
                  <a:cubicBezTo>
                    <a:pt x="21108" y="17463"/>
                    <a:pt x="21508" y="16651"/>
                    <a:pt x="21408" y="15595"/>
                  </a:cubicBezTo>
                  <a:cubicBezTo>
                    <a:pt x="21308" y="14540"/>
                    <a:pt x="20708" y="13240"/>
                    <a:pt x="20108" y="119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9574689" y="7090317"/>
              <a:ext cx="92683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600" fill="norm" stroke="1" extrusionOk="0">
                  <a:moveTo>
                    <a:pt x="21172" y="0"/>
                  </a:moveTo>
                  <a:cubicBezTo>
                    <a:pt x="18253" y="0"/>
                    <a:pt x="15334" y="0"/>
                    <a:pt x="12707" y="1296"/>
                  </a:cubicBezTo>
                  <a:cubicBezTo>
                    <a:pt x="10080" y="2592"/>
                    <a:pt x="7745" y="5184"/>
                    <a:pt x="5410" y="8424"/>
                  </a:cubicBezTo>
                  <a:cubicBezTo>
                    <a:pt x="3075" y="11664"/>
                    <a:pt x="740" y="15552"/>
                    <a:pt x="156" y="17856"/>
                  </a:cubicBezTo>
                  <a:cubicBezTo>
                    <a:pt x="-428" y="20160"/>
                    <a:pt x="740" y="20880"/>
                    <a:pt x="190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9573163" y="7256477"/>
              <a:ext cx="140210" cy="150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885" fill="norm" stroke="1" extrusionOk="0">
                  <a:moveTo>
                    <a:pt x="14218" y="10971"/>
                  </a:moveTo>
                  <a:cubicBezTo>
                    <a:pt x="14990" y="8847"/>
                    <a:pt x="15761" y="6722"/>
                    <a:pt x="15761" y="4774"/>
                  </a:cubicBezTo>
                  <a:cubicBezTo>
                    <a:pt x="15761" y="2827"/>
                    <a:pt x="14990" y="1056"/>
                    <a:pt x="13640" y="348"/>
                  </a:cubicBezTo>
                  <a:cubicBezTo>
                    <a:pt x="12290" y="-360"/>
                    <a:pt x="10361" y="-6"/>
                    <a:pt x="8047" y="1588"/>
                  </a:cubicBezTo>
                  <a:cubicBezTo>
                    <a:pt x="5732" y="3181"/>
                    <a:pt x="3032" y="6014"/>
                    <a:pt x="1490" y="8315"/>
                  </a:cubicBezTo>
                  <a:cubicBezTo>
                    <a:pt x="-53" y="10617"/>
                    <a:pt x="-439" y="12388"/>
                    <a:pt x="525" y="14512"/>
                  </a:cubicBezTo>
                  <a:cubicBezTo>
                    <a:pt x="1490" y="16637"/>
                    <a:pt x="3804" y="19115"/>
                    <a:pt x="7468" y="20178"/>
                  </a:cubicBezTo>
                  <a:cubicBezTo>
                    <a:pt x="11132" y="21240"/>
                    <a:pt x="16147" y="20886"/>
                    <a:pt x="21161" y="2053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9743367" y="7258987"/>
              <a:ext cx="92675" cy="18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460" fill="norm" stroke="1" extrusionOk="0">
                  <a:moveTo>
                    <a:pt x="7159" y="13690"/>
                  </a:moveTo>
                  <a:cubicBezTo>
                    <a:pt x="5408" y="15211"/>
                    <a:pt x="3656" y="16732"/>
                    <a:pt x="2197" y="18254"/>
                  </a:cubicBezTo>
                  <a:cubicBezTo>
                    <a:pt x="738" y="19775"/>
                    <a:pt x="-430" y="21296"/>
                    <a:pt x="154" y="21448"/>
                  </a:cubicBezTo>
                  <a:cubicBezTo>
                    <a:pt x="738" y="21600"/>
                    <a:pt x="3073" y="20383"/>
                    <a:pt x="6867" y="16580"/>
                  </a:cubicBezTo>
                  <a:cubicBezTo>
                    <a:pt x="10662" y="12777"/>
                    <a:pt x="15916" y="6389"/>
                    <a:pt x="2117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9838359" y="7289655"/>
              <a:ext cx="16635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600" fill="norm" stroke="1" extrusionOk="0">
                  <a:moveTo>
                    <a:pt x="16394" y="0"/>
                  </a:moveTo>
                  <a:cubicBezTo>
                    <a:pt x="12139" y="720"/>
                    <a:pt x="7885" y="1440"/>
                    <a:pt x="5103" y="3420"/>
                  </a:cubicBezTo>
                  <a:cubicBezTo>
                    <a:pt x="2321" y="5400"/>
                    <a:pt x="1012" y="8640"/>
                    <a:pt x="358" y="11520"/>
                  </a:cubicBezTo>
                  <a:cubicBezTo>
                    <a:pt x="-297" y="14400"/>
                    <a:pt x="-297" y="16920"/>
                    <a:pt x="2485" y="18720"/>
                  </a:cubicBezTo>
                  <a:cubicBezTo>
                    <a:pt x="5267" y="20520"/>
                    <a:pt x="10830" y="21600"/>
                    <a:pt x="14430" y="21600"/>
                  </a:cubicBezTo>
                  <a:cubicBezTo>
                    <a:pt x="18030" y="21600"/>
                    <a:pt x="19667" y="20520"/>
                    <a:pt x="21303" y="194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10036977" y="7205320"/>
              <a:ext cx="98072" cy="299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21" fill="norm" stroke="1" extrusionOk="0">
                  <a:moveTo>
                    <a:pt x="21254" y="0"/>
                  </a:moveTo>
                  <a:cubicBezTo>
                    <a:pt x="16823" y="2014"/>
                    <a:pt x="12392" y="4027"/>
                    <a:pt x="8792" y="7230"/>
                  </a:cubicBezTo>
                  <a:cubicBezTo>
                    <a:pt x="5192" y="10434"/>
                    <a:pt x="2423" y="14827"/>
                    <a:pt x="1039" y="17481"/>
                  </a:cubicBezTo>
                  <a:cubicBezTo>
                    <a:pt x="-346" y="20136"/>
                    <a:pt x="-346" y="21051"/>
                    <a:pt x="1039" y="21325"/>
                  </a:cubicBezTo>
                  <a:cubicBezTo>
                    <a:pt x="2423" y="21600"/>
                    <a:pt x="5192" y="21234"/>
                    <a:pt x="7962" y="208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10069818" y="7353087"/>
              <a:ext cx="180234" cy="158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319" fill="norm" stroke="1" extrusionOk="0">
                  <a:moveTo>
                    <a:pt x="10357" y="4862"/>
                  </a:moveTo>
                  <a:cubicBezTo>
                    <a:pt x="10657" y="3148"/>
                    <a:pt x="10957" y="1433"/>
                    <a:pt x="10207" y="576"/>
                  </a:cubicBezTo>
                  <a:cubicBezTo>
                    <a:pt x="9457" y="-281"/>
                    <a:pt x="7657" y="-281"/>
                    <a:pt x="5707" y="1262"/>
                  </a:cubicBezTo>
                  <a:cubicBezTo>
                    <a:pt x="3757" y="2805"/>
                    <a:pt x="1657" y="5890"/>
                    <a:pt x="607" y="8290"/>
                  </a:cubicBezTo>
                  <a:cubicBezTo>
                    <a:pt x="-443" y="10690"/>
                    <a:pt x="-443" y="12405"/>
                    <a:pt x="3157" y="14462"/>
                  </a:cubicBezTo>
                  <a:cubicBezTo>
                    <a:pt x="6757" y="16519"/>
                    <a:pt x="13957" y="18919"/>
                    <a:pt x="21157" y="213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7627991" y="7818667"/>
              <a:ext cx="2300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7650992" y="7726665"/>
              <a:ext cx="2300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7709489" y="7747453"/>
              <a:ext cx="202177" cy="18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269" fill="norm" stroke="1" extrusionOk="0">
                  <a:moveTo>
                    <a:pt x="5160" y="2880"/>
                  </a:moveTo>
                  <a:cubicBezTo>
                    <a:pt x="4890" y="5799"/>
                    <a:pt x="4620" y="8718"/>
                    <a:pt x="4215" y="11199"/>
                  </a:cubicBezTo>
                  <a:cubicBezTo>
                    <a:pt x="3810" y="13680"/>
                    <a:pt x="3270" y="15723"/>
                    <a:pt x="2460" y="17183"/>
                  </a:cubicBezTo>
                  <a:cubicBezTo>
                    <a:pt x="1650" y="18642"/>
                    <a:pt x="570" y="19518"/>
                    <a:pt x="165" y="19080"/>
                  </a:cubicBezTo>
                  <a:cubicBezTo>
                    <a:pt x="-240" y="18642"/>
                    <a:pt x="30" y="16891"/>
                    <a:pt x="1785" y="13534"/>
                  </a:cubicBezTo>
                  <a:cubicBezTo>
                    <a:pt x="3540" y="10177"/>
                    <a:pt x="6780" y="5215"/>
                    <a:pt x="9075" y="2588"/>
                  </a:cubicBezTo>
                  <a:cubicBezTo>
                    <a:pt x="11370" y="-39"/>
                    <a:pt x="12720" y="-331"/>
                    <a:pt x="14610" y="253"/>
                  </a:cubicBezTo>
                  <a:cubicBezTo>
                    <a:pt x="16500" y="837"/>
                    <a:pt x="18930" y="2296"/>
                    <a:pt x="20145" y="5945"/>
                  </a:cubicBezTo>
                  <a:cubicBezTo>
                    <a:pt x="21360" y="9593"/>
                    <a:pt x="21360" y="15431"/>
                    <a:pt x="21360" y="2126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8272006" y="7818667"/>
              <a:ext cx="199339" cy="162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0" y="4050"/>
                  </a:moveTo>
                  <a:cubicBezTo>
                    <a:pt x="0" y="7762"/>
                    <a:pt x="0" y="11475"/>
                    <a:pt x="0" y="14175"/>
                  </a:cubicBezTo>
                  <a:cubicBezTo>
                    <a:pt x="0" y="16875"/>
                    <a:pt x="0" y="18562"/>
                    <a:pt x="692" y="19744"/>
                  </a:cubicBezTo>
                  <a:cubicBezTo>
                    <a:pt x="1385" y="20925"/>
                    <a:pt x="2769" y="21600"/>
                    <a:pt x="4708" y="21431"/>
                  </a:cubicBezTo>
                  <a:cubicBezTo>
                    <a:pt x="6646" y="21262"/>
                    <a:pt x="9138" y="20250"/>
                    <a:pt x="12046" y="16537"/>
                  </a:cubicBezTo>
                  <a:cubicBezTo>
                    <a:pt x="14954" y="12825"/>
                    <a:pt x="18277" y="641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8505519" y="7695997"/>
              <a:ext cx="425836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600" fill="norm" stroke="1" extrusionOk="0">
                  <a:moveTo>
                    <a:pt x="987" y="0"/>
                  </a:moveTo>
                  <a:cubicBezTo>
                    <a:pt x="857" y="5673"/>
                    <a:pt x="728" y="11345"/>
                    <a:pt x="534" y="14727"/>
                  </a:cubicBezTo>
                  <a:cubicBezTo>
                    <a:pt x="340" y="18109"/>
                    <a:pt x="81" y="19200"/>
                    <a:pt x="17" y="19200"/>
                  </a:cubicBezTo>
                  <a:cubicBezTo>
                    <a:pt x="-48" y="19200"/>
                    <a:pt x="81" y="18109"/>
                    <a:pt x="340" y="17127"/>
                  </a:cubicBezTo>
                  <a:cubicBezTo>
                    <a:pt x="599" y="16145"/>
                    <a:pt x="987" y="15273"/>
                    <a:pt x="1504" y="14945"/>
                  </a:cubicBezTo>
                  <a:cubicBezTo>
                    <a:pt x="2021" y="14618"/>
                    <a:pt x="2668" y="14836"/>
                    <a:pt x="3121" y="15491"/>
                  </a:cubicBezTo>
                  <a:cubicBezTo>
                    <a:pt x="3574" y="16145"/>
                    <a:pt x="3832" y="17236"/>
                    <a:pt x="4285" y="18000"/>
                  </a:cubicBezTo>
                  <a:cubicBezTo>
                    <a:pt x="4738" y="18764"/>
                    <a:pt x="5384" y="19200"/>
                    <a:pt x="6225" y="18873"/>
                  </a:cubicBezTo>
                  <a:cubicBezTo>
                    <a:pt x="7066" y="18545"/>
                    <a:pt x="8101" y="17455"/>
                    <a:pt x="8489" y="16364"/>
                  </a:cubicBezTo>
                  <a:cubicBezTo>
                    <a:pt x="8877" y="15273"/>
                    <a:pt x="8618" y="14182"/>
                    <a:pt x="8230" y="13964"/>
                  </a:cubicBezTo>
                  <a:cubicBezTo>
                    <a:pt x="7842" y="13745"/>
                    <a:pt x="7324" y="14400"/>
                    <a:pt x="6936" y="15273"/>
                  </a:cubicBezTo>
                  <a:cubicBezTo>
                    <a:pt x="6548" y="16145"/>
                    <a:pt x="6290" y="17236"/>
                    <a:pt x="6419" y="18109"/>
                  </a:cubicBezTo>
                  <a:cubicBezTo>
                    <a:pt x="6548" y="18982"/>
                    <a:pt x="7066" y="19636"/>
                    <a:pt x="7712" y="19855"/>
                  </a:cubicBezTo>
                  <a:cubicBezTo>
                    <a:pt x="8359" y="20073"/>
                    <a:pt x="9135" y="19855"/>
                    <a:pt x="9976" y="19418"/>
                  </a:cubicBezTo>
                  <a:cubicBezTo>
                    <a:pt x="10817" y="18982"/>
                    <a:pt x="11722" y="18327"/>
                    <a:pt x="11981" y="18545"/>
                  </a:cubicBezTo>
                  <a:cubicBezTo>
                    <a:pt x="12239" y="18764"/>
                    <a:pt x="11851" y="19855"/>
                    <a:pt x="11851" y="19964"/>
                  </a:cubicBezTo>
                  <a:cubicBezTo>
                    <a:pt x="11851" y="20073"/>
                    <a:pt x="12239" y="19200"/>
                    <a:pt x="13468" y="17345"/>
                  </a:cubicBezTo>
                  <a:cubicBezTo>
                    <a:pt x="14697" y="15491"/>
                    <a:pt x="16766" y="12655"/>
                    <a:pt x="18124" y="11127"/>
                  </a:cubicBezTo>
                  <a:cubicBezTo>
                    <a:pt x="19483" y="9600"/>
                    <a:pt x="20129" y="9382"/>
                    <a:pt x="20647" y="9709"/>
                  </a:cubicBezTo>
                  <a:cubicBezTo>
                    <a:pt x="21164" y="10036"/>
                    <a:pt x="21552" y="10909"/>
                    <a:pt x="21552" y="12545"/>
                  </a:cubicBezTo>
                  <a:cubicBezTo>
                    <a:pt x="21552" y="14182"/>
                    <a:pt x="21164" y="16582"/>
                    <a:pt x="20905" y="18218"/>
                  </a:cubicBezTo>
                  <a:cubicBezTo>
                    <a:pt x="20647" y="19855"/>
                    <a:pt x="20517" y="20727"/>
                    <a:pt x="2038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9416205" y="7848812"/>
              <a:ext cx="159165" cy="192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096" fill="norm" stroke="1" extrusionOk="0">
                  <a:moveTo>
                    <a:pt x="5924" y="10156"/>
                  </a:moveTo>
                  <a:cubicBezTo>
                    <a:pt x="5239" y="11558"/>
                    <a:pt x="4553" y="12961"/>
                    <a:pt x="3524" y="14504"/>
                  </a:cubicBezTo>
                  <a:cubicBezTo>
                    <a:pt x="2496" y="16047"/>
                    <a:pt x="1124" y="17730"/>
                    <a:pt x="439" y="17730"/>
                  </a:cubicBezTo>
                  <a:cubicBezTo>
                    <a:pt x="-247" y="17730"/>
                    <a:pt x="-247" y="16047"/>
                    <a:pt x="1296" y="13241"/>
                  </a:cubicBezTo>
                  <a:cubicBezTo>
                    <a:pt x="2839" y="10436"/>
                    <a:pt x="5924" y="6509"/>
                    <a:pt x="8153" y="4125"/>
                  </a:cubicBezTo>
                  <a:cubicBezTo>
                    <a:pt x="10382" y="1740"/>
                    <a:pt x="11753" y="899"/>
                    <a:pt x="13467" y="338"/>
                  </a:cubicBezTo>
                  <a:cubicBezTo>
                    <a:pt x="15182" y="-223"/>
                    <a:pt x="17239" y="-504"/>
                    <a:pt x="18610" y="3002"/>
                  </a:cubicBezTo>
                  <a:cubicBezTo>
                    <a:pt x="19982" y="6509"/>
                    <a:pt x="20667" y="13802"/>
                    <a:pt x="21353" y="210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9698038" y="7862382"/>
              <a:ext cx="265785" cy="270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0" y="181"/>
                  </a:moveTo>
                  <a:cubicBezTo>
                    <a:pt x="1038" y="-21"/>
                    <a:pt x="2077" y="-223"/>
                    <a:pt x="4258" y="584"/>
                  </a:cubicBezTo>
                  <a:cubicBezTo>
                    <a:pt x="6438" y="1392"/>
                    <a:pt x="9762" y="3209"/>
                    <a:pt x="12565" y="4521"/>
                  </a:cubicBezTo>
                  <a:cubicBezTo>
                    <a:pt x="15369" y="5833"/>
                    <a:pt x="17654" y="6641"/>
                    <a:pt x="19212" y="7347"/>
                  </a:cubicBezTo>
                  <a:cubicBezTo>
                    <a:pt x="20769" y="8054"/>
                    <a:pt x="21600" y="8659"/>
                    <a:pt x="21600" y="9366"/>
                  </a:cubicBezTo>
                  <a:cubicBezTo>
                    <a:pt x="21600" y="10072"/>
                    <a:pt x="20769" y="10880"/>
                    <a:pt x="19004" y="11990"/>
                  </a:cubicBezTo>
                  <a:cubicBezTo>
                    <a:pt x="17238" y="13100"/>
                    <a:pt x="14538" y="14513"/>
                    <a:pt x="12773" y="15624"/>
                  </a:cubicBezTo>
                  <a:cubicBezTo>
                    <a:pt x="11008" y="16734"/>
                    <a:pt x="10177" y="17541"/>
                    <a:pt x="9865" y="18450"/>
                  </a:cubicBezTo>
                  <a:cubicBezTo>
                    <a:pt x="9554" y="19358"/>
                    <a:pt x="9762" y="20368"/>
                    <a:pt x="9969" y="213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10158049" y="7870863"/>
              <a:ext cx="121530" cy="23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13" fill="norm" stroke="1" extrusionOk="0">
                  <a:moveTo>
                    <a:pt x="0" y="4315"/>
                  </a:moveTo>
                  <a:cubicBezTo>
                    <a:pt x="0" y="3154"/>
                    <a:pt x="0" y="1992"/>
                    <a:pt x="1125" y="1179"/>
                  </a:cubicBezTo>
                  <a:cubicBezTo>
                    <a:pt x="2250" y="367"/>
                    <a:pt x="4500" y="-98"/>
                    <a:pt x="6525" y="18"/>
                  </a:cubicBezTo>
                  <a:cubicBezTo>
                    <a:pt x="8550" y="134"/>
                    <a:pt x="10350" y="831"/>
                    <a:pt x="11250" y="1760"/>
                  </a:cubicBezTo>
                  <a:cubicBezTo>
                    <a:pt x="12150" y="2689"/>
                    <a:pt x="12150" y="3850"/>
                    <a:pt x="10575" y="5128"/>
                  </a:cubicBezTo>
                  <a:cubicBezTo>
                    <a:pt x="9000" y="6405"/>
                    <a:pt x="5850" y="7799"/>
                    <a:pt x="5625" y="8496"/>
                  </a:cubicBezTo>
                  <a:cubicBezTo>
                    <a:pt x="5400" y="9192"/>
                    <a:pt x="8100" y="9192"/>
                    <a:pt x="10575" y="9192"/>
                  </a:cubicBezTo>
                  <a:cubicBezTo>
                    <a:pt x="13050" y="9192"/>
                    <a:pt x="15300" y="9192"/>
                    <a:pt x="17325" y="9541"/>
                  </a:cubicBezTo>
                  <a:cubicBezTo>
                    <a:pt x="19350" y="9889"/>
                    <a:pt x="21150" y="10586"/>
                    <a:pt x="21375" y="11979"/>
                  </a:cubicBezTo>
                  <a:cubicBezTo>
                    <a:pt x="21600" y="13373"/>
                    <a:pt x="20250" y="15463"/>
                    <a:pt x="17550" y="17089"/>
                  </a:cubicBezTo>
                  <a:cubicBezTo>
                    <a:pt x="14850" y="18715"/>
                    <a:pt x="10800" y="19876"/>
                    <a:pt x="7425" y="20573"/>
                  </a:cubicBezTo>
                  <a:cubicBezTo>
                    <a:pt x="4050" y="21270"/>
                    <a:pt x="1350" y="21502"/>
                    <a:pt x="1125" y="21154"/>
                  </a:cubicBezTo>
                  <a:cubicBezTo>
                    <a:pt x="900" y="20805"/>
                    <a:pt x="3150" y="19876"/>
                    <a:pt x="4950" y="19179"/>
                  </a:cubicBezTo>
                  <a:cubicBezTo>
                    <a:pt x="6750" y="18483"/>
                    <a:pt x="8100" y="18018"/>
                    <a:pt x="9450" y="1755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10317213" y="7910669"/>
              <a:ext cx="189180" cy="230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198" fill="norm" stroke="1" extrusionOk="0">
                  <a:moveTo>
                    <a:pt x="13846" y="2817"/>
                  </a:moveTo>
                  <a:cubicBezTo>
                    <a:pt x="11289" y="3522"/>
                    <a:pt x="8731" y="4226"/>
                    <a:pt x="6315" y="6691"/>
                  </a:cubicBezTo>
                  <a:cubicBezTo>
                    <a:pt x="3899" y="9156"/>
                    <a:pt x="1625" y="13383"/>
                    <a:pt x="631" y="16083"/>
                  </a:cubicBezTo>
                  <a:cubicBezTo>
                    <a:pt x="-364" y="18783"/>
                    <a:pt x="-80" y="19957"/>
                    <a:pt x="773" y="20661"/>
                  </a:cubicBezTo>
                  <a:cubicBezTo>
                    <a:pt x="1625" y="21365"/>
                    <a:pt x="3047" y="21600"/>
                    <a:pt x="6457" y="19957"/>
                  </a:cubicBezTo>
                  <a:cubicBezTo>
                    <a:pt x="9868" y="18313"/>
                    <a:pt x="15268" y="14791"/>
                    <a:pt x="18110" y="11739"/>
                  </a:cubicBezTo>
                  <a:cubicBezTo>
                    <a:pt x="20952" y="8687"/>
                    <a:pt x="21236" y="6104"/>
                    <a:pt x="20952" y="4343"/>
                  </a:cubicBezTo>
                  <a:cubicBezTo>
                    <a:pt x="20668" y="2583"/>
                    <a:pt x="19815" y="1643"/>
                    <a:pt x="18536" y="1056"/>
                  </a:cubicBezTo>
                  <a:cubicBezTo>
                    <a:pt x="17257" y="470"/>
                    <a:pt x="15552" y="235"/>
                    <a:pt x="13846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0" y="3545284"/>
              <a:ext cx="5730191" cy="1436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68" fill="norm" stroke="1" extrusionOk="0">
                  <a:moveTo>
                    <a:pt x="4070" y="4879"/>
                  </a:moveTo>
                  <a:cubicBezTo>
                    <a:pt x="4022" y="4534"/>
                    <a:pt x="3973" y="4188"/>
                    <a:pt x="3843" y="3862"/>
                  </a:cubicBezTo>
                  <a:cubicBezTo>
                    <a:pt x="3714" y="3536"/>
                    <a:pt x="3502" y="3229"/>
                    <a:pt x="3218" y="3133"/>
                  </a:cubicBezTo>
                  <a:cubicBezTo>
                    <a:pt x="2934" y="3037"/>
                    <a:pt x="2578" y="3152"/>
                    <a:pt x="2217" y="3344"/>
                  </a:cubicBezTo>
                  <a:cubicBezTo>
                    <a:pt x="1856" y="3536"/>
                    <a:pt x="1490" y="3805"/>
                    <a:pt x="1206" y="4342"/>
                  </a:cubicBezTo>
                  <a:cubicBezTo>
                    <a:pt x="922" y="4879"/>
                    <a:pt x="720" y="5685"/>
                    <a:pt x="571" y="6740"/>
                  </a:cubicBezTo>
                  <a:cubicBezTo>
                    <a:pt x="422" y="7795"/>
                    <a:pt x="325" y="9099"/>
                    <a:pt x="243" y="10404"/>
                  </a:cubicBezTo>
                  <a:cubicBezTo>
                    <a:pt x="162" y="11708"/>
                    <a:pt x="94" y="13012"/>
                    <a:pt x="56" y="14298"/>
                  </a:cubicBezTo>
                  <a:cubicBezTo>
                    <a:pt x="17" y="15583"/>
                    <a:pt x="8" y="16849"/>
                    <a:pt x="3" y="17808"/>
                  </a:cubicBezTo>
                  <a:cubicBezTo>
                    <a:pt x="-2" y="18767"/>
                    <a:pt x="-2" y="19420"/>
                    <a:pt x="12" y="19842"/>
                  </a:cubicBezTo>
                  <a:cubicBezTo>
                    <a:pt x="27" y="20264"/>
                    <a:pt x="56" y="20455"/>
                    <a:pt x="171" y="20628"/>
                  </a:cubicBezTo>
                  <a:cubicBezTo>
                    <a:pt x="287" y="20801"/>
                    <a:pt x="489" y="20954"/>
                    <a:pt x="782" y="21031"/>
                  </a:cubicBezTo>
                  <a:cubicBezTo>
                    <a:pt x="1076" y="21108"/>
                    <a:pt x="1461" y="21108"/>
                    <a:pt x="1841" y="21146"/>
                  </a:cubicBezTo>
                  <a:cubicBezTo>
                    <a:pt x="2222" y="21184"/>
                    <a:pt x="2597" y="21261"/>
                    <a:pt x="2968" y="21319"/>
                  </a:cubicBezTo>
                  <a:cubicBezTo>
                    <a:pt x="3338" y="21376"/>
                    <a:pt x="3704" y="21415"/>
                    <a:pt x="4079" y="21434"/>
                  </a:cubicBezTo>
                  <a:cubicBezTo>
                    <a:pt x="4455" y="21453"/>
                    <a:pt x="4840" y="21453"/>
                    <a:pt x="5244" y="21453"/>
                  </a:cubicBezTo>
                  <a:cubicBezTo>
                    <a:pt x="5648" y="21453"/>
                    <a:pt x="6072" y="21453"/>
                    <a:pt x="6486" y="21453"/>
                  </a:cubicBezTo>
                  <a:cubicBezTo>
                    <a:pt x="6900" y="21453"/>
                    <a:pt x="7304" y="21453"/>
                    <a:pt x="7689" y="21453"/>
                  </a:cubicBezTo>
                  <a:cubicBezTo>
                    <a:pt x="8074" y="21453"/>
                    <a:pt x="8440" y="21453"/>
                    <a:pt x="8810" y="21453"/>
                  </a:cubicBezTo>
                  <a:cubicBezTo>
                    <a:pt x="9181" y="21453"/>
                    <a:pt x="9556" y="21453"/>
                    <a:pt x="9922" y="21472"/>
                  </a:cubicBezTo>
                  <a:cubicBezTo>
                    <a:pt x="10288" y="21491"/>
                    <a:pt x="10644" y="21530"/>
                    <a:pt x="11034" y="21549"/>
                  </a:cubicBezTo>
                  <a:cubicBezTo>
                    <a:pt x="11424" y="21568"/>
                    <a:pt x="11847" y="21568"/>
                    <a:pt x="12256" y="21568"/>
                  </a:cubicBezTo>
                  <a:cubicBezTo>
                    <a:pt x="12665" y="21568"/>
                    <a:pt x="13060" y="21568"/>
                    <a:pt x="13459" y="21568"/>
                  </a:cubicBezTo>
                  <a:cubicBezTo>
                    <a:pt x="13859" y="21568"/>
                    <a:pt x="14263" y="21568"/>
                    <a:pt x="14658" y="21549"/>
                  </a:cubicBezTo>
                  <a:cubicBezTo>
                    <a:pt x="15053" y="21530"/>
                    <a:pt x="15438" y="21491"/>
                    <a:pt x="15823" y="21453"/>
                  </a:cubicBezTo>
                  <a:cubicBezTo>
                    <a:pt x="16208" y="21415"/>
                    <a:pt x="16593" y="21376"/>
                    <a:pt x="16949" y="21299"/>
                  </a:cubicBezTo>
                  <a:cubicBezTo>
                    <a:pt x="17305" y="21223"/>
                    <a:pt x="17632" y="21108"/>
                    <a:pt x="17926" y="20973"/>
                  </a:cubicBezTo>
                  <a:cubicBezTo>
                    <a:pt x="18219" y="20839"/>
                    <a:pt x="18479" y="20686"/>
                    <a:pt x="18768" y="20417"/>
                  </a:cubicBezTo>
                  <a:cubicBezTo>
                    <a:pt x="19057" y="20148"/>
                    <a:pt x="19374" y="19765"/>
                    <a:pt x="19644" y="19170"/>
                  </a:cubicBezTo>
                  <a:cubicBezTo>
                    <a:pt x="19914" y="18575"/>
                    <a:pt x="20135" y="17770"/>
                    <a:pt x="20337" y="16753"/>
                  </a:cubicBezTo>
                  <a:cubicBezTo>
                    <a:pt x="20539" y="15736"/>
                    <a:pt x="20722" y="14509"/>
                    <a:pt x="20886" y="13262"/>
                  </a:cubicBezTo>
                  <a:cubicBezTo>
                    <a:pt x="21049" y="12015"/>
                    <a:pt x="21194" y="10749"/>
                    <a:pt x="21300" y="9559"/>
                  </a:cubicBezTo>
                  <a:cubicBezTo>
                    <a:pt x="21405" y="8370"/>
                    <a:pt x="21473" y="7258"/>
                    <a:pt x="21521" y="6049"/>
                  </a:cubicBezTo>
                  <a:cubicBezTo>
                    <a:pt x="21569" y="4840"/>
                    <a:pt x="21598" y="3536"/>
                    <a:pt x="21574" y="2596"/>
                  </a:cubicBezTo>
                  <a:cubicBezTo>
                    <a:pt x="21550" y="1656"/>
                    <a:pt x="21473" y="1081"/>
                    <a:pt x="21285" y="678"/>
                  </a:cubicBezTo>
                  <a:cubicBezTo>
                    <a:pt x="21097" y="275"/>
                    <a:pt x="20799" y="45"/>
                    <a:pt x="20486" y="6"/>
                  </a:cubicBezTo>
                  <a:cubicBezTo>
                    <a:pt x="20173" y="-32"/>
                    <a:pt x="19846" y="121"/>
                    <a:pt x="19509" y="275"/>
                  </a:cubicBezTo>
                  <a:cubicBezTo>
                    <a:pt x="19172" y="428"/>
                    <a:pt x="18826" y="582"/>
                    <a:pt x="18479" y="716"/>
                  </a:cubicBezTo>
                  <a:cubicBezTo>
                    <a:pt x="18133" y="850"/>
                    <a:pt x="17786" y="966"/>
                    <a:pt x="17430" y="1081"/>
                  </a:cubicBezTo>
                  <a:cubicBezTo>
                    <a:pt x="17074" y="1196"/>
                    <a:pt x="16708" y="1311"/>
                    <a:pt x="16338" y="1445"/>
                  </a:cubicBezTo>
                  <a:cubicBezTo>
                    <a:pt x="15967" y="1579"/>
                    <a:pt x="15592" y="1733"/>
                    <a:pt x="15202" y="1886"/>
                  </a:cubicBezTo>
                  <a:cubicBezTo>
                    <a:pt x="14812" y="2040"/>
                    <a:pt x="14408" y="2193"/>
                    <a:pt x="14008" y="2347"/>
                  </a:cubicBezTo>
                  <a:cubicBezTo>
                    <a:pt x="13609" y="2500"/>
                    <a:pt x="13214" y="2654"/>
                    <a:pt x="12848" y="2788"/>
                  </a:cubicBezTo>
                  <a:cubicBezTo>
                    <a:pt x="12482" y="2922"/>
                    <a:pt x="12146" y="3037"/>
                    <a:pt x="11799" y="3133"/>
                  </a:cubicBezTo>
                  <a:cubicBezTo>
                    <a:pt x="11453" y="3229"/>
                    <a:pt x="11096" y="3306"/>
                    <a:pt x="10735" y="3363"/>
                  </a:cubicBezTo>
                  <a:cubicBezTo>
                    <a:pt x="10374" y="3421"/>
                    <a:pt x="10009" y="3459"/>
                    <a:pt x="9648" y="3517"/>
                  </a:cubicBezTo>
                  <a:cubicBezTo>
                    <a:pt x="9287" y="3574"/>
                    <a:pt x="8931" y="3651"/>
                    <a:pt x="8550" y="3709"/>
                  </a:cubicBezTo>
                  <a:cubicBezTo>
                    <a:pt x="8170" y="3766"/>
                    <a:pt x="7766" y="3805"/>
                    <a:pt x="7381" y="3824"/>
                  </a:cubicBezTo>
                  <a:cubicBezTo>
                    <a:pt x="6996" y="3843"/>
                    <a:pt x="6630" y="3843"/>
                    <a:pt x="6245" y="3843"/>
                  </a:cubicBezTo>
                  <a:cubicBezTo>
                    <a:pt x="5860" y="3843"/>
                    <a:pt x="5456" y="3843"/>
                    <a:pt x="5076" y="3824"/>
                  </a:cubicBezTo>
                  <a:cubicBezTo>
                    <a:pt x="4695" y="3805"/>
                    <a:pt x="4339" y="3766"/>
                    <a:pt x="3988" y="3728"/>
                  </a:cubicBezTo>
                  <a:cubicBezTo>
                    <a:pt x="3637" y="3689"/>
                    <a:pt x="3290" y="3651"/>
                    <a:pt x="3083" y="3632"/>
                  </a:cubicBezTo>
                  <a:cubicBezTo>
                    <a:pt x="2876" y="3613"/>
                    <a:pt x="2809" y="3613"/>
                    <a:pt x="2746" y="3613"/>
                  </a:cubicBezTo>
                  <a:cubicBezTo>
                    <a:pt x="2684" y="3613"/>
                    <a:pt x="2626" y="3613"/>
                    <a:pt x="2597" y="3632"/>
                  </a:cubicBezTo>
                  <a:cubicBezTo>
                    <a:pt x="2568" y="3651"/>
                    <a:pt x="2568" y="3689"/>
                    <a:pt x="2568" y="372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219788" y="8263344"/>
              <a:ext cx="3282305" cy="1087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85" fill="norm" stroke="1" extrusionOk="0">
                  <a:moveTo>
                    <a:pt x="5708" y="1673"/>
                  </a:moveTo>
                  <a:cubicBezTo>
                    <a:pt x="5691" y="1420"/>
                    <a:pt x="5674" y="1166"/>
                    <a:pt x="5540" y="989"/>
                  </a:cubicBezTo>
                  <a:cubicBezTo>
                    <a:pt x="5405" y="811"/>
                    <a:pt x="5153" y="710"/>
                    <a:pt x="4876" y="786"/>
                  </a:cubicBezTo>
                  <a:cubicBezTo>
                    <a:pt x="4599" y="862"/>
                    <a:pt x="4297" y="1115"/>
                    <a:pt x="3927" y="1597"/>
                  </a:cubicBezTo>
                  <a:cubicBezTo>
                    <a:pt x="3558" y="2079"/>
                    <a:pt x="3121" y="2789"/>
                    <a:pt x="2718" y="3701"/>
                  </a:cubicBezTo>
                  <a:cubicBezTo>
                    <a:pt x="2315" y="4614"/>
                    <a:pt x="1945" y="5730"/>
                    <a:pt x="1584" y="6896"/>
                  </a:cubicBezTo>
                  <a:cubicBezTo>
                    <a:pt x="1223" y="8062"/>
                    <a:pt x="870" y="9279"/>
                    <a:pt x="610" y="10420"/>
                  </a:cubicBezTo>
                  <a:cubicBezTo>
                    <a:pt x="350" y="11561"/>
                    <a:pt x="182" y="12625"/>
                    <a:pt x="89" y="13665"/>
                  </a:cubicBezTo>
                  <a:cubicBezTo>
                    <a:pt x="-3" y="14704"/>
                    <a:pt x="-20" y="15718"/>
                    <a:pt x="22" y="16428"/>
                  </a:cubicBezTo>
                  <a:cubicBezTo>
                    <a:pt x="64" y="17138"/>
                    <a:pt x="165" y="17544"/>
                    <a:pt x="291" y="17873"/>
                  </a:cubicBezTo>
                  <a:cubicBezTo>
                    <a:pt x="417" y="18203"/>
                    <a:pt x="568" y="18456"/>
                    <a:pt x="879" y="18608"/>
                  </a:cubicBezTo>
                  <a:cubicBezTo>
                    <a:pt x="1189" y="18761"/>
                    <a:pt x="1660" y="18811"/>
                    <a:pt x="2138" y="18811"/>
                  </a:cubicBezTo>
                  <a:cubicBezTo>
                    <a:pt x="2617" y="18811"/>
                    <a:pt x="3104" y="18761"/>
                    <a:pt x="3549" y="18761"/>
                  </a:cubicBezTo>
                  <a:cubicBezTo>
                    <a:pt x="3994" y="18761"/>
                    <a:pt x="4397" y="18811"/>
                    <a:pt x="4843" y="18862"/>
                  </a:cubicBezTo>
                  <a:cubicBezTo>
                    <a:pt x="5288" y="18913"/>
                    <a:pt x="5775" y="18963"/>
                    <a:pt x="6245" y="19014"/>
                  </a:cubicBezTo>
                  <a:cubicBezTo>
                    <a:pt x="6715" y="19065"/>
                    <a:pt x="7169" y="19115"/>
                    <a:pt x="7656" y="19166"/>
                  </a:cubicBezTo>
                  <a:cubicBezTo>
                    <a:pt x="8143" y="19217"/>
                    <a:pt x="8664" y="19268"/>
                    <a:pt x="9184" y="19318"/>
                  </a:cubicBezTo>
                  <a:cubicBezTo>
                    <a:pt x="9705" y="19369"/>
                    <a:pt x="10226" y="19420"/>
                    <a:pt x="10713" y="19470"/>
                  </a:cubicBezTo>
                  <a:cubicBezTo>
                    <a:pt x="11200" y="19521"/>
                    <a:pt x="11653" y="19572"/>
                    <a:pt x="12065" y="19623"/>
                  </a:cubicBezTo>
                  <a:cubicBezTo>
                    <a:pt x="12476" y="19673"/>
                    <a:pt x="12846" y="19724"/>
                    <a:pt x="13207" y="19876"/>
                  </a:cubicBezTo>
                  <a:cubicBezTo>
                    <a:pt x="13568" y="20028"/>
                    <a:pt x="13921" y="20282"/>
                    <a:pt x="14341" y="20510"/>
                  </a:cubicBezTo>
                  <a:cubicBezTo>
                    <a:pt x="14761" y="20738"/>
                    <a:pt x="15248" y="20941"/>
                    <a:pt x="15718" y="21118"/>
                  </a:cubicBezTo>
                  <a:cubicBezTo>
                    <a:pt x="16188" y="21296"/>
                    <a:pt x="16642" y="21448"/>
                    <a:pt x="17205" y="21524"/>
                  </a:cubicBezTo>
                  <a:cubicBezTo>
                    <a:pt x="17767" y="21600"/>
                    <a:pt x="18439" y="21600"/>
                    <a:pt x="18918" y="21549"/>
                  </a:cubicBezTo>
                  <a:cubicBezTo>
                    <a:pt x="19396" y="21499"/>
                    <a:pt x="19682" y="21397"/>
                    <a:pt x="19934" y="21068"/>
                  </a:cubicBezTo>
                  <a:cubicBezTo>
                    <a:pt x="20186" y="20738"/>
                    <a:pt x="20404" y="20180"/>
                    <a:pt x="20597" y="19470"/>
                  </a:cubicBezTo>
                  <a:cubicBezTo>
                    <a:pt x="20791" y="18761"/>
                    <a:pt x="20959" y="17899"/>
                    <a:pt x="21101" y="16935"/>
                  </a:cubicBezTo>
                  <a:cubicBezTo>
                    <a:pt x="21244" y="15972"/>
                    <a:pt x="21362" y="14907"/>
                    <a:pt x="21446" y="13792"/>
                  </a:cubicBezTo>
                  <a:cubicBezTo>
                    <a:pt x="21530" y="12676"/>
                    <a:pt x="21580" y="11510"/>
                    <a:pt x="21572" y="10699"/>
                  </a:cubicBezTo>
                  <a:cubicBezTo>
                    <a:pt x="21563" y="9887"/>
                    <a:pt x="21496" y="9431"/>
                    <a:pt x="21353" y="8924"/>
                  </a:cubicBezTo>
                  <a:cubicBezTo>
                    <a:pt x="21210" y="8417"/>
                    <a:pt x="20992" y="7859"/>
                    <a:pt x="20606" y="7377"/>
                  </a:cubicBezTo>
                  <a:cubicBezTo>
                    <a:pt x="20220" y="6896"/>
                    <a:pt x="19665" y="6490"/>
                    <a:pt x="19145" y="6211"/>
                  </a:cubicBezTo>
                  <a:cubicBezTo>
                    <a:pt x="18624" y="5932"/>
                    <a:pt x="18137" y="5780"/>
                    <a:pt x="17608" y="5654"/>
                  </a:cubicBezTo>
                  <a:cubicBezTo>
                    <a:pt x="17079" y="5527"/>
                    <a:pt x="16508" y="5425"/>
                    <a:pt x="15978" y="5324"/>
                  </a:cubicBezTo>
                  <a:cubicBezTo>
                    <a:pt x="15449" y="5223"/>
                    <a:pt x="14962" y="5121"/>
                    <a:pt x="14467" y="4994"/>
                  </a:cubicBezTo>
                  <a:cubicBezTo>
                    <a:pt x="13971" y="4868"/>
                    <a:pt x="13467" y="4715"/>
                    <a:pt x="12997" y="4614"/>
                  </a:cubicBezTo>
                  <a:cubicBezTo>
                    <a:pt x="12527" y="4513"/>
                    <a:pt x="12090" y="4462"/>
                    <a:pt x="11637" y="4361"/>
                  </a:cubicBezTo>
                  <a:cubicBezTo>
                    <a:pt x="11183" y="4259"/>
                    <a:pt x="10713" y="4107"/>
                    <a:pt x="10259" y="3955"/>
                  </a:cubicBezTo>
                  <a:cubicBezTo>
                    <a:pt x="9806" y="3803"/>
                    <a:pt x="9369" y="3651"/>
                    <a:pt x="8907" y="3473"/>
                  </a:cubicBezTo>
                  <a:cubicBezTo>
                    <a:pt x="8445" y="3296"/>
                    <a:pt x="7958" y="3093"/>
                    <a:pt x="7513" y="2890"/>
                  </a:cubicBezTo>
                  <a:cubicBezTo>
                    <a:pt x="7068" y="2687"/>
                    <a:pt x="6665" y="2485"/>
                    <a:pt x="6211" y="2180"/>
                  </a:cubicBezTo>
                  <a:cubicBezTo>
                    <a:pt x="5758" y="1876"/>
                    <a:pt x="5254" y="1470"/>
                    <a:pt x="4927" y="1090"/>
                  </a:cubicBezTo>
                  <a:cubicBezTo>
                    <a:pt x="4599" y="710"/>
                    <a:pt x="4448" y="355"/>
                    <a:pt x="4297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3957680" y="8855791"/>
              <a:ext cx="197234" cy="390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316" fill="norm" stroke="1" extrusionOk="0">
                  <a:moveTo>
                    <a:pt x="21372" y="1557"/>
                  </a:moveTo>
                  <a:cubicBezTo>
                    <a:pt x="20818" y="861"/>
                    <a:pt x="20264" y="164"/>
                    <a:pt x="19295" y="24"/>
                  </a:cubicBezTo>
                  <a:cubicBezTo>
                    <a:pt x="18326" y="-115"/>
                    <a:pt x="16941" y="303"/>
                    <a:pt x="14172" y="2045"/>
                  </a:cubicBezTo>
                  <a:cubicBezTo>
                    <a:pt x="11403" y="3787"/>
                    <a:pt x="7249" y="6853"/>
                    <a:pt x="4480" y="9500"/>
                  </a:cubicBezTo>
                  <a:cubicBezTo>
                    <a:pt x="1710" y="12148"/>
                    <a:pt x="326" y="14378"/>
                    <a:pt x="49" y="16329"/>
                  </a:cubicBezTo>
                  <a:cubicBezTo>
                    <a:pt x="-228" y="18280"/>
                    <a:pt x="603" y="19952"/>
                    <a:pt x="4341" y="20719"/>
                  </a:cubicBezTo>
                  <a:cubicBezTo>
                    <a:pt x="8080" y="21485"/>
                    <a:pt x="14726" y="21346"/>
                    <a:pt x="21372" y="212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4147685" y="9034896"/>
              <a:ext cx="214234" cy="202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356" fill="norm" stroke="1" extrusionOk="0">
                  <a:moveTo>
                    <a:pt x="718" y="21356"/>
                  </a:moveTo>
                  <a:cubicBezTo>
                    <a:pt x="210" y="20006"/>
                    <a:pt x="-298" y="18656"/>
                    <a:pt x="210" y="15956"/>
                  </a:cubicBezTo>
                  <a:cubicBezTo>
                    <a:pt x="718" y="13256"/>
                    <a:pt x="2243" y="9206"/>
                    <a:pt x="3387" y="5966"/>
                  </a:cubicBezTo>
                  <a:cubicBezTo>
                    <a:pt x="4530" y="2726"/>
                    <a:pt x="5293" y="296"/>
                    <a:pt x="5293" y="26"/>
                  </a:cubicBezTo>
                  <a:cubicBezTo>
                    <a:pt x="5293" y="-244"/>
                    <a:pt x="4530" y="1646"/>
                    <a:pt x="3895" y="4211"/>
                  </a:cubicBezTo>
                  <a:cubicBezTo>
                    <a:pt x="3260" y="6776"/>
                    <a:pt x="2751" y="10016"/>
                    <a:pt x="2370" y="12716"/>
                  </a:cubicBezTo>
                  <a:cubicBezTo>
                    <a:pt x="1989" y="15416"/>
                    <a:pt x="1735" y="17576"/>
                    <a:pt x="2243" y="18926"/>
                  </a:cubicBezTo>
                  <a:cubicBezTo>
                    <a:pt x="2751" y="20276"/>
                    <a:pt x="4022" y="20816"/>
                    <a:pt x="5928" y="19331"/>
                  </a:cubicBezTo>
                  <a:cubicBezTo>
                    <a:pt x="7834" y="17846"/>
                    <a:pt x="10375" y="14336"/>
                    <a:pt x="11900" y="11906"/>
                  </a:cubicBezTo>
                  <a:cubicBezTo>
                    <a:pt x="13424" y="9476"/>
                    <a:pt x="13933" y="8126"/>
                    <a:pt x="14314" y="6776"/>
                  </a:cubicBezTo>
                  <a:cubicBezTo>
                    <a:pt x="14695" y="5426"/>
                    <a:pt x="14949" y="4076"/>
                    <a:pt x="14949" y="4346"/>
                  </a:cubicBezTo>
                  <a:cubicBezTo>
                    <a:pt x="14949" y="4616"/>
                    <a:pt x="14695" y="6506"/>
                    <a:pt x="15076" y="7991"/>
                  </a:cubicBezTo>
                  <a:cubicBezTo>
                    <a:pt x="15457" y="9476"/>
                    <a:pt x="16474" y="10556"/>
                    <a:pt x="17617" y="11231"/>
                  </a:cubicBezTo>
                  <a:cubicBezTo>
                    <a:pt x="18761" y="11906"/>
                    <a:pt x="20031" y="12176"/>
                    <a:pt x="21302" y="124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4195803" y="8898340"/>
              <a:ext cx="97114" cy="93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4" fill="norm" stroke="1" extrusionOk="0">
                  <a:moveTo>
                    <a:pt x="6253" y="5417"/>
                  </a:moveTo>
                  <a:cubicBezTo>
                    <a:pt x="4547" y="7690"/>
                    <a:pt x="2842" y="9964"/>
                    <a:pt x="1705" y="12522"/>
                  </a:cubicBezTo>
                  <a:cubicBezTo>
                    <a:pt x="568" y="15080"/>
                    <a:pt x="0" y="17922"/>
                    <a:pt x="0" y="17922"/>
                  </a:cubicBezTo>
                  <a:cubicBezTo>
                    <a:pt x="0" y="17922"/>
                    <a:pt x="568" y="15080"/>
                    <a:pt x="1705" y="12238"/>
                  </a:cubicBezTo>
                  <a:cubicBezTo>
                    <a:pt x="2842" y="9396"/>
                    <a:pt x="4547" y="6553"/>
                    <a:pt x="6253" y="3996"/>
                  </a:cubicBezTo>
                  <a:cubicBezTo>
                    <a:pt x="7958" y="1438"/>
                    <a:pt x="9663" y="-836"/>
                    <a:pt x="11368" y="301"/>
                  </a:cubicBezTo>
                  <a:cubicBezTo>
                    <a:pt x="13074" y="1438"/>
                    <a:pt x="14779" y="5985"/>
                    <a:pt x="16484" y="9964"/>
                  </a:cubicBezTo>
                  <a:cubicBezTo>
                    <a:pt x="18189" y="13943"/>
                    <a:pt x="19895" y="17353"/>
                    <a:pt x="21600" y="2076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4453920" y="9137363"/>
              <a:ext cx="15333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4660924" y="9014694"/>
              <a:ext cx="766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4745260" y="9129696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4784168" y="9016754"/>
              <a:ext cx="129763" cy="193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002" fill="norm" stroke="1" extrusionOk="0">
                  <a:moveTo>
                    <a:pt x="21091" y="3100"/>
                  </a:moveTo>
                  <a:cubicBezTo>
                    <a:pt x="17353" y="1715"/>
                    <a:pt x="13614" y="331"/>
                    <a:pt x="10291" y="54"/>
                  </a:cubicBezTo>
                  <a:cubicBezTo>
                    <a:pt x="6968" y="-223"/>
                    <a:pt x="4060" y="608"/>
                    <a:pt x="2191" y="1715"/>
                  </a:cubicBezTo>
                  <a:cubicBezTo>
                    <a:pt x="322" y="2823"/>
                    <a:pt x="-509" y="4208"/>
                    <a:pt x="322" y="5039"/>
                  </a:cubicBezTo>
                  <a:cubicBezTo>
                    <a:pt x="1153" y="5869"/>
                    <a:pt x="3645" y="6146"/>
                    <a:pt x="5929" y="5869"/>
                  </a:cubicBezTo>
                  <a:cubicBezTo>
                    <a:pt x="8214" y="5592"/>
                    <a:pt x="10291" y="4762"/>
                    <a:pt x="12368" y="4346"/>
                  </a:cubicBezTo>
                  <a:cubicBezTo>
                    <a:pt x="14445" y="3931"/>
                    <a:pt x="16522" y="3931"/>
                    <a:pt x="17560" y="4623"/>
                  </a:cubicBezTo>
                  <a:cubicBezTo>
                    <a:pt x="18599" y="5315"/>
                    <a:pt x="18599" y="6700"/>
                    <a:pt x="17976" y="8777"/>
                  </a:cubicBezTo>
                  <a:cubicBezTo>
                    <a:pt x="17353" y="10854"/>
                    <a:pt x="16106" y="13623"/>
                    <a:pt x="15276" y="15977"/>
                  </a:cubicBezTo>
                  <a:cubicBezTo>
                    <a:pt x="14445" y="18331"/>
                    <a:pt x="14029" y="20269"/>
                    <a:pt x="14653" y="20823"/>
                  </a:cubicBezTo>
                  <a:cubicBezTo>
                    <a:pt x="15276" y="21377"/>
                    <a:pt x="16937" y="20546"/>
                    <a:pt x="18599" y="1971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4930481" y="9007027"/>
              <a:ext cx="106120" cy="213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85" fill="norm" stroke="1" extrusionOk="0">
                  <a:moveTo>
                    <a:pt x="21355" y="0"/>
                  </a:moveTo>
                  <a:cubicBezTo>
                    <a:pt x="16726" y="1800"/>
                    <a:pt x="12098" y="3600"/>
                    <a:pt x="8498" y="6043"/>
                  </a:cubicBezTo>
                  <a:cubicBezTo>
                    <a:pt x="4898" y="8486"/>
                    <a:pt x="2326" y="11571"/>
                    <a:pt x="1041" y="13886"/>
                  </a:cubicBezTo>
                  <a:cubicBezTo>
                    <a:pt x="-245" y="16200"/>
                    <a:pt x="-245" y="17743"/>
                    <a:pt x="526" y="19029"/>
                  </a:cubicBezTo>
                  <a:cubicBezTo>
                    <a:pt x="1298" y="20314"/>
                    <a:pt x="2841" y="21343"/>
                    <a:pt x="4898" y="21471"/>
                  </a:cubicBezTo>
                  <a:cubicBezTo>
                    <a:pt x="6955" y="21600"/>
                    <a:pt x="9526" y="20829"/>
                    <a:pt x="10812" y="19414"/>
                  </a:cubicBezTo>
                  <a:cubicBezTo>
                    <a:pt x="12098" y="18000"/>
                    <a:pt x="12098" y="15943"/>
                    <a:pt x="10812" y="15171"/>
                  </a:cubicBezTo>
                  <a:cubicBezTo>
                    <a:pt x="9526" y="14400"/>
                    <a:pt x="6955" y="14914"/>
                    <a:pt x="4383" y="154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5131320" y="8919078"/>
              <a:ext cx="296290" cy="114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110" fill="norm" stroke="1" extrusionOk="0">
                  <a:moveTo>
                    <a:pt x="5342" y="13342"/>
                  </a:moveTo>
                  <a:cubicBezTo>
                    <a:pt x="4604" y="14751"/>
                    <a:pt x="3866" y="16160"/>
                    <a:pt x="2942" y="17803"/>
                  </a:cubicBezTo>
                  <a:cubicBezTo>
                    <a:pt x="2019" y="19447"/>
                    <a:pt x="912" y="21325"/>
                    <a:pt x="358" y="21090"/>
                  </a:cubicBezTo>
                  <a:cubicBezTo>
                    <a:pt x="-196" y="20855"/>
                    <a:pt x="-196" y="18508"/>
                    <a:pt x="1004" y="15221"/>
                  </a:cubicBezTo>
                  <a:cubicBezTo>
                    <a:pt x="2204" y="11934"/>
                    <a:pt x="4604" y="7708"/>
                    <a:pt x="7742" y="4890"/>
                  </a:cubicBezTo>
                  <a:cubicBezTo>
                    <a:pt x="10881" y="2073"/>
                    <a:pt x="14758" y="664"/>
                    <a:pt x="17158" y="195"/>
                  </a:cubicBezTo>
                  <a:cubicBezTo>
                    <a:pt x="19558" y="-275"/>
                    <a:pt x="20481" y="195"/>
                    <a:pt x="21404" y="66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5067267" y="9083695"/>
              <a:ext cx="29134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16" y="15600"/>
                    <a:pt x="10232" y="9600"/>
                    <a:pt x="13832" y="6000"/>
                  </a:cubicBezTo>
                  <a:cubicBezTo>
                    <a:pt x="17432" y="2400"/>
                    <a:pt x="19516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5186322" y="9122468"/>
              <a:ext cx="271955" cy="183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003" fill="norm" stroke="1" extrusionOk="0">
                  <a:moveTo>
                    <a:pt x="286" y="12209"/>
                  </a:moveTo>
                  <a:cubicBezTo>
                    <a:pt x="84" y="13669"/>
                    <a:pt x="-118" y="15128"/>
                    <a:pt x="84" y="16880"/>
                  </a:cubicBezTo>
                  <a:cubicBezTo>
                    <a:pt x="286" y="18631"/>
                    <a:pt x="891" y="20674"/>
                    <a:pt x="1396" y="20966"/>
                  </a:cubicBezTo>
                  <a:cubicBezTo>
                    <a:pt x="1901" y="21258"/>
                    <a:pt x="2304" y="19799"/>
                    <a:pt x="2506" y="17463"/>
                  </a:cubicBezTo>
                  <a:cubicBezTo>
                    <a:pt x="2708" y="15128"/>
                    <a:pt x="2708" y="11917"/>
                    <a:pt x="2708" y="9582"/>
                  </a:cubicBezTo>
                  <a:cubicBezTo>
                    <a:pt x="2708" y="7247"/>
                    <a:pt x="2708" y="5788"/>
                    <a:pt x="4626" y="4182"/>
                  </a:cubicBezTo>
                  <a:cubicBezTo>
                    <a:pt x="6544" y="2577"/>
                    <a:pt x="10379" y="826"/>
                    <a:pt x="13508" y="242"/>
                  </a:cubicBezTo>
                  <a:cubicBezTo>
                    <a:pt x="16637" y="-342"/>
                    <a:pt x="19060" y="242"/>
                    <a:pt x="21482" y="8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5282452" y="9226760"/>
              <a:ext cx="129824" cy="86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0995" fill="norm" stroke="1" extrusionOk="0">
                  <a:moveTo>
                    <a:pt x="3727" y="4332"/>
                  </a:moveTo>
                  <a:cubicBezTo>
                    <a:pt x="2456" y="6801"/>
                    <a:pt x="1186" y="9269"/>
                    <a:pt x="550" y="12046"/>
                  </a:cubicBezTo>
                  <a:cubicBezTo>
                    <a:pt x="-85" y="14824"/>
                    <a:pt x="-85" y="17909"/>
                    <a:pt x="127" y="17909"/>
                  </a:cubicBezTo>
                  <a:cubicBezTo>
                    <a:pt x="339" y="17909"/>
                    <a:pt x="762" y="14824"/>
                    <a:pt x="1821" y="11429"/>
                  </a:cubicBezTo>
                  <a:cubicBezTo>
                    <a:pt x="2880" y="8035"/>
                    <a:pt x="4574" y="4332"/>
                    <a:pt x="7539" y="2172"/>
                  </a:cubicBezTo>
                  <a:cubicBezTo>
                    <a:pt x="10503" y="12"/>
                    <a:pt x="14738" y="-605"/>
                    <a:pt x="17280" y="629"/>
                  </a:cubicBezTo>
                  <a:cubicBezTo>
                    <a:pt x="19821" y="1864"/>
                    <a:pt x="20668" y="4949"/>
                    <a:pt x="21091" y="8652"/>
                  </a:cubicBezTo>
                  <a:cubicBezTo>
                    <a:pt x="21515" y="12355"/>
                    <a:pt x="21515" y="16675"/>
                    <a:pt x="21515" y="209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9" name="Line"/>
            <p:cNvSpPr/>
            <p:nvPr/>
          </p:nvSpPr>
          <p:spPr>
            <a:xfrm>
              <a:off x="5649947" y="9114362"/>
              <a:ext cx="69002" cy="115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5280"/>
                    <a:pt x="13600" y="10560"/>
                    <a:pt x="10000" y="14160"/>
                  </a:cubicBezTo>
                  <a:cubicBezTo>
                    <a:pt x="6400" y="17760"/>
                    <a:pt x="3200" y="196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0" name="Line"/>
            <p:cNvSpPr/>
            <p:nvPr/>
          </p:nvSpPr>
          <p:spPr>
            <a:xfrm>
              <a:off x="5941287" y="9026087"/>
              <a:ext cx="253006" cy="233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0" y="21492"/>
                  </a:moveTo>
                  <a:cubicBezTo>
                    <a:pt x="1964" y="16327"/>
                    <a:pt x="3927" y="11162"/>
                    <a:pt x="5345" y="7992"/>
                  </a:cubicBezTo>
                  <a:cubicBezTo>
                    <a:pt x="6764" y="4822"/>
                    <a:pt x="7636" y="3649"/>
                    <a:pt x="8291" y="2475"/>
                  </a:cubicBezTo>
                  <a:cubicBezTo>
                    <a:pt x="8945" y="1301"/>
                    <a:pt x="9382" y="127"/>
                    <a:pt x="9273" y="9"/>
                  </a:cubicBezTo>
                  <a:cubicBezTo>
                    <a:pt x="9164" y="-108"/>
                    <a:pt x="8509" y="831"/>
                    <a:pt x="7855" y="2475"/>
                  </a:cubicBezTo>
                  <a:cubicBezTo>
                    <a:pt x="7200" y="4118"/>
                    <a:pt x="6545" y="6466"/>
                    <a:pt x="6218" y="8344"/>
                  </a:cubicBezTo>
                  <a:cubicBezTo>
                    <a:pt x="5891" y="10222"/>
                    <a:pt x="5891" y="11631"/>
                    <a:pt x="6436" y="12218"/>
                  </a:cubicBezTo>
                  <a:cubicBezTo>
                    <a:pt x="6982" y="12805"/>
                    <a:pt x="8073" y="12570"/>
                    <a:pt x="9382" y="11514"/>
                  </a:cubicBezTo>
                  <a:cubicBezTo>
                    <a:pt x="10691" y="10457"/>
                    <a:pt x="12218" y="8579"/>
                    <a:pt x="13309" y="7170"/>
                  </a:cubicBezTo>
                  <a:cubicBezTo>
                    <a:pt x="14400" y="5762"/>
                    <a:pt x="15055" y="4822"/>
                    <a:pt x="15927" y="3883"/>
                  </a:cubicBezTo>
                  <a:cubicBezTo>
                    <a:pt x="16800" y="2944"/>
                    <a:pt x="17891" y="2005"/>
                    <a:pt x="18436" y="2475"/>
                  </a:cubicBezTo>
                  <a:cubicBezTo>
                    <a:pt x="18982" y="2944"/>
                    <a:pt x="18982" y="4822"/>
                    <a:pt x="19418" y="6231"/>
                  </a:cubicBezTo>
                  <a:cubicBezTo>
                    <a:pt x="19855" y="7640"/>
                    <a:pt x="20727" y="8579"/>
                    <a:pt x="21600" y="95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1" name="Line"/>
            <p:cNvSpPr/>
            <p:nvPr/>
          </p:nvSpPr>
          <p:spPr>
            <a:xfrm>
              <a:off x="6041394" y="8866085"/>
              <a:ext cx="129899" cy="125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233" fill="norm" stroke="1" extrusionOk="0">
                  <a:moveTo>
                    <a:pt x="2468" y="9569"/>
                  </a:moveTo>
                  <a:cubicBezTo>
                    <a:pt x="1621" y="11729"/>
                    <a:pt x="774" y="13889"/>
                    <a:pt x="351" y="16049"/>
                  </a:cubicBezTo>
                  <a:cubicBezTo>
                    <a:pt x="-73" y="18209"/>
                    <a:pt x="-73" y="20369"/>
                    <a:pt x="139" y="19937"/>
                  </a:cubicBezTo>
                  <a:cubicBezTo>
                    <a:pt x="351" y="19505"/>
                    <a:pt x="774" y="16481"/>
                    <a:pt x="1409" y="13673"/>
                  </a:cubicBezTo>
                  <a:cubicBezTo>
                    <a:pt x="2045" y="10865"/>
                    <a:pt x="2892" y="8273"/>
                    <a:pt x="3950" y="5681"/>
                  </a:cubicBezTo>
                  <a:cubicBezTo>
                    <a:pt x="5009" y="3089"/>
                    <a:pt x="6280" y="497"/>
                    <a:pt x="7551" y="65"/>
                  </a:cubicBezTo>
                  <a:cubicBezTo>
                    <a:pt x="8821" y="-367"/>
                    <a:pt x="10092" y="1361"/>
                    <a:pt x="12421" y="5249"/>
                  </a:cubicBezTo>
                  <a:cubicBezTo>
                    <a:pt x="14750" y="9137"/>
                    <a:pt x="18139" y="15185"/>
                    <a:pt x="21527" y="212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6263294" y="9091362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3" name="Line"/>
            <p:cNvSpPr/>
            <p:nvPr/>
          </p:nvSpPr>
          <p:spPr>
            <a:xfrm>
              <a:off x="6328122" y="9030027"/>
              <a:ext cx="11841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700"/>
                    <a:pt x="2735" y="11400"/>
                    <a:pt x="575" y="15000"/>
                  </a:cubicBezTo>
                  <a:cubicBezTo>
                    <a:pt x="-1585" y="18600"/>
                    <a:pt x="2735" y="201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4" name="Line"/>
            <p:cNvSpPr/>
            <p:nvPr/>
          </p:nvSpPr>
          <p:spPr>
            <a:xfrm>
              <a:off x="6500966" y="8961026"/>
              <a:ext cx="30669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>
              <a:off x="6600635" y="9099029"/>
              <a:ext cx="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>
              <a:off x="6643141" y="8950640"/>
              <a:ext cx="126165" cy="209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56" fill="norm" stroke="1" extrusionOk="0">
                  <a:moveTo>
                    <a:pt x="21327" y="3399"/>
                  </a:moveTo>
                  <a:cubicBezTo>
                    <a:pt x="17439" y="2098"/>
                    <a:pt x="13551" y="797"/>
                    <a:pt x="10527" y="276"/>
                  </a:cubicBezTo>
                  <a:cubicBezTo>
                    <a:pt x="7503" y="-244"/>
                    <a:pt x="5343" y="16"/>
                    <a:pt x="3615" y="667"/>
                  </a:cubicBezTo>
                  <a:cubicBezTo>
                    <a:pt x="1887" y="1317"/>
                    <a:pt x="591" y="2358"/>
                    <a:pt x="159" y="3529"/>
                  </a:cubicBezTo>
                  <a:cubicBezTo>
                    <a:pt x="-273" y="4701"/>
                    <a:pt x="159" y="6002"/>
                    <a:pt x="1671" y="6652"/>
                  </a:cubicBezTo>
                  <a:cubicBezTo>
                    <a:pt x="3183" y="7303"/>
                    <a:pt x="5775" y="7303"/>
                    <a:pt x="8151" y="7303"/>
                  </a:cubicBezTo>
                  <a:cubicBezTo>
                    <a:pt x="10527" y="7303"/>
                    <a:pt x="12687" y="7303"/>
                    <a:pt x="14199" y="7954"/>
                  </a:cubicBezTo>
                  <a:cubicBezTo>
                    <a:pt x="15711" y="8604"/>
                    <a:pt x="16575" y="9905"/>
                    <a:pt x="15927" y="12248"/>
                  </a:cubicBezTo>
                  <a:cubicBezTo>
                    <a:pt x="15279" y="14590"/>
                    <a:pt x="13119" y="17973"/>
                    <a:pt x="10959" y="2135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>
              <a:off x="6804601" y="8938025"/>
              <a:ext cx="133376" cy="196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600" fill="norm" stroke="1" extrusionOk="0">
                  <a:moveTo>
                    <a:pt x="21270" y="0"/>
                  </a:moveTo>
                  <a:cubicBezTo>
                    <a:pt x="19232" y="0"/>
                    <a:pt x="17194" y="0"/>
                    <a:pt x="14342" y="982"/>
                  </a:cubicBezTo>
                  <a:cubicBezTo>
                    <a:pt x="11489" y="1964"/>
                    <a:pt x="7821" y="3927"/>
                    <a:pt x="5172" y="6592"/>
                  </a:cubicBezTo>
                  <a:cubicBezTo>
                    <a:pt x="2523" y="9257"/>
                    <a:pt x="893" y="12623"/>
                    <a:pt x="281" y="15148"/>
                  </a:cubicBezTo>
                  <a:cubicBezTo>
                    <a:pt x="-330" y="17673"/>
                    <a:pt x="78" y="19356"/>
                    <a:pt x="1300" y="20338"/>
                  </a:cubicBezTo>
                  <a:cubicBezTo>
                    <a:pt x="2523" y="21319"/>
                    <a:pt x="4561" y="21600"/>
                    <a:pt x="6598" y="21600"/>
                  </a:cubicBezTo>
                  <a:cubicBezTo>
                    <a:pt x="8636" y="21600"/>
                    <a:pt x="10674" y="21319"/>
                    <a:pt x="12100" y="20197"/>
                  </a:cubicBezTo>
                  <a:cubicBezTo>
                    <a:pt x="13527" y="19075"/>
                    <a:pt x="14342" y="17112"/>
                    <a:pt x="13527" y="15849"/>
                  </a:cubicBezTo>
                  <a:cubicBezTo>
                    <a:pt x="12711" y="14587"/>
                    <a:pt x="10266" y="14026"/>
                    <a:pt x="8432" y="14307"/>
                  </a:cubicBezTo>
                  <a:cubicBezTo>
                    <a:pt x="6598" y="14587"/>
                    <a:pt x="5376" y="15709"/>
                    <a:pt x="4153" y="168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7092970" y="8897135"/>
              <a:ext cx="343351" cy="9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046" fill="norm" stroke="1" extrusionOk="0">
                  <a:moveTo>
                    <a:pt x="4216" y="7200"/>
                  </a:moveTo>
                  <a:cubicBezTo>
                    <a:pt x="3896" y="9969"/>
                    <a:pt x="3576" y="12738"/>
                    <a:pt x="2856" y="15508"/>
                  </a:cubicBezTo>
                  <a:cubicBezTo>
                    <a:pt x="2136" y="18277"/>
                    <a:pt x="1016" y="21046"/>
                    <a:pt x="456" y="21046"/>
                  </a:cubicBezTo>
                  <a:cubicBezTo>
                    <a:pt x="-104" y="21046"/>
                    <a:pt x="-104" y="18277"/>
                    <a:pt x="216" y="16061"/>
                  </a:cubicBezTo>
                  <a:cubicBezTo>
                    <a:pt x="536" y="13846"/>
                    <a:pt x="1176" y="12184"/>
                    <a:pt x="4296" y="9415"/>
                  </a:cubicBezTo>
                  <a:cubicBezTo>
                    <a:pt x="7416" y="6646"/>
                    <a:pt x="13016" y="2769"/>
                    <a:pt x="16296" y="1108"/>
                  </a:cubicBezTo>
                  <a:cubicBezTo>
                    <a:pt x="19576" y="-554"/>
                    <a:pt x="20536" y="0"/>
                    <a:pt x="21496" y="55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7060645" y="9114362"/>
              <a:ext cx="7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7068312" y="9030027"/>
              <a:ext cx="33734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91" y="17673"/>
                    <a:pt x="8182" y="13745"/>
                    <a:pt x="10964" y="11127"/>
                  </a:cubicBezTo>
                  <a:cubicBezTo>
                    <a:pt x="13745" y="8509"/>
                    <a:pt x="15218" y="7200"/>
                    <a:pt x="16773" y="5891"/>
                  </a:cubicBezTo>
                  <a:cubicBezTo>
                    <a:pt x="18327" y="4582"/>
                    <a:pt x="19964" y="3273"/>
                    <a:pt x="20782" y="2291"/>
                  </a:cubicBezTo>
                  <a:cubicBezTo>
                    <a:pt x="21600" y="1309"/>
                    <a:pt x="21600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6999310" y="9134631"/>
              <a:ext cx="352676" cy="211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11075"/>
                  </a:moveTo>
                  <a:cubicBezTo>
                    <a:pt x="470" y="13647"/>
                    <a:pt x="939" y="16218"/>
                    <a:pt x="1330" y="18147"/>
                  </a:cubicBezTo>
                  <a:cubicBezTo>
                    <a:pt x="1722" y="20075"/>
                    <a:pt x="2035" y="21361"/>
                    <a:pt x="2426" y="21232"/>
                  </a:cubicBezTo>
                  <a:cubicBezTo>
                    <a:pt x="2817" y="21104"/>
                    <a:pt x="3287" y="19561"/>
                    <a:pt x="3678" y="17504"/>
                  </a:cubicBezTo>
                  <a:cubicBezTo>
                    <a:pt x="4070" y="15447"/>
                    <a:pt x="4383" y="12875"/>
                    <a:pt x="5009" y="10561"/>
                  </a:cubicBezTo>
                  <a:cubicBezTo>
                    <a:pt x="5635" y="8247"/>
                    <a:pt x="6574" y="6190"/>
                    <a:pt x="9000" y="4390"/>
                  </a:cubicBezTo>
                  <a:cubicBezTo>
                    <a:pt x="11426" y="2590"/>
                    <a:pt x="15339" y="1047"/>
                    <a:pt x="17687" y="404"/>
                  </a:cubicBezTo>
                  <a:cubicBezTo>
                    <a:pt x="20035" y="-239"/>
                    <a:pt x="20817" y="18"/>
                    <a:pt x="21600" y="2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7144981" y="9219270"/>
              <a:ext cx="178894" cy="109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5" fill="norm" stroke="1" extrusionOk="0">
                  <a:moveTo>
                    <a:pt x="0" y="6358"/>
                  </a:moveTo>
                  <a:cubicBezTo>
                    <a:pt x="0" y="8812"/>
                    <a:pt x="0" y="11267"/>
                    <a:pt x="0" y="14212"/>
                  </a:cubicBezTo>
                  <a:cubicBezTo>
                    <a:pt x="0" y="17158"/>
                    <a:pt x="0" y="20594"/>
                    <a:pt x="154" y="20839"/>
                  </a:cubicBezTo>
                  <a:cubicBezTo>
                    <a:pt x="309" y="21085"/>
                    <a:pt x="617" y="18139"/>
                    <a:pt x="2006" y="14212"/>
                  </a:cubicBezTo>
                  <a:cubicBezTo>
                    <a:pt x="3394" y="10285"/>
                    <a:pt x="5863" y="5376"/>
                    <a:pt x="9103" y="2676"/>
                  </a:cubicBezTo>
                  <a:cubicBezTo>
                    <a:pt x="12343" y="-24"/>
                    <a:pt x="16354" y="-515"/>
                    <a:pt x="18669" y="467"/>
                  </a:cubicBezTo>
                  <a:cubicBezTo>
                    <a:pt x="20983" y="1449"/>
                    <a:pt x="21600" y="3903"/>
                    <a:pt x="21600" y="7585"/>
                  </a:cubicBezTo>
                  <a:cubicBezTo>
                    <a:pt x="21600" y="11267"/>
                    <a:pt x="20983" y="16176"/>
                    <a:pt x="20366" y="210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7451654" y="8815356"/>
              <a:ext cx="166265" cy="559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6" h="21600" fill="norm" stroke="1" extrusionOk="0">
                  <a:moveTo>
                    <a:pt x="8576" y="0"/>
                  </a:moveTo>
                  <a:cubicBezTo>
                    <a:pt x="12071" y="2367"/>
                    <a:pt x="15565" y="4734"/>
                    <a:pt x="17947" y="7496"/>
                  </a:cubicBezTo>
                  <a:cubicBezTo>
                    <a:pt x="20329" y="10258"/>
                    <a:pt x="21600" y="13414"/>
                    <a:pt x="19853" y="15731"/>
                  </a:cubicBezTo>
                  <a:cubicBezTo>
                    <a:pt x="18106" y="18049"/>
                    <a:pt x="13341" y="19529"/>
                    <a:pt x="9529" y="20367"/>
                  </a:cubicBezTo>
                  <a:cubicBezTo>
                    <a:pt x="5718" y="21205"/>
                    <a:pt x="2859" y="214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721311" y="1451069"/>
              <a:ext cx="2434011" cy="127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24" fill="norm" stroke="1" extrusionOk="0">
                  <a:moveTo>
                    <a:pt x="8956" y="718"/>
                  </a:moveTo>
                  <a:cubicBezTo>
                    <a:pt x="8435" y="415"/>
                    <a:pt x="7915" y="113"/>
                    <a:pt x="7337" y="26"/>
                  </a:cubicBezTo>
                  <a:cubicBezTo>
                    <a:pt x="6760" y="-60"/>
                    <a:pt x="6126" y="70"/>
                    <a:pt x="5492" y="350"/>
                  </a:cubicBezTo>
                  <a:cubicBezTo>
                    <a:pt x="4858" y="631"/>
                    <a:pt x="4224" y="1063"/>
                    <a:pt x="3669" y="1560"/>
                  </a:cubicBezTo>
                  <a:cubicBezTo>
                    <a:pt x="3115" y="2057"/>
                    <a:pt x="2639" y="2618"/>
                    <a:pt x="2198" y="3223"/>
                  </a:cubicBezTo>
                  <a:cubicBezTo>
                    <a:pt x="1756" y="3828"/>
                    <a:pt x="1348" y="4476"/>
                    <a:pt x="1009" y="5189"/>
                  </a:cubicBezTo>
                  <a:cubicBezTo>
                    <a:pt x="669" y="5902"/>
                    <a:pt x="398" y="6679"/>
                    <a:pt x="228" y="7716"/>
                  </a:cubicBezTo>
                  <a:cubicBezTo>
                    <a:pt x="58" y="8753"/>
                    <a:pt x="-10" y="10049"/>
                    <a:pt x="1" y="11258"/>
                  </a:cubicBezTo>
                  <a:cubicBezTo>
                    <a:pt x="13" y="12468"/>
                    <a:pt x="103" y="13591"/>
                    <a:pt x="262" y="14520"/>
                  </a:cubicBezTo>
                  <a:cubicBezTo>
                    <a:pt x="420" y="15449"/>
                    <a:pt x="647" y="16183"/>
                    <a:pt x="952" y="16896"/>
                  </a:cubicBezTo>
                  <a:cubicBezTo>
                    <a:pt x="1258" y="17609"/>
                    <a:pt x="1643" y="18300"/>
                    <a:pt x="2186" y="18905"/>
                  </a:cubicBezTo>
                  <a:cubicBezTo>
                    <a:pt x="2730" y="19510"/>
                    <a:pt x="3432" y="20028"/>
                    <a:pt x="4235" y="20417"/>
                  </a:cubicBezTo>
                  <a:cubicBezTo>
                    <a:pt x="5039" y="20806"/>
                    <a:pt x="5945" y="21065"/>
                    <a:pt x="6839" y="21238"/>
                  </a:cubicBezTo>
                  <a:cubicBezTo>
                    <a:pt x="7733" y="21410"/>
                    <a:pt x="8616" y="21497"/>
                    <a:pt x="9522" y="21518"/>
                  </a:cubicBezTo>
                  <a:cubicBezTo>
                    <a:pt x="10428" y="21540"/>
                    <a:pt x="11356" y="21497"/>
                    <a:pt x="12171" y="21410"/>
                  </a:cubicBezTo>
                  <a:cubicBezTo>
                    <a:pt x="12986" y="21324"/>
                    <a:pt x="13688" y="21194"/>
                    <a:pt x="14447" y="20892"/>
                  </a:cubicBezTo>
                  <a:cubicBezTo>
                    <a:pt x="15205" y="20590"/>
                    <a:pt x="16020" y="20114"/>
                    <a:pt x="16790" y="19445"/>
                  </a:cubicBezTo>
                  <a:cubicBezTo>
                    <a:pt x="17560" y="18775"/>
                    <a:pt x="18284" y="17911"/>
                    <a:pt x="18828" y="17177"/>
                  </a:cubicBezTo>
                  <a:cubicBezTo>
                    <a:pt x="19371" y="16442"/>
                    <a:pt x="19733" y="15838"/>
                    <a:pt x="20107" y="14974"/>
                  </a:cubicBezTo>
                  <a:cubicBezTo>
                    <a:pt x="20481" y="14110"/>
                    <a:pt x="20865" y="12986"/>
                    <a:pt x="21126" y="11971"/>
                  </a:cubicBezTo>
                  <a:cubicBezTo>
                    <a:pt x="21386" y="10956"/>
                    <a:pt x="21522" y="10049"/>
                    <a:pt x="21556" y="9077"/>
                  </a:cubicBezTo>
                  <a:cubicBezTo>
                    <a:pt x="21590" y="8105"/>
                    <a:pt x="21522" y="7068"/>
                    <a:pt x="21296" y="6182"/>
                  </a:cubicBezTo>
                  <a:cubicBezTo>
                    <a:pt x="21069" y="5297"/>
                    <a:pt x="20684" y="4562"/>
                    <a:pt x="20141" y="3871"/>
                  </a:cubicBezTo>
                  <a:cubicBezTo>
                    <a:pt x="19598" y="3180"/>
                    <a:pt x="18896" y="2532"/>
                    <a:pt x="18194" y="2057"/>
                  </a:cubicBezTo>
                  <a:cubicBezTo>
                    <a:pt x="17492" y="1582"/>
                    <a:pt x="16790" y="1279"/>
                    <a:pt x="16077" y="1106"/>
                  </a:cubicBezTo>
                  <a:cubicBezTo>
                    <a:pt x="15364" y="934"/>
                    <a:pt x="14639" y="890"/>
                    <a:pt x="13824" y="804"/>
                  </a:cubicBezTo>
                  <a:cubicBezTo>
                    <a:pt x="13009" y="718"/>
                    <a:pt x="12103" y="588"/>
                    <a:pt x="11220" y="588"/>
                  </a:cubicBezTo>
                  <a:cubicBezTo>
                    <a:pt x="10337" y="588"/>
                    <a:pt x="9477" y="718"/>
                    <a:pt x="8832" y="890"/>
                  </a:cubicBezTo>
                  <a:cubicBezTo>
                    <a:pt x="8186" y="1063"/>
                    <a:pt x="7756" y="1279"/>
                    <a:pt x="7326" y="14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3071333" y="1387729"/>
              <a:ext cx="104323" cy="206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5" h="21328" fill="norm" stroke="1" extrusionOk="0">
                  <a:moveTo>
                    <a:pt x="14065" y="631"/>
                  </a:moveTo>
                  <a:cubicBezTo>
                    <a:pt x="11554" y="631"/>
                    <a:pt x="9042" y="631"/>
                    <a:pt x="7033" y="1158"/>
                  </a:cubicBezTo>
                  <a:cubicBezTo>
                    <a:pt x="5024" y="1685"/>
                    <a:pt x="3517" y="2739"/>
                    <a:pt x="2261" y="5900"/>
                  </a:cubicBezTo>
                  <a:cubicBezTo>
                    <a:pt x="1005" y="9061"/>
                    <a:pt x="0" y="14329"/>
                    <a:pt x="503" y="17358"/>
                  </a:cubicBezTo>
                  <a:cubicBezTo>
                    <a:pt x="1005" y="20387"/>
                    <a:pt x="3014" y="21178"/>
                    <a:pt x="5275" y="21309"/>
                  </a:cubicBezTo>
                  <a:cubicBezTo>
                    <a:pt x="7535" y="21441"/>
                    <a:pt x="10047" y="20914"/>
                    <a:pt x="13061" y="18412"/>
                  </a:cubicBezTo>
                  <a:cubicBezTo>
                    <a:pt x="16075" y="15909"/>
                    <a:pt x="19591" y="11431"/>
                    <a:pt x="20345" y="8007"/>
                  </a:cubicBezTo>
                  <a:cubicBezTo>
                    <a:pt x="21098" y="4582"/>
                    <a:pt x="19089" y="2212"/>
                    <a:pt x="16828" y="1026"/>
                  </a:cubicBezTo>
                  <a:cubicBezTo>
                    <a:pt x="14568" y="-159"/>
                    <a:pt x="12056" y="-159"/>
                    <a:pt x="9042" y="236"/>
                  </a:cubicBezTo>
                  <a:cubicBezTo>
                    <a:pt x="6028" y="631"/>
                    <a:pt x="2512" y="1421"/>
                    <a:pt x="1005" y="2475"/>
                  </a:cubicBezTo>
                  <a:cubicBezTo>
                    <a:pt x="-502" y="3529"/>
                    <a:pt x="0" y="4846"/>
                    <a:pt x="503" y="61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3303894" y="1470524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3303884" y="1321422"/>
              <a:ext cx="168681" cy="248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455" fill="norm" stroke="1" extrusionOk="0">
                  <a:moveTo>
                    <a:pt x="12575" y="1618"/>
                  </a:moveTo>
                  <a:cubicBezTo>
                    <a:pt x="11285" y="957"/>
                    <a:pt x="9995" y="296"/>
                    <a:pt x="8545" y="75"/>
                  </a:cubicBezTo>
                  <a:cubicBezTo>
                    <a:pt x="7094" y="-145"/>
                    <a:pt x="5482" y="75"/>
                    <a:pt x="3870" y="1288"/>
                  </a:cubicBezTo>
                  <a:cubicBezTo>
                    <a:pt x="2258" y="2500"/>
                    <a:pt x="646" y="4704"/>
                    <a:pt x="163" y="6357"/>
                  </a:cubicBezTo>
                  <a:cubicBezTo>
                    <a:pt x="-321" y="8010"/>
                    <a:pt x="324" y="9112"/>
                    <a:pt x="1452" y="9663"/>
                  </a:cubicBezTo>
                  <a:cubicBezTo>
                    <a:pt x="2580" y="10214"/>
                    <a:pt x="4192" y="10214"/>
                    <a:pt x="5643" y="9884"/>
                  </a:cubicBezTo>
                  <a:cubicBezTo>
                    <a:pt x="7094" y="9553"/>
                    <a:pt x="8383" y="8892"/>
                    <a:pt x="10157" y="8341"/>
                  </a:cubicBezTo>
                  <a:cubicBezTo>
                    <a:pt x="11930" y="7790"/>
                    <a:pt x="14186" y="7349"/>
                    <a:pt x="15476" y="8010"/>
                  </a:cubicBezTo>
                  <a:cubicBezTo>
                    <a:pt x="16766" y="8671"/>
                    <a:pt x="17088" y="10435"/>
                    <a:pt x="17894" y="12859"/>
                  </a:cubicBezTo>
                  <a:cubicBezTo>
                    <a:pt x="18700" y="15284"/>
                    <a:pt x="19989" y="18369"/>
                    <a:pt x="21279" y="214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3518885" y="1348992"/>
              <a:ext cx="116466" cy="221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9" h="21489" fill="norm" stroke="1" extrusionOk="0">
                  <a:moveTo>
                    <a:pt x="18459" y="1379"/>
                  </a:moveTo>
                  <a:cubicBezTo>
                    <a:pt x="16696" y="634"/>
                    <a:pt x="14932" y="-111"/>
                    <a:pt x="11847" y="13"/>
                  </a:cubicBezTo>
                  <a:cubicBezTo>
                    <a:pt x="8761" y="137"/>
                    <a:pt x="4353" y="1130"/>
                    <a:pt x="1928" y="2372"/>
                  </a:cubicBezTo>
                  <a:cubicBezTo>
                    <a:pt x="-496" y="3613"/>
                    <a:pt x="-937" y="5103"/>
                    <a:pt x="2369" y="7461"/>
                  </a:cubicBezTo>
                  <a:cubicBezTo>
                    <a:pt x="5675" y="9820"/>
                    <a:pt x="12728" y="13048"/>
                    <a:pt x="16475" y="15282"/>
                  </a:cubicBezTo>
                  <a:cubicBezTo>
                    <a:pt x="20222" y="17517"/>
                    <a:pt x="20663" y="18758"/>
                    <a:pt x="19561" y="19627"/>
                  </a:cubicBezTo>
                  <a:cubicBezTo>
                    <a:pt x="18459" y="20496"/>
                    <a:pt x="15814" y="20992"/>
                    <a:pt x="13169" y="214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3518565" y="1330111"/>
              <a:ext cx="168672" cy="56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20607"/>
                  </a:moveTo>
                  <a:cubicBezTo>
                    <a:pt x="3600" y="13094"/>
                    <a:pt x="7200" y="5581"/>
                    <a:pt x="10800" y="2294"/>
                  </a:cubicBezTo>
                  <a:cubicBezTo>
                    <a:pt x="14400" y="-993"/>
                    <a:pt x="18000" y="-54"/>
                    <a:pt x="21600" y="8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3372895" y="1347525"/>
              <a:ext cx="53669" cy="1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1" fill="norm" stroke="1" extrusionOk="0">
                  <a:moveTo>
                    <a:pt x="0" y="4287"/>
                  </a:moveTo>
                  <a:cubicBezTo>
                    <a:pt x="1029" y="1939"/>
                    <a:pt x="2057" y="-409"/>
                    <a:pt x="4114" y="61"/>
                  </a:cubicBezTo>
                  <a:cubicBezTo>
                    <a:pt x="6171" y="530"/>
                    <a:pt x="9257" y="3817"/>
                    <a:pt x="12343" y="7808"/>
                  </a:cubicBezTo>
                  <a:cubicBezTo>
                    <a:pt x="15429" y="11800"/>
                    <a:pt x="18514" y="16495"/>
                    <a:pt x="21600" y="211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3840573" y="1401522"/>
              <a:ext cx="214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3871240" y="1516525"/>
              <a:ext cx="230006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3" name="Line"/>
            <p:cNvSpPr/>
            <p:nvPr/>
          </p:nvSpPr>
          <p:spPr>
            <a:xfrm>
              <a:off x="4354251" y="1294186"/>
              <a:ext cx="46002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059"/>
                    <a:pt x="7200" y="10119"/>
                    <a:pt x="9000" y="13232"/>
                  </a:cubicBezTo>
                  <a:cubicBezTo>
                    <a:pt x="10800" y="16346"/>
                    <a:pt x="10800" y="17514"/>
                    <a:pt x="12000" y="18584"/>
                  </a:cubicBezTo>
                  <a:cubicBezTo>
                    <a:pt x="13200" y="19654"/>
                    <a:pt x="15600" y="20627"/>
                    <a:pt x="17400" y="21114"/>
                  </a:cubicBezTo>
                  <a:cubicBezTo>
                    <a:pt x="19200" y="21600"/>
                    <a:pt x="204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4" name="Line"/>
            <p:cNvSpPr/>
            <p:nvPr/>
          </p:nvSpPr>
          <p:spPr>
            <a:xfrm>
              <a:off x="4484587" y="1378522"/>
              <a:ext cx="214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57" y="18000"/>
                    <a:pt x="7714" y="14400"/>
                    <a:pt x="11314" y="10800"/>
                  </a:cubicBezTo>
                  <a:cubicBezTo>
                    <a:pt x="14914" y="7200"/>
                    <a:pt x="1825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5" name="Line"/>
            <p:cNvSpPr/>
            <p:nvPr/>
          </p:nvSpPr>
          <p:spPr>
            <a:xfrm>
              <a:off x="4776646" y="1232852"/>
              <a:ext cx="24462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12087" y="0"/>
                  </a:moveTo>
                  <a:cubicBezTo>
                    <a:pt x="11187" y="4000"/>
                    <a:pt x="10287" y="8000"/>
                    <a:pt x="8937" y="11200"/>
                  </a:cubicBezTo>
                  <a:cubicBezTo>
                    <a:pt x="7587" y="14400"/>
                    <a:pt x="5787" y="16800"/>
                    <a:pt x="4325" y="18000"/>
                  </a:cubicBezTo>
                  <a:cubicBezTo>
                    <a:pt x="2862" y="19200"/>
                    <a:pt x="1737" y="19200"/>
                    <a:pt x="1062" y="18600"/>
                  </a:cubicBezTo>
                  <a:cubicBezTo>
                    <a:pt x="387" y="18000"/>
                    <a:pt x="162" y="16800"/>
                    <a:pt x="50" y="15700"/>
                  </a:cubicBezTo>
                  <a:cubicBezTo>
                    <a:pt x="-63" y="14600"/>
                    <a:pt x="-63" y="13600"/>
                    <a:pt x="950" y="12600"/>
                  </a:cubicBezTo>
                  <a:cubicBezTo>
                    <a:pt x="1962" y="11600"/>
                    <a:pt x="3987" y="10600"/>
                    <a:pt x="6687" y="11200"/>
                  </a:cubicBezTo>
                  <a:cubicBezTo>
                    <a:pt x="9387" y="11800"/>
                    <a:pt x="12762" y="14000"/>
                    <a:pt x="15349" y="16000"/>
                  </a:cubicBezTo>
                  <a:cubicBezTo>
                    <a:pt x="17937" y="18000"/>
                    <a:pt x="19737" y="19800"/>
                    <a:pt x="2153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6" name="Line"/>
            <p:cNvSpPr/>
            <p:nvPr/>
          </p:nvSpPr>
          <p:spPr>
            <a:xfrm>
              <a:off x="5220603" y="1287721"/>
              <a:ext cx="260674" cy="52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6141" y="12302"/>
                    <a:pt x="12282" y="4448"/>
                    <a:pt x="15882" y="1502"/>
                  </a:cubicBezTo>
                  <a:cubicBezTo>
                    <a:pt x="19482" y="-1443"/>
                    <a:pt x="20541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7" name="Line"/>
            <p:cNvSpPr/>
            <p:nvPr/>
          </p:nvSpPr>
          <p:spPr>
            <a:xfrm>
              <a:off x="5273943" y="1332521"/>
              <a:ext cx="253335" cy="95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227" fill="norm" stroke="1" extrusionOk="0">
                  <a:moveTo>
                    <a:pt x="1972" y="17053"/>
                  </a:moveTo>
                  <a:cubicBezTo>
                    <a:pt x="892" y="18758"/>
                    <a:pt x="-188" y="20463"/>
                    <a:pt x="28" y="21032"/>
                  </a:cubicBezTo>
                  <a:cubicBezTo>
                    <a:pt x="244" y="21600"/>
                    <a:pt x="1756" y="21032"/>
                    <a:pt x="5320" y="17905"/>
                  </a:cubicBezTo>
                  <a:cubicBezTo>
                    <a:pt x="8884" y="14779"/>
                    <a:pt x="14500" y="9095"/>
                    <a:pt x="17524" y="5684"/>
                  </a:cubicBezTo>
                  <a:cubicBezTo>
                    <a:pt x="20548" y="2274"/>
                    <a:pt x="20980" y="1137"/>
                    <a:pt x="2141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5465943" y="1236308"/>
              <a:ext cx="134235" cy="17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177" fill="norm" stroke="1" extrusionOk="0">
                  <a:moveTo>
                    <a:pt x="0" y="1455"/>
                  </a:moveTo>
                  <a:cubicBezTo>
                    <a:pt x="5298" y="516"/>
                    <a:pt x="10596" y="-423"/>
                    <a:pt x="14672" y="203"/>
                  </a:cubicBezTo>
                  <a:cubicBezTo>
                    <a:pt x="18747" y="829"/>
                    <a:pt x="21600" y="3020"/>
                    <a:pt x="21396" y="6777"/>
                  </a:cubicBezTo>
                  <a:cubicBezTo>
                    <a:pt x="21192" y="10534"/>
                    <a:pt x="17932" y="15855"/>
                    <a:pt x="14672" y="211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5773130" y="1179184"/>
              <a:ext cx="152824" cy="191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19" fill="norm" stroke="1" extrusionOk="0">
                  <a:moveTo>
                    <a:pt x="18288" y="0"/>
                  </a:moveTo>
                  <a:cubicBezTo>
                    <a:pt x="15768" y="5684"/>
                    <a:pt x="13248" y="11368"/>
                    <a:pt x="11268" y="14779"/>
                  </a:cubicBezTo>
                  <a:cubicBezTo>
                    <a:pt x="9288" y="18189"/>
                    <a:pt x="7848" y="19326"/>
                    <a:pt x="6228" y="20179"/>
                  </a:cubicBezTo>
                  <a:cubicBezTo>
                    <a:pt x="4608" y="21032"/>
                    <a:pt x="2808" y="21600"/>
                    <a:pt x="1728" y="21174"/>
                  </a:cubicBezTo>
                  <a:cubicBezTo>
                    <a:pt x="648" y="20747"/>
                    <a:pt x="288" y="19326"/>
                    <a:pt x="108" y="17905"/>
                  </a:cubicBezTo>
                  <a:cubicBezTo>
                    <a:pt x="-72" y="16484"/>
                    <a:pt x="-72" y="15063"/>
                    <a:pt x="468" y="13784"/>
                  </a:cubicBezTo>
                  <a:cubicBezTo>
                    <a:pt x="1008" y="12505"/>
                    <a:pt x="2088" y="11368"/>
                    <a:pt x="4248" y="11368"/>
                  </a:cubicBezTo>
                  <a:cubicBezTo>
                    <a:pt x="6408" y="11368"/>
                    <a:pt x="9648" y="12505"/>
                    <a:pt x="12708" y="14353"/>
                  </a:cubicBezTo>
                  <a:cubicBezTo>
                    <a:pt x="15768" y="16200"/>
                    <a:pt x="18648" y="18758"/>
                    <a:pt x="21528" y="213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6033289" y="1254376"/>
              <a:ext cx="92003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2400" y="11040"/>
                    <a:pt x="4800" y="1783"/>
                    <a:pt x="8400" y="240"/>
                  </a:cubicBezTo>
                  <a:cubicBezTo>
                    <a:pt x="12000" y="-1303"/>
                    <a:pt x="168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6056289" y="1309520"/>
              <a:ext cx="115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6235182" y="1209851"/>
              <a:ext cx="97772" cy="152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514" fill="norm" stroke="1" extrusionOk="0">
                  <a:moveTo>
                    <a:pt x="21046" y="4320"/>
                  </a:moveTo>
                  <a:cubicBezTo>
                    <a:pt x="18277" y="3960"/>
                    <a:pt x="15508" y="3600"/>
                    <a:pt x="12185" y="4680"/>
                  </a:cubicBezTo>
                  <a:cubicBezTo>
                    <a:pt x="8861" y="5760"/>
                    <a:pt x="4985" y="8280"/>
                    <a:pt x="2769" y="10440"/>
                  </a:cubicBezTo>
                  <a:cubicBezTo>
                    <a:pt x="554" y="12600"/>
                    <a:pt x="0" y="14400"/>
                    <a:pt x="0" y="16200"/>
                  </a:cubicBezTo>
                  <a:cubicBezTo>
                    <a:pt x="0" y="18000"/>
                    <a:pt x="554" y="19800"/>
                    <a:pt x="2492" y="20700"/>
                  </a:cubicBezTo>
                  <a:cubicBezTo>
                    <a:pt x="4431" y="21600"/>
                    <a:pt x="7754" y="21600"/>
                    <a:pt x="10800" y="21420"/>
                  </a:cubicBezTo>
                  <a:cubicBezTo>
                    <a:pt x="13846" y="21240"/>
                    <a:pt x="16615" y="20880"/>
                    <a:pt x="18554" y="18900"/>
                  </a:cubicBezTo>
                  <a:cubicBezTo>
                    <a:pt x="20492" y="16920"/>
                    <a:pt x="21600" y="13320"/>
                    <a:pt x="21046" y="9900"/>
                  </a:cubicBezTo>
                  <a:cubicBezTo>
                    <a:pt x="20492" y="6480"/>
                    <a:pt x="18277" y="3240"/>
                    <a:pt x="1606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6401297" y="1301853"/>
              <a:ext cx="4600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6508590" y="1232852"/>
              <a:ext cx="101479" cy="8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1" h="21600" fill="norm" stroke="1" extrusionOk="0">
                  <a:moveTo>
                    <a:pt x="13894" y="0"/>
                  </a:moveTo>
                  <a:cubicBezTo>
                    <a:pt x="11323" y="0"/>
                    <a:pt x="8751" y="0"/>
                    <a:pt x="6694" y="1234"/>
                  </a:cubicBezTo>
                  <a:cubicBezTo>
                    <a:pt x="4637" y="2469"/>
                    <a:pt x="3094" y="4937"/>
                    <a:pt x="1808" y="8331"/>
                  </a:cubicBezTo>
                  <a:cubicBezTo>
                    <a:pt x="523" y="11726"/>
                    <a:pt x="-506" y="16046"/>
                    <a:pt x="265" y="18514"/>
                  </a:cubicBezTo>
                  <a:cubicBezTo>
                    <a:pt x="1037" y="20983"/>
                    <a:pt x="3608" y="21600"/>
                    <a:pt x="6180" y="21600"/>
                  </a:cubicBezTo>
                  <a:cubicBezTo>
                    <a:pt x="8751" y="21600"/>
                    <a:pt x="11323" y="20983"/>
                    <a:pt x="13637" y="19131"/>
                  </a:cubicBezTo>
                  <a:cubicBezTo>
                    <a:pt x="15951" y="17280"/>
                    <a:pt x="18008" y="14194"/>
                    <a:pt x="19294" y="10800"/>
                  </a:cubicBezTo>
                  <a:cubicBezTo>
                    <a:pt x="20580" y="7406"/>
                    <a:pt x="21094" y="3703"/>
                    <a:pt x="19037" y="2469"/>
                  </a:cubicBezTo>
                  <a:cubicBezTo>
                    <a:pt x="16980" y="1234"/>
                    <a:pt x="12351" y="2469"/>
                    <a:pt x="7723" y="370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6659251" y="1198011"/>
              <a:ext cx="71721" cy="1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488" fill="norm" stroke="1" extrusionOk="0">
                  <a:moveTo>
                    <a:pt x="20903" y="496"/>
                  </a:moveTo>
                  <a:cubicBezTo>
                    <a:pt x="17179" y="192"/>
                    <a:pt x="13455" y="-112"/>
                    <a:pt x="9731" y="40"/>
                  </a:cubicBezTo>
                  <a:cubicBezTo>
                    <a:pt x="6006" y="192"/>
                    <a:pt x="2282" y="801"/>
                    <a:pt x="793" y="2474"/>
                  </a:cubicBezTo>
                  <a:cubicBezTo>
                    <a:pt x="-697" y="4147"/>
                    <a:pt x="48" y="6885"/>
                    <a:pt x="1910" y="8863"/>
                  </a:cubicBezTo>
                  <a:cubicBezTo>
                    <a:pt x="3772" y="10840"/>
                    <a:pt x="6751" y="12057"/>
                    <a:pt x="9358" y="13426"/>
                  </a:cubicBezTo>
                  <a:cubicBezTo>
                    <a:pt x="11965" y="14795"/>
                    <a:pt x="14200" y="16316"/>
                    <a:pt x="13827" y="17685"/>
                  </a:cubicBezTo>
                  <a:cubicBezTo>
                    <a:pt x="13455" y="19054"/>
                    <a:pt x="10475" y="20271"/>
                    <a:pt x="7496" y="214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6623636" y="1171517"/>
              <a:ext cx="16100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86" y="17100"/>
                    <a:pt x="1371" y="12600"/>
                    <a:pt x="4971" y="9000"/>
                  </a:cubicBezTo>
                  <a:cubicBezTo>
                    <a:pt x="8571" y="5400"/>
                    <a:pt x="15086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6270961" y="1455190"/>
              <a:ext cx="44467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97" y="16200"/>
                    <a:pt x="8193" y="10800"/>
                    <a:pt x="11793" y="7200"/>
                  </a:cubicBezTo>
                  <a:cubicBezTo>
                    <a:pt x="15393" y="3600"/>
                    <a:pt x="18497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6531634" y="1516525"/>
              <a:ext cx="122670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50" y="3600"/>
                    <a:pt x="9900" y="7200"/>
                    <a:pt x="13500" y="10800"/>
                  </a:cubicBezTo>
                  <a:cubicBezTo>
                    <a:pt x="17100" y="14400"/>
                    <a:pt x="1935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6577635" y="1669861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6682684" y="1654528"/>
              <a:ext cx="6362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600" fill="norm" stroke="1" extrusionOk="0">
                  <a:moveTo>
                    <a:pt x="20682" y="0"/>
                  </a:moveTo>
                  <a:cubicBezTo>
                    <a:pt x="13205" y="3840"/>
                    <a:pt x="5728" y="7680"/>
                    <a:pt x="2405" y="11280"/>
                  </a:cubicBezTo>
                  <a:cubicBezTo>
                    <a:pt x="-918" y="14880"/>
                    <a:pt x="-87" y="18240"/>
                    <a:pt x="74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1" name="Line"/>
            <p:cNvSpPr/>
            <p:nvPr/>
          </p:nvSpPr>
          <p:spPr>
            <a:xfrm>
              <a:off x="6637603" y="1807865"/>
              <a:ext cx="17003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21450" y="0"/>
                  </a:moveTo>
                  <a:cubicBezTo>
                    <a:pt x="16937" y="3388"/>
                    <a:pt x="12423" y="6776"/>
                    <a:pt x="9360" y="9106"/>
                  </a:cubicBezTo>
                  <a:cubicBezTo>
                    <a:pt x="6298" y="11435"/>
                    <a:pt x="4686" y="12706"/>
                    <a:pt x="3074" y="13129"/>
                  </a:cubicBezTo>
                  <a:cubicBezTo>
                    <a:pt x="1462" y="13553"/>
                    <a:pt x="-150" y="13129"/>
                    <a:pt x="11" y="11859"/>
                  </a:cubicBezTo>
                  <a:cubicBezTo>
                    <a:pt x="172" y="10588"/>
                    <a:pt x="2107" y="8471"/>
                    <a:pt x="4525" y="7200"/>
                  </a:cubicBezTo>
                  <a:cubicBezTo>
                    <a:pt x="6943" y="5929"/>
                    <a:pt x="9844" y="5506"/>
                    <a:pt x="12262" y="6988"/>
                  </a:cubicBezTo>
                  <a:cubicBezTo>
                    <a:pt x="14680" y="8471"/>
                    <a:pt x="16614" y="11859"/>
                    <a:pt x="17420" y="14612"/>
                  </a:cubicBezTo>
                  <a:cubicBezTo>
                    <a:pt x="18226" y="17365"/>
                    <a:pt x="17904" y="19482"/>
                    <a:pt x="1758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2" name="Line"/>
            <p:cNvSpPr/>
            <p:nvPr/>
          </p:nvSpPr>
          <p:spPr>
            <a:xfrm>
              <a:off x="6638969" y="2022536"/>
              <a:ext cx="191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6715638" y="2106871"/>
              <a:ext cx="191671" cy="106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fill="norm" stroke="1" extrusionOk="0">
                  <a:moveTo>
                    <a:pt x="0" y="0"/>
                  </a:moveTo>
                  <a:cubicBezTo>
                    <a:pt x="1440" y="0"/>
                    <a:pt x="2880" y="0"/>
                    <a:pt x="4176" y="753"/>
                  </a:cubicBezTo>
                  <a:cubicBezTo>
                    <a:pt x="5472" y="1507"/>
                    <a:pt x="6624" y="3014"/>
                    <a:pt x="7344" y="5023"/>
                  </a:cubicBezTo>
                  <a:cubicBezTo>
                    <a:pt x="8064" y="7033"/>
                    <a:pt x="8352" y="9544"/>
                    <a:pt x="7632" y="12558"/>
                  </a:cubicBezTo>
                  <a:cubicBezTo>
                    <a:pt x="6912" y="15572"/>
                    <a:pt x="5184" y="19088"/>
                    <a:pt x="5040" y="20344"/>
                  </a:cubicBezTo>
                  <a:cubicBezTo>
                    <a:pt x="4896" y="21600"/>
                    <a:pt x="6336" y="20595"/>
                    <a:pt x="9360" y="17833"/>
                  </a:cubicBezTo>
                  <a:cubicBezTo>
                    <a:pt x="12384" y="15070"/>
                    <a:pt x="16992" y="10549"/>
                    <a:pt x="21600" y="602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6983977" y="1942917"/>
              <a:ext cx="107337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4629" y="12582"/>
                    <a:pt x="9257" y="4867"/>
                    <a:pt x="12857" y="1782"/>
                  </a:cubicBezTo>
                  <a:cubicBezTo>
                    <a:pt x="16457" y="-1304"/>
                    <a:pt x="19029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6999310" y="1991869"/>
              <a:ext cx="161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6" name="Line"/>
            <p:cNvSpPr/>
            <p:nvPr/>
          </p:nvSpPr>
          <p:spPr>
            <a:xfrm>
              <a:off x="7199259" y="1886587"/>
              <a:ext cx="118517" cy="145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0807" fill="norm" stroke="1" extrusionOk="0">
                  <a:moveTo>
                    <a:pt x="13677" y="3001"/>
                  </a:moveTo>
                  <a:cubicBezTo>
                    <a:pt x="9541" y="5198"/>
                    <a:pt x="5405" y="7394"/>
                    <a:pt x="3107" y="9408"/>
                  </a:cubicBezTo>
                  <a:cubicBezTo>
                    <a:pt x="809" y="11421"/>
                    <a:pt x="350" y="13252"/>
                    <a:pt x="120" y="15082"/>
                  </a:cubicBezTo>
                  <a:cubicBezTo>
                    <a:pt x="-110" y="16913"/>
                    <a:pt x="-110" y="18743"/>
                    <a:pt x="1039" y="19842"/>
                  </a:cubicBezTo>
                  <a:cubicBezTo>
                    <a:pt x="2188" y="20940"/>
                    <a:pt x="4486" y="21306"/>
                    <a:pt x="7933" y="19842"/>
                  </a:cubicBezTo>
                  <a:cubicBezTo>
                    <a:pt x="11379" y="18377"/>
                    <a:pt x="15975" y="15082"/>
                    <a:pt x="18503" y="12153"/>
                  </a:cubicBezTo>
                  <a:cubicBezTo>
                    <a:pt x="21030" y="9225"/>
                    <a:pt x="21490" y="6662"/>
                    <a:pt x="21260" y="4465"/>
                  </a:cubicBezTo>
                  <a:cubicBezTo>
                    <a:pt x="21030" y="2269"/>
                    <a:pt x="20111" y="438"/>
                    <a:pt x="18503" y="72"/>
                  </a:cubicBezTo>
                  <a:cubicBezTo>
                    <a:pt x="16894" y="-294"/>
                    <a:pt x="14596" y="804"/>
                    <a:pt x="12298" y="190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>
              <a:off x="7397986" y="1968868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>
              <a:off x="7491205" y="1892200"/>
              <a:ext cx="98453" cy="109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071" fill="norm" stroke="1" extrusionOk="0">
                  <a:moveTo>
                    <a:pt x="21336" y="0"/>
                  </a:moveTo>
                  <a:cubicBezTo>
                    <a:pt x="15798" y="2945"/>
                    <a:pt x="10259" y="5891"/>
                    <a:pt x="6659" y="8345"/>
                  </a:cubicBezTo>
                  <a:cubicBezTo>
                    <a:pt x="3059" y="10800"/>
                    <a:pt x="1398" y="12764"/>
                    <a:pt x="567" y="14973"/>
                  </a:cubicBezTo>
                  <a:cubicBezTo>
                    <a:pt x="-264" y="17182"/>
                    <a:pt x="-264" y="19636"/>
                    <a:pt x="1121" y="20618"/>
                  </a:cubicBezTo>
                  <a:cubicBezTo>
                    <a:pt x="2505" y="21600"/>
                    <a:pt x="5274" y="21109"/>
                    <a:pt x="8044" y="17918"/>
                  </a:cubicBezTo>
                  <a:cubicBezTo>
                    <a:pt x="10813" y="14727"/>
                    <a:pt x="13582" y="8836"/>
                    <a:pt x="16351" y="294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>
              <a:off x="7604991" y="1851207"/>
              <a:ext cx="230006" cy="123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8" fill="norm" stroke="1" extrusionOk="0">
                  <a:moveTo>
                    <a:pt x="0" y="6930"/>
                  </a:moveTo>
                  <a:cubicBezTo>
                    <a:pt x="2160" y="4770"/>
                    <a:pt x="4320" y="2610"/>
                    <a:pt x="6120" y="1314"/>
                  </a:cubicBezTo>
                  <a:cubicBezTo>
                    <a:pt x="7920" y="18"/>
                    <a:pt x="9360" y="-414"/>
                    <a:pt x="10320" y="450"/>
                  </a:cubicBezTo>
                  <a:cubicBezTo>
                    <a:pt x="11280" y="1314"/>
                    <a:pt x="11760" y="3474"/>
                    <a:pt x="12000" y="5634"/>
                  </a:cubicBezTo>
                  <a:cubicBezTo>
                    <a:pt x="12240" y="7794"/>
                    <a:pt x="12240" y="9954"/>
                    <a:pt x="11760" y="12546"/>
                  </a:cubicBezTo>
                  <a:cubicBezTo>
                    <a:pt x="11280" y="15138"/>
                    <a:pt x="10320" y="18162"/>
                    <a:pt x="10440" y="19674"/>
                  </a:cubicBezTo>
                  <a:cubicBezTo>
                    <a:pt x="10560" y="21186"/>
                    <a:pt x="11760" y="21186"/>
                    <a:pt x="13800" y="20106"/>
                  </a:cubicBezTo>
                  <a:cubicBezTo>
                    <a:pt x="15840" y="19026"/>
                    <a:pt x="18720" y="16866"/>
                    <a:pt x="21600" y="147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>
              <a:off x="7839714" y="1823198"/>
              <a:ext cx="79618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fill="norm" stroke="1" extrusionOk="0">
                  <a:moveTo>
                    <a:pt x="21029" y="0"/>
                  </a:moveTo>
                  <a:cubicBezTo>
                    <a:pt x="16979" y="267"/>
                    <a:pt x="12929" y="533"/>
                    <a:pt x="8879" y="1200"/>
                  </a:cubicBezTo>
                  <a:cubicBezTo>
                    <a:pt x="4829" y="1867"/>
                    <a:pt x="779" y="2933"/>
                    <a:pt x="104" y="4000"/>
                  </a:cubicBezTo>
                  <a:cubicBezTo>
                    <a:pt x="-571" y="5067"/>
                    <a:pt x="2129" y="6133"/>
                    <a:pt x="5842" y="7733"/>
                  </a:cubicBezTo>
                  <a:cubicBezTo>
                    <a:pt x="9554" y="9333"/>
                    <a:pt x="14279" y="11467"/>
                    <a:pt x="15292" y="13867"/>
                  </a:cubicBezTo>
                  <a:cubicBezTo>
                    <a:pt x="16304" y="16267"/>
                    <a:pt x="13604" y="18933"/>
                    <a:pt x="1090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>
              <a:off x="7842663" y="1823198"/>
              <a:ext cx="184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4400"/>
                    <a:pt x="4800" y="7200"/>
                    <a:pt x="8400" y="3600"/>
                  </a:cubicBezTo>
                  <a:cubicBezTo>
                    <a:pt x="12000" y="0"/>
                    <a:pt x="16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>
              <a:off x="6707971" y="2500204"/>
              <a:ext cx="251802" cy="223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179" fill="norm" stroke="1" extrusionOk="0">
                  <a:moveTo>
                    <a:pt x="0" y="6332"/>
                  </a:moveTo>
                  <a:cubicBezTo>
                    <a:pt x="6109" y="4148"/>
                    <a:pt x="12218" y="1963"/>
                    <a:pt x="16036" y="871"/>
                  </a:cubicBezTo>
                  <a:cubicBezTo>
                    <a:pt x="19855" y="-221"/>
                    <a:pt x="21382" y="-221"/>
                    <a:pt x="21491" y="507"/>
                  </a:cubicBezTo>
                  <a:cubicBezTo>
                    <a:pt x="21600" y="1235"/>
                    <a:pt x="20291" y="2691"/>
                    <a:pt x="17127" y="5361"/>
                  </a:cubicBezTo>
                  <a:cubicBezTo>
                    <a:pt x="13964" y="8031"/>
                    <a:pt x="8945" y="11914"/>
                    <a:pt x="6000" y="14341"/>
                  </a:cubicBezTo>
                  <a:cubicBezTo>
                    <a:pt x="3055" y="16768"/>
                    <a:pt x="2182" y="17739"/>
                    <a:pt x="1418" y="18709"/>
                  </a:cubicBezTo>
                  <a:cubicBezTo>
                    <a:pt x="655" y="19680"/>
                    <a:pt x="0" y="20651"/>
                    <a:pt x="436" y="21015"/>
                  </a:cubicBezTo>
                  <a:cubicBezTo>
                    <a:pt x="873" y="21379"/>
                    <a:pt x="2400" y="21136"/>
                    <a:pt x="6000" y="20287"/>
                  </a:cubicBezTo>
                  <a:cubicBezTo>
                    <a:pt x="9600" y="19437"/>
                    <a:pt x="15273" y="17981"/>
                    <a:pt x="20945" y="165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6955373" y="2635883"/>
              <a:ext cx="128274" cy="115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253" fill="norm" stroke="1" extrusionOk="0">
                  <a:moveTo>
                    <a:pt x="16176" y="0"/>
                  </a:moveTo>
                  <a:cubicBezTo>
                    <a:pt x="15752" y="4696"/>
                    <a:pt x="15329" y="9391"/>
                    <a:pt x="14270" y="12678"/>
                  </a:cubicBezTo>
                  <a:cubicBezTo>
                    <a:pt x="13211" y="15965"/>
                    <a:pt x="11517" y="17843"/>
                    <a:pt x="9399" y="19252"/>
                  </a:cubicBezTo>
                  <a:cubicBezTo>
                    <a:pt x="7282" y="20661"/>
                    <a:pt x="4740" y="21600"/>
                    <a:pt x="2835" y="21130"/>
                  </a:cubicBezTo>
                  <a:cubicBezTo>
                    <a:pt x="929" y="20661"/>
                    <a:pt x="-342" y="18783"/>
                    <a:pt x="82" y="17374"/>
                  </a:cubicBezTo>
                  <a:cubicBezTo>
                    <a:pt x="505" y="15965"/>
                    <a:pt x="2623" y="15026"/>
                    <a:pt x="6435" y="15261"/>
                  </a:cubicBezTo>
                  <a:cubicBezTo>
                    <a:pt x="10246" y="15496"/>
                    <a:pt x="15752" y="16904"/>
                    <a:pt x="21258" y="1831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7106646" y="2674218"/>
              <a:ext cx="30669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5" name="Line"/>
            <p:cNvSpPr/>
            <p:nvPr/>
          </p:nvSpPr>
          <p:spPr>
            <a:xfrm>
              <a:off x="7144981" y="2755514"/>
              <a:ext cx="153337" cy="143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5" fill="norm" stroke="1" extrusionOk="0">
                  <a:moveTo>
                    <a:pt x="0" y="6029"/>
                  </a:moveTo>
                  <a:cubicBezTo>
                    <a:pt x="360" y="4167"/>
                    <a:pt x="720" y="2305"/>
                    <a:pt x="1800" y="1188"/>
                  </a:cubicBezTo>
                  <a:cubicBezTo>
                    <a:pt x="2880" y="70"/>
                    <a:pt x="4680" y="-302"/>
                    <a:pt x="6120" y="257"/>
                  </a:cubicBezTo>
                  <a:cubicBezTo>
                    <a:pt x="7560" y="815"/>
                    <a:pt x="8640" y="2305"/>
                    <a:pt x="9180" y="4167"/>
                  </a:cubicBezTo>
                  <a:cubicBezTo>
                    <a:pt x="9720" y="6029"/>
                    <a:pt x="9720" y="8264"/>
                    <a:pt x="9180" y="10126"/>
                  </a:cubicBezTo>
                  <a:cubicBezTo>
                    <a:pt x="8640" y="11988"/>
                    <a:pt x="7560" y="13477"/>
                    <a:pt x="6300" y="15339"/>
                  </a:cubicBezTo>
                  <a:cubicBezTo>
                    <a:pt x="5040" y="17201"/>
                    <a:pt x="3600" y="19436"/>
                    <a:pt x="4140" y="20367"/>
                  </a:cubicBezTo>
                  <a:cubicBezTo>
                    <a:pt x="4680" y="21298"/>
                    <a:pt x="7200" y="20926"/>
                    <a:pt x="10440" y="19436"/>
                  </a:cubicBezTo>
                  <a:cubicBezTo>
                    <a:pt x="13680" y="17946"/>
                    <a:pt x="17640" y="15339"/>
                    <a:pt x="21600" y="1273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6" name="Line"/>
            <p:cNvSpPr/>
            <p:nvPr/>
          </p:nvSpPr>
          <p:spPr>
            <a:xfrm>
              <a:off x="7344318" y="2605216"/>
              <a:ext cx="84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7" name="Line"/>
            <p:cNvSpPr/>
            <p:nvPr/>
          </p:nvSpPr>
          <p:spPr>
            <a:xfrm>
              <a:off x="7405653" y="2666551"/>
              <a:ext cx="9200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7616383" y="2467823"/>
              <a:ext cx="157188" cy="201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309" fill="norm" stroke="1" extrusionOk="0">
                  <a:moveTo>
                    <a:pt x="529" y="5606"/>
                  </a:moveTo>
                  <a:cubicBezTo>
                    <a:pt x="3272" y="3986"/>
                    <a:pt x="6014" y="2366"/>
                    <a:pt x="8757" y="1421"/>
                  </a:cubicBezTo>
                  <a:cubicBezTo>
                    <a:pt x="11500" y="476"/>
                    <a:pt x="14243" y="206"/>
                    <a:pt x="16472" y="71"/>
                  </a:cubicBezTo>
                  <a:cubicBezTo>
                    <a:pt x="18700" y="-64"/>
                    <a:pt x="20414" y="-64"/>
                    <a:pt x="20929" y="611"/>
                  </a:cubicBezTo>
                  <a:cubicBezTo>
                    <a:pt x="21443" y="1286"/>
                    <a:pt x="20757" y="2636"/>
                    <a:pt x="18186" y="4796"/>
                  </a:cubicBezTo>
                  <a:cubicBezTo>
                    <a:pt x="15614" y="6956"/>
                    <a:pt x="11157" y="9926"/>
                    <a:pt x="8243" y="11816"/>
                  </a:cubicBezTo>
                  <a:cubicBezTo>
                    <a:pt x="5329" y="13706"/>
                    <a:pt x="3957" y="14516"/>
                    <a:pt x="2586" y="15866"/>
                  </a:cubicBezTo>
                  <a:cubicBezTo>
                    <a:pt x="1214" y="17216"/>
                    <a:pt x="-157" y="19106"/>
                    <a:pt x="14" y="20186"/>
                  </a:cubicBezTo>
                  <a:cubicBezTo>
                    <a:pt x="186" y="21266"/>
                    <a:pt x="1900" y="21536"/>
                    <a:pt x="5329" y="21131"/>
                  </a:cubicBezTo>
                  <a:cubicBezTo>
                    <a:pt x="8757" y="20726"/>
                    <a:pt x="13900" y="19646"/>
                    <a:pt x="19043" y="185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7806383" y="2612883"/>
              <a:ext cx="66948" cy="8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22" fill="norm" stroke="1" extrusionOk="0">
                  <a:moveTo>
                    <a:pt x="20957" y="3927"/>
                  </a:moveTo>
                  <a:cubicBezTo>
                    <a:pt x="17757" y="1964"/>
                    <a:pt x="14557" y="0"/>
                    <a:pt x="11757" y="327"/>
                  </a:cubicBezTo>
                  <a:cubicBezTo>
                    <a:pt x="8957" y="655"/>
                    <a:pt x="6557" y="3273"/>
                    <a:pt x="4157" y="7200"/>
                  </a:cubicBezTo>
                  <a:cubicBezTo>
                    <a:pt x="1757" y="11127"/>
                    <a:pt x="-643" y="16364"/>
                    <a:pt x="157" y="18982"/>
                  </a:cubicBezTo>
                  <a:cubicBezTo>
                    <a:pt x="957" y="21600"/>
                    <a:pt x="4957" y="21600"/>
                    <a:pt x="8557" y="20618"/>
                  </a:cubicBezTo>
                  <a:cubicBezTo>
                    <a:pt x="12157" y="19636"/>
                    <a:pt x="15357" y="17673"/>
                    <a:pt x="16957" y="15055"/>
                  </a:cubicBezTo>
                  <a:cubicBezTo>
                    <a:pt x="18557" y="12436"/>
                    <a:pt x="18557" y="9164"/>
                    <a:pt x="17357" y="6545"/>
                  </a:cubicBezTo>
                  <a:cubicBezTo>
                    <a:pt x="16157" y="3927"/>
                    <a:pt x="13757" y="1964"/>
                    <a:pt x="11357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7926998" y="2658884"/>
              <a:ext cx="23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8009259" y="2612883"/>
              <a:ext cx="40409" cy="56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74" h="20661" fill="norm" stroke="1" extrusionOk="0">
                  <a:moveTo>
                    <a:pt x="18974" y="0"/>
                  </a:moveTo>
                  <a:cubicBezTo>
                    <a:pt x="12974" y="2817"/>
                    <a:pt x="6974" y="5635"/>
                    <a:pt x="3374" y="9391"/>
                  </a:cubicBezTo>
                  <a:cubicBezTo>
                    <a:pt x="-226" y="13148"/>
                    <a:pt x="-1426" y="17843"/>
                    <a:pt x="2174" y="19722"/>
                  </a:cubicBezTo>
                  <a:cubicBezTo>
                    <a:pt x="5774" y="21600"/>
                    <a:pt x="14174" y="20661"/>
                    <a:pt x="17174" y="16904"/>
                  </a:cubicBezTo>
                  <a:cubicBezTo>
                    <a:pt x="20174" y="13148"/>
                    <a:pt x="17774" y="6574"/>
                    <a:pt x="15374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8080335" y="2594510"/>
              <a:ext cx="161004" cy="86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2" fill="norm" stroke="1" extrusionOk="0">
                  <a:moveTo>
                    <a:pt x="0" y="6289"/>
                  </a:moveTo>
                  <a:cubicBezTo>
                    <a:pt x="1029" y="3820"/>
                    <a:pt x="2057" y="1351"/>
                    <a:pt x="3429" y="426"/>
                  </a:cubicBezTo>
                  <a:cubicBezTo>
                    <a:pt x="4800" y="-500"/>
                    <a:pt x="6514" y="117"/>
                    <a:pt x="7543" y="1969"/>
                  </a:cubicBezTo>
                  <a:cubicBezTo>
                    <a:pt x="8571" y="3820"/>
                    <a:pt x="8914" y="6906"/>
                    <a:pt x="8400" y="10300"/>
                  </a:cubicBezTo>
                  <a:cubicBezTo>
                    <a:pt x="7886" y="13694"/>
                    <a:pt x="6514" y="17397"/>
                    <a:pt x="6686" y="19249"/>
                  </a:cubicBezTo>
                  <a:cubicBezTo>
                    <a:pt x="6857" y="21100"/>
                    <a:pt x="8571" y="21100"/>
                    <a:pt x="11314" y="20174"/>
                  </a:cubicBezTo>
                  <a:cubicBezTo>
                    <a:pt x="14057" y="19249"/>
                    <a:pt x="17829" y="17397"/>
                    <a:pt x="21600" y="155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8228068" y="2600105"/>
              <a:ext cx="74606" cy="120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600" fill="norm" stroke="1" extrusionOk="0">
                  <a:moveTo>
                    <a:pt x="21019" y="919"/>
                  </a:moveTo>
                  <a:cubicBezTo>
                    <a:pt x="16699" y="460"/>
                    <a:pt x="12379" y="0"/>
                    <a:pt x="8419" y="0"/>
                  </a:cubicBezTo>
                  <a:cubicBezTo>
                    <a:pt x="4459" y="0"/>
                    <a:pt x="859" y="460"/>
                    <a:pt x="139" y="1838"/>
                  </a:cubicBezTo>
                  <a:cubicBezTo>
                    <a:pt x="-581" y="3217"/>
                    <a:pt x="1579" y="5515"/>
                    <a:pt x="4819" y="8043"/>
                  </a:cubicBezTo>
                  <a:cubicBezTo>
                    <a:pt x="8059" y="10570"/>
                    <a:pt x="12379" y="13328"/>
                    <a:pt x="13459" y="15626"/>
                  </a:cubicBezTo>
                  <a:cubicBezTo>
                    <a:pt x="14539" y="17923"/>
                    <a:pt x="12379" y="19762"/>
                    <a:pt x="1021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8233671" y="2582215"/>
              <a:ext cx="161006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4400"/>
                    <a:pt x="8229" y="7200"/>
                    <a:pt x="11829" y="3600"/>
                  </a:cubicBezTo>
                  <a:cubicBezTo>
                    <a:pt x="15429" y="0"/>
                    <a:pt x="1851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8509678" y="2474880"/>
              <a:ext cx="107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8548012" y="2574549"/>
              <a:ext cx="130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8877686" y="2352210"/>
              <a:ext cx="23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8456010" y="2436545"/>
              <a:ext cx="253007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482"/>
                    <a:pt x="0" y="17365"/>
                    <a:pt x="873" y="15035"/>
                  </a:cubicBezTo>
                  <a:cubicBezTo>
                    <a:pt x="1745" y="12706"/>
                    <a:pt x="3491" y="10165"/>
                    <a:pt x="4909" y="8682"/>
                  </a:cubicBezTo>
                  <a:cubicBezTo>
                    <a:pt x="6327" y="7200"/>
                    <a:pt x="7418" y="6776"/>
                    <a:pt x="8291" y="7412"/>
                  </a:cubicBezTo>
                  <a:cubicBezTo>
                    <a:pt x="9164" y="8047"/>
                    <a:pt x="9818" y="9741"/>
                    <a:pt x="11236" y="9529"/>
                  </a:cubicBezTo>
                  <a:cubicBezTo>
                    <a:pt x="12655" y="9318"/>
                    <a:pt x="14836" y="7200"/>
                    <a:pt x="16691" y="5294"/>
                  </a:cubicBezTo>
                  <a:cubicBezTo>
                    <a:pt x="18545" y="3388"/>
                    <a:pt x="20073" y="16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9" name="Line"/>
            <p:cNvSpPr/>
            <p:nvPr/>
          </p:nvSpPr>
          <p:spPr>
            <a:xfrm>
              <a:off x="8525012" y="2528548"/>
              <a:ext cx="19167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200"/>
                    <a:pt x="0" y="16800"/>
                    <a:pt x="720" y="15120"/>
                  </a:cubicBezTo>
                  <a:cubicBezTo>
                    <a:pt x="1440" y="13440"/>
                    <a:pt x="2880" y="12480"/>
                    <a:pt x="4464" y="12960"/>
                  </a:cubicBezTo>
                  <a:cubicBezTo>
                    <a:pt x="6048" y="13440"/>
                    <a:pt x="7776" y="15360"/>
                    <a:pt x="9360" y="16320"/>
                  </a:cubicBezTo>
                  <a:cubicBezTo>
                    <a:pt x="10944" y="17280"/>
                    <a:pt x="12384" y="17280"/>
                    <a:pt x="14400" y="14400"/>
                  </a:cubicBezTo>
                  <a:cubicBezTo>
                    <a:pt x="16416" y="11520"/>
                    <a:pt x="19008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>
              <a:off x="8885353" y="2390544"/>
              <a:ext cx="1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1" name="Line"/>
            <p:cNvSpPr/>
            <p:nvPr/>
          </p:nvSpPr>
          <p:spPr>
            <a:xfrm>
              <a:off x="8977355" y="2566882"/>
              <a:ext cx="5366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2" name="Line"/>
            <p:cNvSpPr/>
            <p:nvPr/>
          </p:nvSpPr>
          <p:spPr>
            <a:xfrm>
              <a:off x="9062908" y="2393100"/>
              <a:ext cx="121453" cy="300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16" fill="norm" stroke="1" extrusionOk="0">
                  <a:moveTo>
                    <a:pt x="20036" y="4210"/>
                  </a:moveTo>
                  <a:cubicBezTo>
                    <a:pt x="20036" y="3295"/>
                    <a:pt x="20036" y="2380"/>
                    <a:pt x="19361" y="1556"/>
                  </a:cubicBezTo>
                  <a:cubicBezTo>
                    <a:pt x="18686" y="732"/>
                    <a:pt x="17336" y="0"/>
                    <a:pt x="14636" y="0"/>
                  </a:cubicBezTo>
                  <a:cubicBezTo>
                    <a:pt x="11936" y="0"/>
                    <a:pt x="7886" y="732"/>
                    <a:pt x="5186" y="1464"/>
                  </a:cubicBezTo>
                  <a:cubicBezTo>
                    <a:pt x="2486" y="2197"/>
                    <a:pt x="1136" y="2929"/>
                    <a:pt x="461" y="3753"/>
                  </a:cubicBezTo>
                  <a:cubicBezTo>
                    <a:pt x="-214" y="4576"/>
                    <a:pt x="-214" y="5492"/>
                    <a:pt x="911" y="5949"/>
                  </a:cubicBezTo>
                  <a:cubicBezTo>
                    <a:pt x="2036" y="6407"/>
                    <a:pt x="4286" y="6407"/>
                    <a:pt x="6536" y="6315"/>
                  </a:cubicBezTo>
                  <a:cubicBezTo>
                    <a:pt x="8786" y="6224"/>
                    <a:pt x="11036" y="6041"/>
                    <a:pt x="13511" y="5766"/>
                  </a:cubicBezTo>
                  <a:cubicBezTo>
                    <a:pt x="15986" y="5492"/>
                    <a:pt x="18686" y="5125"/>
                    <a:pt x="20036" y="5583"/>
                  </a:cubicBezTo>
                  <a:cubicBezTo>
                    <a:pt x="21386" y="6041"/>
                    <a:pt x="21386" y="7322"/>
                    <a:pt x="20261" y="9793"/>
                  </a:cubicBezTo>
                  <a:cubicBezTo>
                    <a:pt x="19136" y="12264"/>
                    <a:pt x="16886" y="15925"/>
                    <a:pt x="15761" y="18214"/>
                  </a:cubicBezTo>
                  <a:cubicBezTo>
                    <a:pt x="14636" y="20502"/>
                    <a:pt x="14636" y="21417"/>
                    <a:pt x="15761" y="21508"/>
                  </a:cubicBezTo>
                  <a:cubicBezTo>
                    <a:pt x="16886" y="21600"/>
                    <a:pt x="19136" y="20868"/>
                    <a:pt x="21386" y="201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9240891" y="2398211"/>
              <a:ext cx="148114" cy="281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1448" fill="norm" stroke="1" extrusionOk="0">
                  <a:moveTo>
                    <a:pt x="12557" y="0"/>
                  </a:moveTo>
                  <a:cubicBezTo>
                    <a:pt x="8957" y="2724"/>
                    <a:pt x="5357" y="5449"/>
                    <a:pt x="3017" y="8270"/>
                  </a:cubicBezTo>
                  <a:cubicBezTo>
                    <a:pt x="677" y="11092"/>
                    <a:pt x="-403" y="14011"/>
                    <a:pt x="137" y="16249"/>
                  </a:cubicBezTo>
                  <a:cubicBezTo>
                    <a:pt x="677" y="18486"/>
                    <a:pt x="2837" y="20043"/>
                    <a:pt x="5897" y="20822"/>
                  </a:cubicBezTo>
                  <a:cubicBezTo>
                    <a:pt x="8957" y="21600"/>
                    <a:pt x="12917" y="21600"/>
                    <a:pt x="15617" y="21114"/>
                  </a:cubicBezTo>
                  <a:cubicBezTo>
                    <a:pt x="18317" y="20627"/>
                    <a:pt x="19757" y="19654"/>
                    <a:pt x="20477" y="18681"/>
                  </a:cubicBezTo>
                  <a:cubicBezTo>
                    <a:pt x="21197" y="17708"/>
                    <a:pt x="21197" y="16735"/>
                    <a:pt x="17957" y="16054"/>
                  </a:cubicBezTo>
                  <a:cubicBezTo>
                    <a:pt x="14717" y="15373"/>
                    <a:pt x="8237" y="14984"/>
                    <a:pt x="1757" y="145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5" name="Drawing"/>
          <p:cNvGrpSpPr/>
          <p:nvPr/>
        </p:nvGrpSpPr>
        <p:grpSpPr>
          <a:xfrm>
            <a:off x="391008" y="72071"/>
            <a:ext cx="12763235" cy="9358142"/>
            <a:chOff x="0" y="-31750"/>
            <a:chExt cx="12763233" cy="9358141"/>
          </a:xfrm>
        </p:grpSpPr>
        <p:sp>
          <p:nvSpPr>
            <p:cNvPr id="2876" name="Line"/>
            <p:cNvSpPr/>
            <p:nvPr/>
          </p:nvSpPr>
          <p:spPr>
            <a:xfrm>
              <a:off x="687961" y="517351"/>
              <a:ext cx="30668" cy="264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2" fill="norm" stroke="1" extrusionOk="0">
                  <a:moveTo>
                    <a:pt x="0" y="0"/>
                  </a:moveTo>
                  <a:cubicBezTo>
                    <a:pt x="3600" y="5966"/>
                    <a:pt x="7200" y="11931"/>
                    <a:pt x="9900" y="15634"/>
                  </a:cubicBezTo>
                  <a:cubicBezTo>
                    <a:pt x="12600" y="19337"/>
                    <a:pt x="14400" y="20777"/>
                    <a:pt x="16200" y="21189"/>
                  </a:cubicBezTo>
                  <a:cubicBezTo>
                    <a:pt x="18000" y="21600"/>
                    <a:pt x="19800" y="20983"/>
                    <a:pt x="21600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7" name="Line"/>
            <p:cNvSpPr/>
            <p:nvPr/>
          </p:nvSpPr>
          <p:spPr>
            <a:xfrm>
              <a:off x="480335" y="354983"/>
              <a:ext cx="381880" cy="564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510" fill="norm" stroke="1" extrusionOk="0">
                  <a:moveTo>
                    <a:pt x="11971" y="2679"/>
                  </a:moveTo>
                  <a:cubicBezTo>
                    <a:pt x="11971" y="2193"/>
                    <a:pt x="11971" y="1706"/>
                    <a:pt x="11474" y="1171"/>
                  </a:cubicBezTo>
                  <a:cubicBezTo>
                    <a:pt x="10976" y="636"/>
                    <a:pt x="9982" y="52"/>
                    <a:pt x="8703" y="4"/>
                  </a:cubicBezTo>
                  <a:cubicBezTo>
                    <a:pt x="7424" y="-45"/>
                    <a:pt x="5861" y="441"/>
                    <a:pt x="4297" y="1658"/>
                  </a:cubicBezTo>
                  <a:cubicBezTo>
                    <a:pt x="2734" y="2874"/>
                    <a:pt x="1171" y="4820"/>
                    <a:pt x="461" y="7106"/>
                  </a:cubicBezTo>
                  <a:cubicBezTo>
                    <a:pt x="-250" y="9393"/>
                    <a:pt x="-108" y="12020"/>
                    <a:pt x="674" y="14306"/>
                  </a:cubicBezTo>
                  <a:cubicBezTo>
                    <a:pt x="1455" y="16593"/>
                    <a:pt x="2876" y="18539"/>
                    <a:pt x="4368" y="19755"/>
                  </a:cubicBezTo>
                  <a:cubicBezTo>
                    <a:pt x="5861" y="20971"/>
                    <a:pt x="7424" y="21458"/>
                    <a:pt x="9129" y="21506"/>
                  </a:cubicBezTo>
                  <a:cubicBezTo>
                    <a:pt x="10834" y="21555"/>
                    <a:pt x="12682" y="21166"/>
                    <a:pt x="14600" y="19950"/>
                  </a:cubicBezTo>
                  <a:cubicBezTo>
                    <a:pt x="16518" y="18733"/>
                    <a:pt x="18508" y="16690"/>
                    <a:pt x="19716" y="14501"/>
                  </a:cubicBezTo>
                  <a:cubicBezTo>
                    <a:pt x="20924" y="12312"/>
                    <a:pt x="21350" y="9977"/>
                    <a:pt x="21208" y="7933"/>
                  </a:cubicBezTo>
                  <a:cubicBezTo>
                    <a:pt x="21066" y="5890"/>
                    <a:pt x="20355" y="4139"/>
                    <a:pt x="19716" y="3020"/>
                  </a:cubicBezTo>
                  <a:cubicBezTo>
                    <a:pt x="19076" y="1901"/>
                    <a:pt x="18508" y="1414"/>
                    <a:pt x="17087" y="1074"/>
                  </a:cubicBezTo>
                  <a:cubicBezTo>
                    <a:pt x="15666" y="733"/>
                    <a:pt x="13392" y="539"/>
                    <a:pt x="11829" y="441"/>
                  </a:cubicBezTo>
                  <a:cubicBezTo>
                    <a:pt x="10266" y="344"/>
                    <a:pt x="9413" y="344"/>
                    <a:pt x="8916" y="587"/>
                  </a:cubicBezTo>
                  <a:cubicBezTo>
                    <a:pt x="8418" y="831"/>
                    <a:pt x="8276" y="1317"/>
                    <a:pt x="8134" y="1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8" name="Line"/>
            <p:cNvSpPr/>
            <p:nvPr/>
          </p:nvSpPr>
          <p:spPr>
            <a:xfrm>
              <a:off x="1217612" y="440683"/>
              <a:ext cx="257479" cy="508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1872" y="6187"/>
                  </a:moveTo>
                  <a:cubicBezTo>
                    <a:pt x="1872" y="10203"/>
                    <a:pt x="1872" y="14219"/>
                    <a:pt x="1872" y="16498"/>
                  </a:cubicBezTo>
                  <a:cubicBezTo>
                    <a:pt x="1872" y="18778"/>
                    <a:pt x="1872" y="19321"/>
                    <a:pt x="1765" y="20026"/>
                  </a:cubicBezTo>
                  <a:cubicBezTo>
                    <a:pt x="1658" y="20732"/>
                    <a:pt x="1444" y="21600"/>
                    <a:pt x="1337" y="21600"/>
                  </a:cubicBezTo>
                  <a:cubicBezTo>
                    <a:pt x="1230" y="21600"/>
                    <a:pt x="1230" y="20732"/>
                    <a:pt x="1016" y="18886"/>
                  </a:cubicBezTo>
                  <a:cubicBezTo>
                    <a:pt x="802" y="17041"/>
                    <a:pt x="375" y="14219"/>
                    <a:pt x="161" y="11180"/>
                  </a:cubicBezTo>
                  <a:cubicBezTo>
                    <a:pt x="-53" y="8141"/>
                    <a:pt x="-53" y="4884"/>
                    <a:pt x="161" y="2931"/>
                  </a:cubicBezTo>
                  <a:cubicBezTo>
                    <a:pt x="375" y="977"/>
                    <a:pt x="802" y="326"/>
                    <a:pt x="1444" y="597"/>
                  </a:cubicBezTo>
                  <a:cubicBezTo>
                    <a:pt x="2086" y="868"/>
                    <a:pt x="2941" y="2062"/>
                    <a:pt x="4010" y="4287"/>
                  </a:cubicBezTo>
                  <a:cubicBezTo>
                    <a:pt x="5080" y="6513"/>
                    <a:pt x="6363" y="9769"/>
                    <a:pt x="7860" y="12482"/>
                  </a:cubicBezTo>
                  <a:cubicBezTo>
                    <a:pt x="9357" y="15196"/>
                    <a:pt x="11068" y="17367"/>
                    <a:pt x="12351" y="18724"/>
                  </a:cubicBezTo>
                  <a:cubicBezTo>
                    <a:pt x="13634" y="20080"/>
                    <a:pt x="14490" y="20623"/>
                    <a:pt x="15452" y="20894"/>
                  </a:cubicBezTo>
                  <a:cubicBezTo>
                    <a:pt x="16414" y="21166"/>
                    <a:pt x="17484" y="21166"/>
                    <a:pt x="18446" y="20352"/>
                  </a:cubicBezTo>
                  <a:cubicBezTo>
                    <a:pt x="19408" y="19538"/>
                    <a:pt x="20264" y="17910"/>
                    <a:pt x="20798" y="15087"/>
                  </a:cubicBezTo>
                  <a:cubicBezTo>
                    <a:pt x="21333" y="12265"/>
                    <a:pt x="21547" y="8249"/>
                    <a:pt x="21547" y="5536"/>
                  </a:cubicBezTo>
                  <a:cubicBezTo>
                    <a:pt x="21547" y="2822"/>
                    <a:pt x="21333" y="1411"/>
                    <a:pt x="211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9" name="Line"/>
            <p:cNvSpPr/>
            <p:nvPr/>
          </p:nvSpPr>
          <p:spPr>
            <a:xfrm>
              <a:off x="1559096" y="656498"/>
              <a:ext cx="124472" cy="23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0994" fill="norm" stroke="1" extrusionOk="0">
                  <a:moveTo>
                    <a:pt x="16996" y="1944"/>
                  </a:moveTo>
                  <a:cubicBezTo>
                    <a:pt x="14455" y="1035"/>
                    <a:pt x="11913" y="125"/>
                    <a:pt x="9796" y="12"/>
                  </a:cubicBezTo>
                  <a:cubicBezTo>
                    <a:pt x="7678" y="-102"/>
                    <a:pt x="5984" y="580"/>
                    <a:pt x="4290" y="2740"/>
                  </a:cubicBezTo>
                  <a:cubicBezTo>
                    <a:pt x="2596" y="4900"/>
                    <a:pt x="902" y="8538"/>
                    <a:pt x="266" y="11607"/>
                  </a:cubicBezTo>
                  <a:cubicBezTo>
                    <a:pt x="-369" y="14677"/>
                    <a:pt x="55" y="17178"/>
                    <a:pt x="2384" y="18883"/>
                  </a:cubicBezTo>
                  <a:cubicBezTo>
                    <a:pt x="4713" y="20589"/>
                    <a:pt x="8949" y="21498"/>
                    <a:pt x="12549" y="20702"/>
                  </a:cubicBezTo>
                  <a:cubicBezTo>
                    <a:pt x="16149" y="19906"/>
                    <a:pt x="19113" y="17405"/>
                    <a:pt x="20172" y="14791"/>
                  </a:cubicBezTo>
                  <a:cubicBezTo>
                    <a:pt x="21231" y="12176"/>
                    <a:pt x="20384" y="9447"/>
                    <a:pt x="18266" y="7515"/>
                  </a:cubicBezTo>
                  <a:cubicBezTo>
                    <a:pt x="16149" y="5582"/>
                    <a:pt x="12760" y="4445"/>
                    <a:pt x="10431" y="4332"/>
                  </a:cubicBezTo>
                  <a:cubicBezTo>
                    <a:pt x="8102" y="4218"/>
                    <a:pt x="6831" y="5127"/>
                    <a:pt x="5560" y="6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0" name="Line"/>
            <p:cNvSpPr/>
            <p:nvPr/>
          </p:nvSpPr>
          <p:spPr>
            <a:xfrm>
              <a:off x="1738318" y="678355"/>
              <a:ext cx="115004" cy="23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0" y="4226"/>
                  </a:moveTo>
                  <a:cubicBezTo>
                    <a:pt x="2400" y="3522"/>
                    <a:pt x="4800" y="2817"/>
                    <a:pt x="6960" y="2935"/>
                  </a:cubicBezTo>
                  <a:cubicBezTo>
                    <a:pt x="9120" y="3052"/>
                    <a:pt x="11040" y="3991"/>
                    <a:pt x="13200" y="6809"/>
                  </a:cubicBezTo>
                  <a:cubicBezTo>
                    <a:pt x="15360" y="9626"/>
                    <a:pt x="17760" y="14322"/>
                    <a:pt x="18960" y="17257"/>
                  </a:cubicBezTo>
                  <a:cubicBezTo>
                    <a:pt x="20160" y="20191"/>
                    <a:pt x="20160" y="21365"/>
                    <a:pt x="18960" y="21483"/>
                  </a:cubicBezTo>
                  <a:cubicBezTo>
                    <a:pt x="17760" y="21600"/>
                    <a:pt x="15360" y="20661"/>
                    <a:pt x="13920" y="17843"/>
                  </a:cubicBezTo>
                  <a:cubicBezTo>
                    <a:pt x="12480" y="15026"/>
                    <a:pt x="12000" y="10330"/>
                    <a:pt x="12000" y="7396"/>
                  </a:cubicBezTo>
                  <a:cubicBezTo>
                    <a:pt x="12000" y="4461"/>
                    <a:pt x="12480" y="3287"/>
                    <a:pt x="14160" y="2348"/>
                  </a:cubicBezTo>
                  <a:cubicBezTo>
                    <a:pt x="15840" y="1409"/>
                    <a:pt x="18720" y="7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1" name="Line"/>
            <p:cNvSpPr/>
            <p:nvPr/>
          </p:nvSpPr>
          <p:spPr>
            <a:xfrm>
              <a:off x="1915532" y="344428"/>
              <a:ext cx="551137" cy="534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416" fill="norm" stroke="1" extrusionOk="0">
                  <a:moveTo>
                    <a:pt x="566" y="15833"/>
                  </a:moveTo>
                  <a:cubicBezTo>
                    <a:pt x="566" y="17368"/>
                    <a:pt x="566" y="18904"/>
                    <a:pt x="466" y="19927"/>
                  </a:cubicBezTo>
                  <a:cubicBezTo>
                    <a:pt x="366" y="20951"/>
                    <a:pt x="166" y="21463"/>
                    <a:pt x="66" y="21412"/>
                  </a:cubicBezTo>
                  <a:cubicBezTo>
                    <a:pt x="-34" y="21361"/>
                    <a:pt x="-34" y="20746"/>
                    <a:pt x="166" y="19723"/>
                  </a:cubicBezTo>
                  <a:cubicBezTo>
                    <a:pt x="366" y="18699"/>
                    <a:pt x="766" y="17266"/>
                    <a:pt x="1116" y="16345"/>
                  </a:cubicBezTo>
                  <a:cubicBezTo>
                    <a:pt x="1466" y="15423"/>
                    <a:pt x="1766" y="15014"/>
                    <a:pt x="2116" y="14963"/>
                  </a:cubicBezTo>
                  <a:cubicBezTo>
                    <a:pt x="2466" y="14911"/>
                    <a:pt x="2866" y="15218"/>
                    <a:pt x="3066" y="15679"/>
                  </a:cubicBezTo>
                  <a:cubicBezTo>
                    <a:pt x="3266" y="16140"/>
                    <a:pt x="3266" y="16754"/>
                    <a:pt x="3266" y="17675"/>
                  </a:cubicBezTo>
                  <a:cubicBezTo>
                    <a:pt x="3266" y="18597"/>
                    <a:pt x="3266" y="19825"/>
                    <a:pt x="3266" y="20132"/>
                  </a:cubicBezTo>
                  <a:cubicBezTo>
                    <a:pt x="3266" y="20439"/>
                    <a:pt x="3266" y="19825"/>
                    <a:pt x="3466" y="18955"/>
                  </a:cubicBezTo>
                  <a:cubicBezTo>
                    <a:pt x="3666" y="18085"/>
                    <a:pt x="4066" y="16959"/>
                    <a:pt x="4366" y="16140"/>
                  </a:cubicBezTo>
                  <a:cubicBezTo>
                    <a:pt x="4666" y="15321"/>
                    <a:pt x="4866" y="14809"/>
                    <a:pt x="5166" y="14707"/>
                  </a:cubicBezTo>
                  <a:cubicBezTo>
                    <a:pt x="5466" y="14604"/>
                    <a:pt x="5866" y="14911"/>
                    <a:pt x="6216" y="15730"/>
                  </a:cubicBezTo>
                  <a:cubicBezTo>
                    <a:pt x="6566" y="16549"/>
                    <a:pt x="6866" y="17880"/>
                    <a:pt x="7166" y="18750"/>
                  </a:cubicBezTo>
                  <a:cubicBezTo>
                    <a:pt x="7466" y="19620"/>
                    <a:pt x="7766" y="20030"/>
                    <a:pt x="8166" y="20286"/>
                  </a:cubicBezTo>
                  <a:cubicBezTo>
                    <a:pt x="8566" y="20542"/>
                    <a:pt x="9066" y="20644"/>
                    <a:pt x="9766" y="20439"/>
                  </a:cubicBezTo>
                  <a:cubicBezTo>
                    <a:pt x="10466" y="20235"/>
                    <a:pt x="11366" y="19723"/>
                    <a:pt x="12116" y="18904"/>
                  </a:cubicBezTo>
                  <a:cubicBezTo>
                    <a:pt x="12866" y="18085"/>
                    <a:pt x="13466" y="16959"/>
                    <a:pt x="13816" y="16140"/>
                  </a:cubicBezTo>
                  <a:cubicBezTo>
                    <a:pt x="14166" y="15321"/>
                    <a:pt x="14266" y="14809"/>
                    <a:pt x="14016" y="14604"/>
                  </a:cubicBezTo>
                  <a:cubicBezTo>
                    <a:pt x="13766" y="14399"/>
                    <a:pt x="13166" y="14502"/>
                    <a:pt x="12666" y="14707"/>
                  </a:cubicBezTo>
                  <a:cubicBezTo>
                    <a:pt x="12166" y="14911"/>
                    <a:pt x="11766" y="15218"/>
                    <a:pt x="11416" y="15577"/>
                  </a:cubicBezTo>
                  <a:cubicBezTo>
                    <a:pt x="11066" y="15935"/>
                    <a:pt x="10766" y="16345"/>
                    <a:pt x="10566" y="16805"/>
                  </a:cubicBezTo>
                  <a:cubicBezTo>
                    <a:pt x="10366" y="17266"/>
                    <a:pt x="10266" y="17778"/>
                    <a:pt x="10466" y="18085"/>
                  </a:cubicBezTo>
                  <a:cubicBezTo>
                    <a:pt x="10666" y="18392"/>
                    <a:pt x="11166" y="18494"/>
                    <a:pt x="11816" y="18290"/>
                  </a:cubicBezTo>
                  <a:cubicBezTo>
                    <a:pt x="12466" y="18085"/>
                    <a:pt x="13266" y="17573"/>
                    <a:pt x="13666" y="17573"/>
                  </a:cubicBezTo>
                  <a:cubicBezTo>
                    <a:pt x="14066" y="17573"/>
                    <a:pt x="14066" y="18085"/>
                    <a:pt x="14166" y="18597"/>
                  </a:cubicBezTo>
                  <a:cubicBezTo>
                    <a:pt x="14266" y="19108"/>
                    <a:pt x="14466" y="19620"/>
                    <a:pt x="14816" y="19825"/>
                  </a:cubicBezTo>
                  <a:cubicBezTo>
                    <a:pt x="15166" y="20030"/>
                    <a:pt x="15666" y="19927"/>
                    <a:pt x="16516" y="18801"/>
                  </a:cubicBezTo>
                  <a:cubicBezTo>
                    <a:pt x="17366" y="17675"/>
                    <a:pt x="18566" y="15526"/>
                    <a:pt x="19416" y="12608"/>
                  </a:cubicBezTo>
                  <a:cubicBezTo>
                    <a:pt x="20266" y="9690"/>
                    <a:pt x="20766" y="6005"/>
                    <a:pt x="21016" y="3753"/>
                  </a:cubicBezTo>
                  <a:cubicBezTo>
                    <a:pt x="21266" y="1501"/>
                    <a:pt x="21266" y="682"/>
                    <a:pt x="21016" y="272"/>
                  </a:cubicBezTo>
                  <a:cubicBezTo>
                    <a:pt x="20766" y="-137"/>
                    <a:pt x="20266" y="-137"/>
                    <a:pt x="19766" y="631"/>
                  </a:cubicBezTo>
                  <a:cubicBezTo>
                    <a:pt x="19266" y="1399"/>
                    <a:pt x="18766" y="2934"/>
                    <a:pt x="18416" y="5084"/>
                  </a:cubicBezTo>
                  <a:cubicBezTo>
                    <a:pt x="18066" y="7234"/>
                    <a:pt x="17866" y="9998"/>
                    <a:pt x="18166" y="12301"/>
                  </a:cubicBezTo>
                  <a:cubicBezTo>
                    <a:pt x="18466" y="14604"/>
                    <a:pt x="19266" y="16447"/>
                    <a:pt x="19916" y="17471"/>
                  </a:cubicBezTo>
                  <a:cubicBezTo>
                    <a:pt x="20566" y="18494"/>
                    <a:pt x="21066" y="18699"/>
                    <a:pt x="21566" y="18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2" name="Line"/>
            <p:cNvSpPr/>
            <p:nvPr/>
          </p:nvSpPr>
          <p:spPr>
            <a:xfrm>
              <a:off x="2673672" y="678355"/>
              <a:ext cx="16867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3" name="Line"/>
            <p:cNvSpPr/>
            <p:nvPr/>
          </p:nvSpPr>
          <p:spPr>
            <a:xfrm>
              <a:off x="2949679" y="387015"/>
              <a:ext cx="187945" cy="420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18" fill="norm" stroke="1" extrusionOk="0">
                  <a:moveTo>
                    <a:pt x="0" y="0"/>
                  </a:moveTo>
                  <a:cubicBezTo>
                    <a:pt x="584" y="4844"/>
                    <a:pt x="1168" y="9687"/>
                    <a:pt x="1459" y="12764"/>
                  </a:cubicBezTo>
                  <a:cubicBezTo>
                    <a:pt x="1751" y="15840"/>
                    <a:pt x="1751" y="17149"/>
                    <a:pt x="1605" y="18262"/>
                  </a:cubicBezTo>
                  <a:cubicBezTo>
                    <a:pt x="1459" y="19375"/>
                    <a:pt x="1168" y="20291"/>
                    <a:pt x="876" y="20356"/>
                  </a:cubicBezTo>
                  <a:cubicBezTo>
                    <a:pt x="584" y="20422"/>
                    <a:pt x="292" y="19636"/>
                    <a:pt x="584" y="18065"/>
                  </a:cubicBezTo>
                  <a:cubicBezTo>
                    <a:pt x="876" y="16495"/>
                    <a:pt x="1751" y="14138"/>
                    <a:pt x="3503" y="12567"/>
                  </a:cubicBezTo>
                  <a:cubicBezTo>
                    <a:pt x="5254" y="10996"/>
                    <a:pt x="7881" y="10211"/>
                    <a:pt x="10654" y="10015"/>
                  </a:cubicBezTo>
                  <a:cubicBezTo>
                    <a:pt x="13427" y="9818"/>
                    <a:pt x="16346" y="10211"/>
                    <a:pt x="18389" y="11258"/>
                  </a:cubicBezTo>
                  <a:cubicBezTo>
                    <a:pt x="20432" y="12305"/>
                    <a:pt x="21600" y="14007"/>
                    <a:pt x="21454" y="15513"/>
                  </a:cubicBezTo>
                  <a:cubicBezTo>
                    <a:pt x="21308" y="17018"/>
                    <a:pt x="19849" y="18327"/>
                    <a:pt x="17368" y="19309"/>
                  </a:cubicBezTo>
                  <a:cubicBezTo>
                    <a:pt x="14886" y="20291"/>
                    <a:pt x="11384" y="20945"/>
                    <a:pt x="8903" y="21273"/>
                  </a:cubicBezTo>
                  <a:cubicBezTo>
                    <a:pt x="6422" y="21600"/>
                    <a:pt x="4962" y="21600"/>
                    <a:pt x="3795" y="21273"/>
                  </a:cubicBezTo>
                  <a:cubicBezTo>
                    <a:pt x="2627" y="20945"/>
                    <a:pt x="1751" y="20291"/>
                    <a:pt x="1751" y="19702"/>
                  </a:cubicBezTo>
                  <a:cubicBezTo>
                    <a:pt x="1751" y="19113"/>
                    <a:pt x="2627" y="18589"/>
                    <a:pt x="4232" y="18131"/>
                  </a:cubicBezTo>
                  <a:cubicBezTo>
                    <a:pt x="5838" y="17673"/>
                    <a:pt x="8173" y="17280"/>
                    <a:pt x="10508" y="16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4" name="Line"/>
            <p:cNvSpPr/>
            <p:nvPr/>
          </p:nvSpPr>
          <p:spPr>
            <a:xfrm>
              <a:off x="3202062" y="555675"/>
              <a:ext cx="343534" cy="237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371" fill="norm" stroke="1" extrusionOk="0">
                  <a:moveTo>
                    <a:pt x="8139" y="8962"/>
                  </a:moveTo>
                  <a:cubicBezTo>
                    <a:pt x="7821" y="7814"/>
                    <a:pt x="7504" y="6665"/>
                    <a:pt x="6392" y="6205"/>
                  </a:cubicBezTo>
                  <a:cubicBezTo>
                    <a:pt x="5280" y="5745"/>
                    <a:pt x="3374" y="5975"/>
                    <a:pt x="2104" y="6780"/>
                  </a:cubicBezTo>
                  <a:cubicBezTo>
                    <a:pt x="833" y="7584"/>
                    <a:pt x="198" y="8962"/>
                    <a:pt x="39" y="10801"/>
                  </a:cubicBezTo>
                  <a:cubicBezTo>
                    <a:pt x="-120" y="12639"/>
                    <a:pt x="198" y="14937"/>
                    <a:pt x="1230" y="15971"/>
                  </a:cubicBezTo>
                  <a:cubicBezTo>
                    <a:pt x="2262" y="17005"/>
                    <a:pt x="4009" y="16775"/>
                    <a:pt x="5518" y="15397"/>
                  </a:cubicBezTo>
                  <a:cubicBezTo>
                    <a:pt x="7027" y="14018"/>
                    <a:pt x="8298" y="11490"/>
                    <a:pt x="9330" y="10341"/>
                  </a:cubicBezTo>
                  <a:cubicBezTo>
                    <a:pt x="10362" y="9192"/>
                    <a:pt x="11156" y="9422"/>
                    <a:pt x="12745" y="9077"/>
                  </a:cubicBezTo>
                  <a:cubicBezTo>
                    <a:pt x="14333" y="8733"/>
                    <a:pt x="16715" y="7814"/>
                    <a:pt x="18224" y="6894"/>
                  </a:cubicBezTo>
                  <a:cubicBezTo>
                    <a:pt x="19733" y="5975"/>
                    <a:pt x="20368" y="5056"/>
                    <a:pt x="20765" y="4022"/>
                  </a:cubicBezTo>
                  <a:cubicBezTo>
                    <a:pt x="21162" y="2988"/>
                    <a:pt x="21321" y="1839"/>
                    <a:pt x="20686" y="1035"/>
                  </a:cubicBezTo>
                  <a:cubicBezTo>
                    <a:pt x="20051" y="231"/>
                    <a:pt x="18621" y="-229"/>
                    <a:pt x="17827" y="116"/>
                  </a:cubicBezTo>
                  <a:cubicBezTo>
                    <a:pt x="17033" y="460"/>
                    <a:pt x="16874" y="1609"/>
                    <a:pt x="16874" y="2873"/>
                  </a:cubicBezTo>
                  <a:cubicBezTo>
                    <a:pt x="16874" y="4137"/>
                    <a:pt x="17033" y="5516"/>
                    <a:pt x="17827" y="7699"/>
                  </a:cubicBezTo>
                  <a:cubicBezTo>
                    <a:pt x="18621" y="9882"/>
                    <a:pt x="20051" y="12869"/>
                    <a:pt x="20765" y="15167"/>
                  </a:cubicBezTo>
                  <a:cubicBezTo>
                    <a:pt x="21480" y="17465"/>
                    <a:pt x="21480" y="19073"/>
                    <a:pt x="21083" y="19992"/>
                  </a:cubicBezTo>
                  <a:cubicBezTo>
                    <a:pt x="20686" y="20911"/>
                    <a:pt x="19892" y="21141"/>
                    <a:pt x="19098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3586026" y="554140"/>
              <a:ext cx="222340" cy="18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fill="norm" stroke="1" extrusionOk="0">
                  <a:moveTo>
                    <a:pt x="0" y="7845"/>
                  </a:moveTo>
                  <a:cubicBezTo>
                    <a:pt x="4221" y="8129"/>
                    <a:pt x="8441" y="8414"/>
                    <a:pt x="11172" y="8271"/>
                  </a:cubicBezTo>
                  <a:cubicBezTo>
                    <a:pt x="13903" y="8129"/>
                    <a:pt x="15145" y="7561"/>
                    <a:pt x="15890" y="6140"/>
                  </a:cubicBezTo>
                  <a:cubicBezTo>
                    <a:pt x="16634" y="4719"/>
                    <a:pt x="16883" y="2445"/>
                    <a:pt x="16386" y="1166"/>
                  </a:cubicBezTo>
                  <a:cubicBezTo>
                    <a:pt x="15890" y="-113"/>
                    <a:pt x="14648" y="-397"/>
                    <a:pt x="13034" y="598"/>
                  </a:cubicBezTo>
                  <a:cubicBezTo>
                    <a:pt x="11421" y="1592"/>
                    <a:pt x="9434" y="3866"/>
                    <a:pt x="8193" y="6850"/>
                  </a:cubicBezTo>
                  <a:cubicBezTo>
                    <a:pt x="6952" y="9835"/>
                    <a:pt x="6455" y="13529"/>
                    <a:pt x="7572" y="16087"/>
                  </a:cubicBezTo>
                  <a:cubicBezTo>
                    <a:pt x="8690" y="18645"/>
                    <a:pt x="11421" y="20066"/>
                    <a:pt x="14028" y="20635"/>
                  </a:cubicBezTo>
                  <a:cubicBezTo>
                    <a:pt x="16634" y="21203"/>
                    <a:pt x="19117" y="20919"/>
                    <a:pt x="21600" y="20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3886457" y="344670"/>
              <a:ext cx="167247" cy="43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170" fill="norm" stroke="1" extrusionOk="0">
                  <a:moveTo>
                    <a:pt x="11600" y="14719"/>
                  </a:moveTo>
                  <a:cubicBezTo>
                    <a:pt x="10945" y="14098"/>
                    <a:pt x="10291" y="13477"/>
                    <a:pt x="9145" y="13167"/>
                  </a:cubicBezTo>
                  <a:cubicBezTo>
                    <a:pt x="8000" y="12856"/>
                    <a:pt x="6363" y="12856"/>
                    <a:pt x="4727" y="13477"/>
                  </a:cubicBezTo>
                  <a:cubicBezTo>
                    <a:pt x="3091" y="14098"/>
                    <a:pt x="1454" y="15339"/>
                    <a:pt x="636" y="16643"/>
                  </a:cubicBezTo>
                  <a:cubicBezTo>
                    <a:pt x="-182" y="17946"/>
                    <a:pt x="-182" y="19312"/>
                    <a:pt x="473" y="20181"/>
                  </a:cubicBezTo>
                  <a:cubicBezTo>
                    <a:pt x="1127" y="21050"/>
                    <a:pt x="2436" y="21422"/>
                    <a:pt x="5218" y="20988"/>
                  </a:cubicBezTo>
                  <a:cubicBezTo>
                    <a:pt x="8000" y="20553"/>
                    <a:pt x="12254" y="19312"/>
                    <a:pt x="14873" y="16519"/>
                  </a:cubicBezTo>
                  <a:cubicBezTo>
                    <a:pt x="17491" y="13725"/>
                    <a:pt x="18473" y="9381"/>
                    <a:pt x="18963" y="6774"/>
                  </a:cubicBezTo>
                  <a:cubicBezTo>
                    <a:pt x="19454" y="4167"/>
                    <a:pt x="19454" y="3298"/>
                    <a:pt x="19291" y="2429"/>
                  </a:cubicBezTo>
                  <a:cubicBezTo>
                    <a:pt x="19127" y="1560"/>
                    <a:pt x="18800" y="691"/>
                    <a:pt x="17818" y="256"/>
                  </a:cubicBezTo>
                  <a:cubicBezTo>
                    <a:pt x="16836" y="-178"/>
                    <a:pt x="15200" y="-178"/>
                    <a:pt x="13891" y="1188"/>
                  </a:cubicBezTo>
                  <a:cubicBezTo>
                    <a:pt x="12582" y="2553"/>
                    <a:pt x="11600" y="5284"/>
                    <a:pt x="12091" y="8201"/>
                  </a:cubicBezTo>
                  <a:cubicBezTo>
                    <a:pt x="12582" y="11119"/>
                    <a:pt x="14545" y="14222"/>
                    <a:pt x="16345" y="16208"/>
                  </a:cubicBezTo>
                  <a:cubicBezTo>
                    <a:pt x="18145" y="18194"/>
                    <a:pt x="19782" y="19063"/>
                    <a:pt x="21418" y="19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4692009" y="408890"/>
              <a:ext cx="159047" cy="361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364" fill="norm" stroke="1" extrusionOk="0">
                  <a:moveTo>
                    <a:pt x="20681" y="2785"/>
                  </a:moveTo>
                  <a:cubicBezTo>
                    <a:pt x="19352" y="1879"/>
                    <a:pt x="18023" y="972"/>
                    <a:pt x="16527" y="444"/>
                  </a:cubicBezTo>
                  <a:cubicBezTo>
                    <a:pt x="15032" y="-85"/>
                    <a:pt x="13370" y="-236"/>
                    <a:pt x="10878" y="519"/>
                  </a:cubicBezTo>
                  <a:cubicBezTo>
                    <a:pt x="8386" y="1274"/>
                    <a:pt x="5063" y="2936"/>
                    <a:pt x="2736" y="5504"/>
                  </a:cubicBezTo>
                  <a:cubicBezTo>
                    <a:pt x="410" y="8072"/>
                    <a:pt x="-919" y="11546"/>
                    <a:pt x="743" y="14340"/>
                  </a:cubicBezTo>
                  <a:cubicBezTo>
                    <a:pt x="2404" y="17135"/>
                    <a:pt x="7056" y="19249"/>
                    <a:pt x="11709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5006947" y="379348"/>
              <a:ext cx="51113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2100"/>
                    <a:pt x="8640" y="4200"/>
                    <a:pt x="4860" y="7350"/>
                  </a:cubicBezTo>
                  <a:cubicBezTo>
                    <a:pt x="1080" y="10500"/>
                    <a:pt x="0" y="14700"/>
                    <a:pt x="0" y="17250"/>
                  </a:cubicBezTo>
                  <a:cubicBezTo>
                    <a:pt x="0" y="19800"/>
                    <a:pt x="1080" y="20700"/>
                    <a:pt x="21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4917105" y="402959"/>
              <a:ext cx="225291" cy="53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54" fill="norm" stroke="1" extrusionOk="0">
                  <a:moveTo>
                    <a:pt x="280" y="21354"/>
                  </a:moveTo>
                  <a:cubicBezTo>
                    <a:pt x="38" y="15183"/>
                    <a:pt x="-205" y="9011"/>
                    <a:pt x="280" y="5411"/>
                  </a:cubicBezTo>
                  <a:cubicBezTo>
                    <a:pt x="766" y="1811"/>
                    <a:pt x="1979" y="783"/>
                    <a:pt x="4770" y="268"/>
                  </a:cubicBezTo>
                  <a:cubicBezTo>
                    <a:pt x="7561" y="-246"/>
                    <a:pt x="11930" y="-246"/>
                    <a:pt x="14964" y="2325"/>
                  </a:cubicBezTo>
                  <a:cubicBezTo>
                    <a:pt x="17997" y="4897"/>
                    <a:pt x="19696" y="10040"/>
                    <a:pt x="21395" y="15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4927723" y="739689"/>
              <a:ext cx="191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000"/>
                    <a:pt x="0" y="12000"/>
                    <a:pt x="864" y="15000"/>
                  </a:cubicBezTo>
                  <a:cubicBezTo>
                    <a:pt x="1728" y="18000"/>
                    <a:pt x="3456" y="18000"/>
                    <a:pt x="7056" y="18600"/>
                  </a:cubicBezTo>
                  <a:cubicBezTo>
                    <a:pt x="10656" y="19200"/>
                    <a:pt x="16128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1224640" y="958795"/>
              <a:ext cx="3841087" cy="27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0" y="21456"/>
                  </a:moveTo>
                  <a:cubicBezTo>
                    <a:pt x="474" y="20867"/>
                    <a:pt x="949" y="20278"/>
                    <a:pt x="1423" y="19689"/>
                  </a:cubicBezTo>
                  <a:cubicBezTo>
                    <a:pt x="1897" y="19100"/>
                    <a:pt x="2371" y="18511"/>
                    <a:pt x="2881" y="17921"/>
                  </a:cubicBezTo>
                  <a:cubicBezTo>
                    <a:pt x="3392" y="17332"/>
                    <a:pt x="3938" y="16743"/>
                    <a:pt x="4462" y="16351"/>
                  </a:cubicBezTo>
                  <a:cubicBezTo>
                    <a:pt x="4987" y="15958"/>
                    <a:pt x="5490" y="15761"/>
                    <a:pt x="6014" y="15369"/>
                  </a:cubicBezTo>
                  <a:cubicBezTo>
                    <a:pt x="6539" y="14976"/>
                    <a:pt x="7085" y="14387"/>
                    <a:pt x="7610" y="13798"/>
                  </a:cubicBezTo>
                  <a:cubicBezTo>
                    <a:pt x="8134" y="13209"/>
                    <a:pt x="8637" y="12620"/>
                    <a:pt x="9126" y="12129"/>
                  </a:cubicBezTo>
                  <a:cubicBezTo>
                    <a:pt x="9614" y="11638"/>
                    <a:pt x="10089" y="11245"/>
                    <a:pt x="10570" y="10951"/>
                  </a:cubicBezTo>
                  <a:cubicBezTo>
                    <a:pt x="11051" y="10656"/>
                    <a:pt x="11540" y="10460"/>
                    <a:pt x="12079" y="10263"/>
                  </a:cubicBezTo>
                  <a:cubicBezTo>
                    <a:pt x="12618" y="10067"/>
                    <a:pt x="13207" y="9871"/>
                    <a:pt x="13768" y="9674"/>
                  </a:cubicBezTo>
                  <a:cubicBezTo>
                    <a:pt x="14328" y="9478"/>
                    <a:pt x="14860" y="9281"/>
                    <a:pt x="15413" y="8791"/>
                  </a:cubicBezTo>
                  <a:cubicBezTo>
                    <a:pt x="15966" y="8300"/>
                    <a:pt x="16541" y="7514"/>
                    <a:pt x="17080" y="6729"/>
                  </a:cubicBezTo>
                  <a:cubicBezTo>
                    <a:pt x="17619" y="5943"/>
                    <a:pt x="18122" y="5158"/>
                    <a:pt x="18589" y="4372"/>
                  </a:cubicBezTo>
                  <a:cubicBezTo>
                    <a:pt x="19056" y="3587"/>
                    <a:pt x="19487" y="2801"/>
                    <a:pt x="19911" y="2016"/>
                  </a:cubicBezTo>
                  <a:cubicBezTo>
                    <a:pt x="20335" y="1231"/>
                    <a:pt x="20752" y="445"/>
                    <a:pt x="21032" y="151"/>
                  </a:cubicBezTo>
                  <a:cubicBezTo>
                    <a:pt x="21313" y="-144"/>
                    <a:pt x="21456" y="52"/>
                    <a:pt x="21600" y="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5234397" y="571019"/>
              <a:ext cx="766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5272731" y="762690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5872621" y="421408"/>
              <a:ext cx="373800" cy="771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40" fill="norm" stroke="1" extrusionOk="0">
                  <a:moveTo>
                    <a:pt x="5182" y="2028"/>
                  </a:moveTo>
                  <a:cubicBezTo>
                    <a:pt x="4594" y="2241"/>
                    <a:pt x="4006" y="2454"/>
                    <a:pt x="3125" y="2703"/>
                  </a:cubicBezTo>
                  <a:cubicBezTo>
                    <a:pt x="2243" y="2951"/>
                    <a:pt x="1068" y="3235"/>
                    <a:pt x="480" y="3200"/>
                  </a:cubicBezTo>
                  <a:cubicBezTo>
                    <a:pt x="-108" y="3164"/>
                    <a:pt x="-108" y="2809"/>
                    <a:pt x="406" y="2312"/>
                  </a:cubicBezTo>
                  <a:cubicBezTo>
                    <a:pt x="921" y="1814"/>
                    <a:pt x="1949" y="1175"/>
                    <a:pt x="2684" y="713"/>
                  </a:cubicBezTo>
                  <a:cubicBezTo>
                    <a:pt x="3419" y="251"/>
                    <a:pt x="3859" y="-33"/>
                    <a:pt x="4227" y="3"/>
                  </a:cubicBezTo>
                  <a:cubicBezTo>
                    <a:pt x="4594" y="38"/>
                    <a:pt x="4888" y="393"/>
                    <a:pt x="4961" y="1424"/>
                  </a:cubicBezTo>
                  <a:cubicBezTo>
                    <a:pt x="5035" y="2454"/>
                    <a:pt x="4888" y="4159"/>
                    <a:pt x="4668" y="6184"/>
                  </a:cubicBezTo>
                  <a:cubicBezTo>
                    <a:pt x="4447" y="8209"/>
                    <a:pt x="4153" y="10554"/>
                    <a:pt x="3712" y="12117"/>
                  </a:cubicBezTo>
                  <a:cubicBezTo>
                    <a:pt x="3272" y="13680"/>
                    <a:pt x="2684" y="14462"/>
                    <a:pt x="2023" y="14924"/>
                  </a:cubicBezTo>
                  <a:cubicBezTo>
                    <a:pt x="1361" y="15385"/>
                    <a:pt x="627" y="15528"/>
                    <a:pt x="259" y="15350"/>
                  </a:cubicBezTo>
                  <a:cubicBezTo>
                    <a:pt x="-108" y="15172"/>
                    <a:pt x="-108" y="14675"/>
                    <a:pt x="406" y="13716"/>
                  </a:cubicBezTo>
                  <a:cubicBezTo>
                    <a:pt x="921" y="12756"/>
                    <a:pt x="1949" y="11335"/>
                    <a:pt x="3419" y="9808"/>
                  </a:cubicBezTo>
                  <a:cubicBezTo>
                    <a:pt x="4888" y="8280"/>
                    <a:pt x="6798" y="6646"/>
                    <a:pt x="8414" y="5296"/>
                  </a:cubicBezTo>
                  <a:cubicBezTo>
                    <a:pt x="10031" y="3946"/>
                    <a:pt x="11353" y="2880"/>
                    <a:pt x="12235" y="2063"/>
                  </a:cubicBezTo>
                  <a:cubicBezTo>
                    <a:pt x="13116" y="1246"/>
                    <a:pt x="13557" y="678"/>
                    <a:pt x="13631" y="571"/>
                  </a:cubicBezTo>
                  <a:cubicBezTo>
                    <a:pt x="13704" y="464"/>
                    <a:pt x="13410" y="820"/>
                    <a:pt x="12823" y="2170"/>
                  </a:cubicBezTo>
                  <a:cubicBezTo>
                    <a:pt x="12235" y="3520"/>
                    <a:pt x="11353" y="5864"/>
                    <a:pt x="10545" y="8067"/>
                  </a:cubicBezTo>
                  <a:cubicBezTo>
                    <a:pt x="9737" y="10270"/>
                    <a:pt x="9002" y="12330"/>
                    <a:pt x="8561" y="14213"/>
                  </a:cubicBezTo>
                  <a:cubicBezTo>
                    <a:pt x="8121" y="16096"/>
                    <a:pt x="7974" y="17801"/>
                    <a:pt x="8121" y="18974"/>
                  </a:cubicBezTo>
                  <a:cubicBezTo>
                    <a:pt x="8268" y="20146"/>
                    <a:pt x="8708" y="20785"/>
                    <a:pt x="9296" y="21141"/>
                  </a:cubicBezTo>
                  <a:cubicBezTo>
                    <a:pt x="9884" y="21496"/>
                    <a:pt x="10619" y="21567"/>
                    <a:pt x="11427" y="21176"/>
                  </a:cubicBezTo>
                  <a:cubicBezTo>
                    <a:pt x="12235" y="20785"/>
                    <a:pt x="13116" y="19933"/>
                    <a:pt x="13778" y="18760"/>
                  </a:cubicBezTo>
                  <a:cubicBezTo>
                    <a:pt x="14439" y="17588"/>
                    <a:pt x="14880" y="16096"/>
                    <a:pt x="14880" y="15066"/>
                  </a:cubicBezTo>
                  <a:cubicBezTo>
                    <a:pt x="14880" y="14035"/>
                    <a:pt x="14439" y="13467"/>
                    <a:pt x="13778" y="13147"/>
                  </a:cubicBezTo>
                  <a:cubicBezTo>
                    <a:pt x="13116" y="12828"/>
                    <a:pt x="12235" y="12756"/>
                    <a:pt x="12161" y="12721"/>
                  </a:cubicBezTo>
                  <a:cubicBezTo>
                    <a:pt x="12088" y="12685"/>
                    <a:pt x="12823" y="12685"/>
                    <a:pt x="14512" y="12437"/>
                  </a:cubicBezTo>
                  <a:cubicBezTo>
                    <a:pt x="16202" y="12188"/>
                    <a:pt x="18847" y="11691"/>
                    <a:pt x="21492" y="11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6898820" y="545930"/>
              <a:ext cx="282955" cy="422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375" fill="norm" stroke="1" extrusionOk="0">
                  <a:moveTo>
                    <a:pt x="13372" y="3210"/>
                  </a:moveTo>
                  <a:cubicBezTo>
                    <a:pt x="13372" y="2563"/>
                    <a:pt x="13372" y="1916"/>
                    <a:pt x="12886" y="1593"/>
                  </a:cubicBezTo>
                  <a:cubicBezTo>
                    <a:pt x="12399" y="1270"/>
                    <a:pt x="11426" y="1270"/>
                    <a:pt x="10064" y="1787"/>
                  </a:cubicBezTo>
                  <a:cubicBezTo>
                    <a:pt x="8702" y="2304"/>
                    <a:pt x="6950" y="3339"/>
                    <a:pt x="5199" y="5409"/>
                  </a:cubicBezTo>
                  <a:cubicBezTo>
                    <a:pt x="3448" y="7478"/>
                    <a:pt x="1696" y="10582"/>
                    <a:pt x="821" y="12846"/>
                  </a:cubicBezTo>
                  <a:cubicBezTo>
                    <a:pt x="-55" y="15109"/>
                    <a:pt x="-55" y="16532"/>
                    <a:pt x="42" y="17567"/>
                  </a:cubicBezTo>
                  <a:cubicBezTo>
                    <a:pt x="140" y="18601"/>
                    <a:pt x="334" y="19248"/>
                    <a:pt x="821" y="19830"/>
                  </a:cubicBezTo>
                  <a:cubicBezTo>
                    <a:pt x="1307" y="20412"/>
                    <a:pt x="2086" y="20930"/>
                    <a:pt x="2961" y="21188"/>
                  </a:cubicBezTo>
                  <a:cubicBezTo>
                    <a:pt x="3837" y="21447"/>
                    <a:pt x="4810" y="21447"/>
                    <a:pt x="6172" y="21124"/>
                  </a:cubicBezTo>
                  <a:cubicBezTo>
                    <a:pt x="7534" y="20800"/>
                    <a:pt x="9286" y="20154"/>
                    <a:pt x="11037" y="18213"/>
                  </a:cubicBezTo>
                  <a:cubicBezTo>
                    <a:pt x="12788" y="16273"/>
                    <a:pt x="14540" y="13040"/>
                    <a:pt x="15318" y="10388"/>
                  </a:cubicBezTo>
                  <a:cubicBezTo>
                    <a:pt x="16096" y="7737"/>
                    <a:pt x="15902" y="5667"/>
                    <a:pt x="15221" y="4051"/>
                  </a:cubicBezTo>
                  <a:cubicBezTo>
                    <a:pt x="14540" y="2434"/>
                    <a:pt x="13372" y="1270"/>
                    <a:pt x="12107" y="623"/>
                  </a:cubicBezTo>
                  <a:cubicBezTo>
                    <a:pt x="10842" y="-24"/>
                    <a:pt x="9480" y="-153"/>
                    <a:pt x="7923" y="170"/>
                  </a:cubicBezTo>
                  <a:cubicBezTo>
                    <a:pt x="6367" y="494"/>
                    <a:pt x="4615" y="1270"/>
                    <a:pt x="3545" y="1981"/>
                  </a:cubicBezTo>
                  <a:cubicBezTo>
                    <a:pt x="2475" y="2693"/>
                    <a:pt x="2086" y="3339"/>
                    <a:pt x="1696" y="3986"/>
                  </a:cubicBezTo>
                  <a:cubicBezTo>
                    <a:pt x="1307" y="4633"/>
                    <a:pt x="918" y="5279"/>
                    <a:pt x="821" y="5926"/>
                  </a:cubicBezTo>
                  <a:cubicBezTo>
                    <a:pt x="723" y="6573"/>
                    <a:pt x="918" y="7219"/>
                    <a:pt x="1404" y="7737"/>
                  </a:cubicBezTo>
                  <a:cubicBezTo>
                    <a:pt x="1891" y="8254"/>
                    <a:pt x="2669" y="8642"/>
                    <a:pt x="5199" y="8578"/>
                  </a:cubicBezTo>
                  <a:cubicBezTo>
                    <a:pt x="7729" y="8513"/>
                    <a:pt x="12010" y="7996"/>
                    <a:pt x="15026" y="7413"/>
                  </a:cubicBezTo>
                  <a:cubicBezTo>
                    <a:pt x="18042" y="6831"/>
                    <a:pt x="19794" y="6185"/>
                    <a:pt x="21545" y="5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6937835" y="287027"/>
              <a:ext cx="151938" cy="18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0575" fill="norm" stroke="1" extrusionOk="0">
                  <a:moveTo>
                    <a:pt x="5203" y="7042"/>
                  </a:moveTo>
                  <a:cubicBezTo>
                    <a:pt x="4483" y="8502"/>
                    <a:pt x="3763" y="9961"/>
                    <a:pt x="2863" y="12588"/>
                  </a:cubicBezTo>
                  <a:cubicBezTo>
                    <a:pt x="1963" y="15215"/>
                    <a:pt x="883" y="19010"/>
                    <a:pt x="343" y="20177"/>
                  </a:cubicBezTo>
                  <a:cubicBezTo>
                    <a:pt x="-197" y="21345"/>
                    <a:pt x="-197" y="19886"/>
                    <a:pt x="1063" y="16529"/>
                  </a:cubicBezTo>
                  <a:cubicBezTo>
                    <a:pt x="2323" y="13172"/>
                    <a:pt x="4843" y="7918"/>
                    <a:pt x="6643" y="4561"/>
                  </a:cubicBezTo>
                  <a:cubicBezTo>
                    <a:pt x="8443" y="1204"/>
                    <a:pt x="9523" y="-255"/>
                    <a:pt x="10783" y="37"/>
                  </a:cubicBezTo>
                  <a:cubicBezTo>
                    <a:pt x="12043" y="329"/>
                    <a:pt x="13483" y="2372"/>
                    <a:pt x="15283" y="5583"/>
                  </a:cubicBezTo>
                  <a:cubicBezTo>
                    <a:pt x="17083" y="8794"/>
                    <a:pt x="19243" y="13172"/>
                    <a:pt x="21403" y="17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7344436" y="695565"/>
              <a:ext cx="236015" cy="11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248" fill="norm" stroke="1" extrusionOk="0">
                  <a:moveTo>
                    <a:pt x="2636" y="21248"/>
                  </a:moveTo>
                  <a:cubicBezTo>
                    <a:pt x="1707" y="19808"/>
                    <a:pt x="778" y="18368"/>
                    <a:pt x="314" y="16448"/>
                  </a:cubicBezTo>
                  <a:cubicBezTo>
                    <a:pt x="-151" y="14528"/>
                    <a:pt x="-151" y="12128"/>
                    <a:pt x="662" y="9248"/>
                  </a:cubicBezTo>
                  <a:cubicBezTo>
                    <a:pt x="1475" y="6368"/>
                    <a:pt x="3101" y="3008"/>
                    <a:pt x="4494" y="1328"/>
                  </a:cubicBezTo>
                  <a:cubicBezTo>
                    <a:pt x="5888" y="-352"/>
                    <a:pt x="7049" y="-352"/>
                    <a:pt x="7862" y="848"/>
                  </a:cubicBezTo>
                  <a:cubicBezTo>
                    <a:pt x="8675" y="2048"/>
                    <a:pt x="9139" y="4448"/>
                    <a:pt x="9720" y="7808"/>
                  </a:cubicBezTo>
                  <a:cubicBezTo>
                    <a:pt x="10301" y="11168"/>
                    <a:pt x="10997" y="15488"/>
                    <a:pt x="11926" y="17888"/>
                  </a:cubicBezTo>
                  <a:cubicBezTo>
                    <a:pt x="12855" y="20288"/>
                    <a:pt x="14017" y="20768"/>
                    <a:pt x="15643" y="17888"/>
                  </a:cubicBezTo>
                  <a:cubicBezTo>
                    <a:pt x="17268" y="15008"/>
                    <a:pt x="19359" y="8768"/>
                    <a:pt x="21449" y="2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7377577" y="893026"/>
              <a:ext cx="248875" cy="105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187" fill="norm" stroke="1" extrusionOk="0">
                  <a:moveTo>
                    <a:pt x="2950" y="18514"/>
                  </a:moveTo>
                  <a:cubicBezTo>
                    <a:pt x="2068" y="20057"/>
                    <a:pt x="1186" y="21600"/>
                    <a:pt x="635" y="21086"/>
                  </a:cubicBezTo>
                  <a:cubicBezTo>
                    <a:pt x="84" y="20571"/>
                    <a:pt x="-136" y="18000"/>
                    <a:pt x="84" y="15686"/>
                  </a:cubicBezTo>
                  <a:cubicBezTo>
                    <a:pt x="305" y="13371"/>
                    <a:pt x="966" y="11314"/>
                    <a:pt x="2068" y="9771"/>
                  </a:cubicBezTo>
                  <a:cubicBezTo>
                    <a:pt x="3170" y="8229"/>
                    <a:pt x="4713" y="7200"/>
                    <a:pt x="6476" y="8486"/>
                  </a:cubicBezTo>
                  <a:cubicBezTo>
                    <a:pt x="8240" y="9771"/>
                    <a:pt x="10223" y="13371"/>
                    <a:pt x="12758" y="12343"/>
                  </a:cubicBezTo>
                  <a:cubicBezTo>
                    <a:pt x="15293" y="11314"/>
                    <a:pt x="18378" y="5657"/>
                    <a:pt x="214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7883539" y="525018"/>
              <a:ext cx="256592" cy="43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41" fill="norm" stroke="1" extrusionOk="0">
                  <a:moveTo>
                    <a:pt x="4149" y="7579"/>
                  </a:moveTo>
                  <a:cubicBezTo>
                    <a:pt x="3935" y="10989"/>
                    <a:pt x="3722" y="14400"/>
                    <a:pt x="3615" y="16484"/>
                  </a:cubicBezTo>
                  <a:cubicBezTo>
                    <a:pt x="3508" y="18568"/>
                    <a:pt x="3508" y="19326"/>
                    <a:pt x="3187" y="20084"/>
                  </a:cubicBezTo>
                  <a:cubicBezTo>
                    <a:pt x="2866" y="20842"/>
                    <a:pt x="2224" y="21600"/>
                    <a:pt x="1690" y="21537"/>
                  </a:cubicBezTo>
                  <a:cubicBezTo>
                    <a:pt x="1155" y="21474"/>
                    <a:pt x="727" y="20589"/>
                    <a:pt x="407" y="17747"/>
                  </a:cubicBezTo>
                  <a:cubicBezTo>
                    <a:pt x="86" y="14905"/>
                    <a:pt x="-128" y="10105"/>
                    <a:pt x="86" y="7074"/>
                  </a:cubicBezTo>
                  <a:cubicBezTo>
                    <a:pt x="300" y="4042"/>
                    <a:pt x="941" y="2779"/>
                    <a:pt x="1797" y="2021"/>
                  </a:cubicBezTo>
                  <a:cubicBezTo>
                    <a:pt x="2652" y="1263"/>
                    <a:pt x="3721" y="1011"/>
                    <a:pt x="4791" y="1705"/>
                  </a:cubicBezTo>
                  <a:cubicBezTo>
                    <a:pt x="5860" y="2400"/>
                    <a:pt x="6929" y="4042"/>
                    <a:pt x="8319" y="6884"/>
                  </a:cubicBezTo>
                  <a:cubicBezTo>
                    <a:pt x="9710" y="9726"/>
                    <a:pt x="11420" y="13768"/>
                    <a:pt x="12490" y="16105"/>
                  </a:cubicBezTo>
                  <a:cubicBezTo>
                    <a:pt x="13559" y="18442"/>
                    <a:pt x="13987" y="19074"/>
                    <a:pt x="14522" y="19137"/>
                  </a:cubicBezTo>
                  <a:cubicBezTo>
                    <a:pt x="15056" y="19200"/>
                    <a:pt x="15698" y="18695"/>
                    <a:pt x="16553" y="16863"/>
                  </a:cubicBezTo>
                  <a:cubicBezTo>
                    <a:pt x="17409" y="15032"/>
                    <a:pt x="18478" y="11874"/>
                    <a:pt x="19333" y="8842"/>
                  </a:cubicBezTo>
                  <a:cubicBezTo>
                    <a:pt x="20189" y="5811"/>
                    <a:pt x="20830" y="2905"/>
                    <a:pt x="214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8162522" y="722896"/>
              <a:ext cx="123885" cy="171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067" fill="norm" stroke="1" extrusionOk="0">
                  <a:moveTo>
                    <a:pt x="15655" y="2057"/>
                  </a:moveTo>
                  <a:cubicBezTo>
                    <a:pt x="13927" y="1118"/>
                    <a:pt x="12199" y="179"/>
                    <a:pt x="10255" y="23"/>
                  </a:cubicBezTo>
                  <a:cubicBezTo>
                    <a:pt x="8311" y="-134"/>
                    <a:pt x="6151" y="492"/>
                    <a:pt x="4207" y="3309"/>
                  </a:cubicBezTo>
                  <a:cubicBezTo>
                    <a:pt x="2263" y="6127"/>
                    <a:pt x="535" y="11136"/>
                    <a:pt x="103" y="14579"/>
                  </a:cubicBezTo>
                  <a:cubicBezTo>
                    <a:pt x="-329" y="18023"/>
                    <a:pt x="535" y="19901"/>
                    <a:pt x="3991" y="20683"/>
                  </a:cubicBezTo>
                  <a:cubicBezTo>
                    <a:pt x="7447" y="21466"/>
                    <a:pt x="13495" y="21153"/>
                    <a:pt x="16951" y="18805"/>
                  </a:cubicBezTo>
                  <a:cubicBezTo>
                    <a:pt x="20407" y="16457"/>
                    <a:pt x="21271" y="12075"/>
                    <a:pt x="20839" y="9257"/>
                  </a:cubicBezTo>
                  <a:cubicBezTo>
                    <a:pt x="20407" y="6440"/>
                    <a:pt x="18679" y="5188"/>
                    <a:pt x="15871" y="4718"/>
                  </a:cubicBezTo>
                  <a:cubicBezTo>
                    <a:pt x="13063" y="4249"/>
                    <a:pt x="9175" y="4562"/>
                    <a:pt x="5287" y="4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8316466" y="716689"/>
              <a:ext cx="145671" cy="18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1751"/>
                  </a:moveTo>
                  <a:cubicBezTo>
                    <a:pt x="1895" y="1168"/>
                    <a:pt x="3789" y="584"/>
                    <a:pt x="6063" y="1605"/>
                  </a:cubicBezTo>
                  <a:cubicBezTo>
                    <a:pt x="8337" y="2627"/>
                    <a:pt x="10990" y="5254"/>
                    <a:pt x="12505" y="8465"/>
                  </a:cubicBezTo>
                  <a:cubicBezTo>
                    <a:pt x="14021" y="11676"/>
                    <a:pt x="14400" y="15470"/>
                    <a:pt x="14021" y="17951"/>
                  </a:cubicBezTo>
                  <a:cubicBezTo>
                    <a:pt x="13642" y="20432"/>
                    <a:pt x="12505" y="21600"/>
                    <a:pt x="11558" y="21308"/>
                  </a:cubicBezTo>
                  <a:cubicBezTo>
                    <a:pt x="10611" y="21016"/>
                    <a:pt x="9853" y="19265"/>
                    <a:pt x="9663" y="16054"/>
                  </a:cubicBezTo>
                  <a:cubicBezTo>
                    <a:pt x="9474" y="12843"/>
                    <a:pt x="9853" y="8173"/>
                    <a:pt x="11937" y="5254"/>
                  </a:cubicBezTo>
                  <a:cubicBezTo>
                    <a:pt x="14021" y="2335"/>
                    <a:pt x="17811" y="11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8501945" y="433790"/>
              <a:ext cx="580596" cy="443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39" fill="norm" stroke="1" extrusionOk="0">
                  <a:moveTo>
                    <a:pt x="1082" y="15885"/>
                  </a:moveTo>
                  <a:cubicBezTo>
                    <a:pt x="987" y="17119"/>
                    <a:pt x="892" y="18353"/>
                    <a:pt x="703" y="19402"/>
                  </a:cubicBezTo>
                  <a:cubicBezTo>
                    <a:pt x="513" y="20452"/>
                    <a:pt x="229" y="21316"/>
                    <a:pt x="87" y="21377"/>
                  </a:cubicBezTo>
                  <a:cubicBezTo>
                    <a:pt x="-55" y="21439"/>
                    <a:pt x="-55" y="20698"/>
                    <a:pt x="324" y="19402"/>
                  </a:cubicBezTo>
                  <a:cubicBezTo>
                    <a:pt x="703" y="18106"/>
                    <a:pt x="1461" y="16255"/>
                    <a:pt x="2077" y="15206"/>
                  </a:cubicBezTo>
                  <a:cubicBezTo>
                    <a:pt x="2692" y="14157"/>
                    <a:pt x="3166" y="13910"/>
                    <a:pt x="3498" y="14157"/>
                  </a:cubicBezTo>
                  <a:cubicBezTo>
                    <a:pt x="3829" y="14404"/>
                    <a:pt x="4019" y="15144"/>
                    <a:pt x="4161" y="15823"/>
                  </a:cubicBezTo>
                  <a:cubicBezTo>
                    <a:pt x="4303" y="16502"/>
                    <a:pt x="4398" y="17119"/>
                    <a:pt x="4398" y="17798"/>
                  </a:cubicBezTo>
                  <a:cubicBezTo>
                    <a:pt x="4398" y="18477"/>
                    <a:pt x="4303" y="19217"/>
                    <a:pt x="4303" y="19156"/>
                  </a:cubicBezTo>
                  <a:cubicBezTo>
                    <a:pt x="4303" y="19094"/>
                    <a:pt x="4398" y="18230"/>
                    <a:pt x="4729" y="17119"/>
                  </a:cubicBezTo>
                  <a:cubicBezTo>
                    <a:pt x="5061" y="16008"/>
                    <a:pt x="5629" y="14650"/>
                    <a:pt x="6103" y="13786"/>
                  </a:cubicBezTo>
                  <a:cubicBezTo>
                    <a:pt x="6577" y="12922"/>
                    <a:pt x="6956" y="12552"/>
                    <a:pt x="7192" y="12737"/>
                  </a:cubicBezTo>
                  <a:cubicBezTo>
                    <a:pt x="7429" y="12922"/>
                    <a:pt x="7524" y="13663"/>
                    <a:pt x="7571" y="14589"/>
                  </a:cubicBezTo>
                  <a:cubicBezTo>
                    <a:pt x="7619" y="15514"/>
                    <a:pt x="7619" y="16625"/>
                    <a:pt x="7666" y="17551"/>
                  </a:cubicBezTo>
                  <a:cubicBezTo>
                    <a:pt x="7713" y="18477"/>
                    <a:pt x="7808" y="19217"/>
                    <a:pt x="8187" y="19588"/>
                  </a:cubicBezTo>
                  <a:cubicBezTo>
                    <a:pt x="8566" y="19958"/>
                    <a:pt x="9229" y="19958"/>
                    <a:pt x="9940" y="19526"/>
                  </a:cubicBezTo>
                  <a:cubicBezTo>
                    <a:pt x="10650" y="19094"/>
                    <a:pt x="11408" y="18230"/>
                    <a:pt x="11929" y="17428"/>
                  </a:cubicBezTo>
                  <a:cubicBezTo>
                    <a:pt x="12450" y="16625"/>
                    <a:pt x="12734" y="15885"/>
                    <a:pt x="13019" y="15206"/>
                  </a:cubicBezTo>
                  <a:cubicBezTo>
                    <a:pt x="13303" y="14527"/>
                    <a:pt x="13587" y="13910"/>
                    <a:pt x="13492" y="13540"/>
                  </a:cubicBezTo>
                  <a:cubicBezTo>
                    <a:pt x="13398" y="13169"/>
                    <a:pt x="12924" y="13046"/>
                    <a:pt x="12498" y="13231"/>
                  </a:cubicBezTo>
                  <a:cubicBezTo>
                    <a:pt x="12071" y="13416"/>
                    <a:pt x="11692" y="13910"/>
                    <a:pt x="11361" y="14465"/>
                  </a:cubicBezTo>
                  <a:cubicBezTo>
                    <a:pt x="11029" y="15021"/>
                    <a:pt x="10745" y="15638"/>
                    <a:pt x="10603" y="16317"/>
                  </a:cubicBezTo>
                  <a:cubicBezTo>
                    <a:pt x="10461" y="16996"/>
                    <a:pt x="10461" y="17736"/>
                    <a:pt x="10698" y="18168"/>
                  </a:cubicBezTo>
                  <a:cubicBezTo>
                    <a:pt x="10934" y="18600"/>
                    <a:pt x="11408" y="18724"/>
                    <a:pt x="11834" y="18600"/>
                  </a:cubicBezTo>
                  <a:cubicBezTo>
                    <a:pt x="12261" y="18477"/>
                    <a:pt x="12640" y="18106"/>
                    <a:pt x="12971" y="18292"/>
                  </a:cubicBezTo>
                  <a:cubicBezTo>
                    <a:pt x="13303" y="18477"/>
                    <a:pt x="13587" y="19217"/>
                    <a:pt x="13966" y="19588"/>
                  </a:cubicBezTo>
                  <a:cubicBezTo>
                    <a:pt x="14345" y="19958"/>
                    <a:pt x="14819" y="19958"/>
                    <a:pt x="15529" y="19279"/>
                  </a:cubicBezTo>
                  <a:cubicBezTo>
                    <a:pt x="16240" y="18600"/>
                    <a:pt x="17187" y="17242"/>
                    <a:pt x="18182" y="14527"/>
                  </a:cubicBezTo>
                  <a:cubicBezTo>
                    <a:pt x="19177" y="11812"/>
                    <a:pt x="20219" y="7738"/>
                    <a:pt x="20787" y="5393"/>
                  </a:cubicBezTo>
                  <a:cubicBezTo>
                    <a:pt x="21356" y="3048"/>
                    <a:pt x="21450" y="2431"/>
                    <a:pt x="21498" y="1752"/>
                  </a:cubicBezTo>
                  <a:cubicBezTo>
                    <a:pt x="21545" y="1073"/>
                    <a:pt x="21545" y="333"/>
                    <a:pt x="21308" y="86"/>
                  </a:cubicBezTo>
                  <a:cubicBezTo>
                    <a:pt x="21071" y="-161"/>
                    <a:pt x="20598" y="86"/>
                    <a:pt x="20029" y="1320"/>
                  </a:cubicBezTo>
                  <a:cubicBezTo>
                    <a:pt x="19461" y="2554"/>
                    <a:pt x="18798" y="4776"/>
                    <a:pt x="18371" y="7800"/>
                  </a:cubicBezTo>
                  <a:cubicBezTo>
                    <a:pt x="17945" y="10824"/>
                    <a:pt x="17756" y="14650"/>
                    <a:pt x="17945" y="17057"/>
                  </a:cubicBezTo>
                  <a:cubicBezTo>
                    <a:pt x="18134" y="19464"/>
                    <a:pt x="18703" y="20452"/>
                    <a:pt x="19224" y="20945"/>
                  </a:cubicBezTo>
                  <a:cubicBezTo>
                    <a:pt x="19745" y="21439"/>
                    <a:pt x="20219" y="21439"/>
                    <a:pt x="20692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9348934" y="483451"/>
              <a:ext cx="178894" cy="450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21600" y="154"/>
                  </a:moveTo>
                  <a:cubicBezTo>
                    <a:pt x="20057" y="32"/>
                    <a:pt x="18514" y="-89"/>
                    <a:pt x="17126" y="93"/>
                  </a:cubicBezTo>
                  <a:cubicBezTo>
                    <a:pt x="15737" y="275"/>
                    <a:pt x="14503" y="760"/>
                    <a:pt x="12189" y="2277"/>
                  </a:cubicBezTo>
                  <a:cubicBezTo>
                    <a:pt x="9874" y="3794"/>
                    <a:pt x="6480" y="6342"/>
                    <a:pt x="4011" y="9133"/>
                  </a:cubicBezTo>
                  <a:cubicBezTo>
                    <a:pt x="1543" y="11924"/>
                    <a:pt x="0" y="14958"/>
                    <a:pt x="0" y="17082"/>
                  </a:cubicBezTo>
                  <a:cubicBezTo>
                    <a:pt x="0" y="19205"/>
                    <a:pt x="1543" y="20419"/>
                    <a:pt x="4011" y="20965"/>
                  </a:cubicBezTo>
                  <a:cubicBezTo>
                    <a:pt x="6480" y="21511"/>
                    <a:pt x="9874" y="21390"/>
                    <a:pt x="13269" y="21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9568716" y="515905"/>
              <a:ext cx="327120" cy="401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9956" y="4152"/>
                  </a:moveTo>
                  <a:cubicBezTo>
                    <a:pt x="9113" y="3745"/>
                    <a:pt x="8269" y="3337"/>
                    <a:pt x="7594" y="3405"/>
                  </a:cubicBezTo>
                  <a:cubicBezTo>
                    <a:pt x="6919" y="3473"/>
                    <a:pt x="6413" y="4016"/>
                    <a:pt x="5231" y="6258"/>
                  </a:cubicBezTo>
                  <a:cubicBezTo>
                    <a:pt x="4050" y="8499"/>
                    <a:pt x="2194" y="12439"/>
                    <a:pt x="1181" y="14748"/>
                  </a:cubicBezTo>
                  <a:cubicBezTo>
                    <a:pt x="169" y="17058"/>
                    <a:pt x="0" y="17737"/>
                    <a:pt x="0" y="18484"/>
                  </a:cubicBezTo>
                  <a:cubicBezTo>
                    <a:pt x="0" y="19231"/>
                    <a:pt x="169" y="20047"/>
                    <a:pt x="675" y="20590"/>
                  </a:cubicBezTo>
                  <a:cubicBezTo>
                    <a:pt x="1181" y="21133"/>
                    <a:pt x="2025" y="21405"/>
                    <a:pt x="3459" y="21337"/>
                  </a:cubicBezTo>
                  <a:cubicBezTo>
                    <a:pt x="4894" y="21269"/>
                    <a:pt x="6919" y="20862"/>
                    <a:pt x="8944" y="19707"/>
                  </a:cubicBezTo>
                  <a:cubicBezTo>
                    <a:pt x="10969" y="18552"/>
                    <a:pt x="12994" y="16650"/>
                    <a:pt x="14259" y="14205"/>
                  </a:cubicBezTo>
                  <a:cubicBezTo>
                    <a:pt x="15525" y="11760"/>
                    <a:pt x="16031" y="8771"/>
                    <a:pt x="16031" y="6597"/>
                  </a:cubicBezTo>
                  <a:cubicBezTo>
                    <a:pt x="16031" y="4424"/>
                    <a:pt x="15525" y="3065"/>
                    <a:pt x="14934" y="2114"/>
                  </a:cubicBezTo>
                  <a:cubicBezTo>
                    <a:pt x="14344" y="1163"/>
                    <a:pt x="13669" y="620"/>
                    <a:pt x="12488" y="280"/>
                  </a:cubicBezTo>
                  <a:cubicBezTo>
                    <a:pt x="11306" y="-59"/>
                    <a:pt x="9619" y="-195"/>
                    <a:pt x="8016" y="484"/>
                  </a:cubicBezTo>
                  <a:cubicBezTo>
                    <a:pt x="6413" y="1163"/>
                    <a:pt x="4894" y="2658"/>
                    <a:pt x="4134" y="3880"/>
                  </a:cubicBezTo>
                  <a:cubicBezTo>
                    <a:pt x="3375" y="5103"/>
                    <a:pt x="3375" y="6054"/>
                    <a:pt x="3628" y="6801"/>
                  </a:cubicBezTo>
                  <a:cubicBezTo>
                    <a:pt x="3881" y="7548"/>
                    <a:pt x="4388" y="8092"/>
                    <a:pt x="6497" y="8296"/>
                  </a:cubicBezTo>
                  <a:cubicBezTo>
                    <a:pt x="8606" y="8499"/>
                    <a:pt x="12319" y="8363"/>
                    <a:pt x="15103" y="8160"/>
                  </a:cubicBezTo>
                  <a:cubicBezTo>
                    <a:pt x="17888" y="7956"/>
                    <a:pt x="19744" y="7684"/>
                    <a:pt x="21600" y="7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9849834" y="877692"/>
              <a:ext cx="84336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18" y="5564"/>
                    <a:pt x="12436" y="11127"/>
                    <a:pt x="8836" y="14727"/>
                  </a:cubicBezTo>
                  <a:cubicBezTo>
                    <a:pt x="5236" y="18327"/>
                    <a:pt x="2618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10373857" y="634100"/>
              <a:ext cx="136391" cy="270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4" h="21336" fill="norm" stroke="1" extrusionOk="0">
                  <a:moveTo>
                    <a:pt x="14382" y="5312"/>
                  </a:moveTo>
                  <a:cubicBezTo>
                    <a:pt x="15519" y="4505"/>
                    <a:pt x="16656" y="3698"/>
                    <a:pt x="17413" y="2789"/>
                  </a:cubicBezTo>
                  <a:cubicBezTo>
                    <a:pt x="18171" y="1881"/>
                    <a:pt x="18550" y="871"/>
                    <a:pt x="17603" y="367"/>
                  </a:cubicBezTo>
                  <a:cubicBezTo>
                    <a:pt x="16656" y="-138"/>
                    <a:pt x="14382" y="-138"/>
                    <a:pt x="11350" y="468"/>
                  </a:cubicBezTo>
                  <a:cubicBezTo>
                    <a:pt x="8319" y="1073"/>
                    <a:pt x="4529" y="2284"/>
                    <a:pt x="2256" y="3395"/>
                  </a:cubicBezTo>
                  <a:cubicBezTo>
                    <a:pt x="-18" y="4505"/>
                    <a:pt x="-776" y="5514"/>
                    <a:pt x="929" y="7230"/>
                  </a:cubicBezTo>
                  <a:cubicBezTo>
                    <a:pt x="2635" y="8946"/>
                    <a:pt x="6803" y="11369"/>
                    <a:pt x="10403" y="13286"/>
                  </a:cubicBezTo>
                  <a:cubicBezTo>
                    <a:pt x="14003" y="15204"/>
                    <a:pt x="17035" y="16617"/>
                    <a:pt x="18740" y="17828"/>
                  </a:cubicBezTo>
                  <a:cubicBezTo>
                    <a:pt x="20445" y="19040"/>
                    <a:pt x="20824" y="20049"/>
                    <a:pt x="19119" y="20655"/>
                  </a:cubicBezTo>
                  <a:cubicBezTo>
                    <a:pt x="17413" y="21260"/>
                    <a:pt x="13624" y="21462"/>
                    <a:pt x="10782" y="21260"/>
                  </a:cubicBezTo>
                  <a:cubicBezTo>
                    <a:pt x="7940" y="21058"/>
                    <a:pt x="6045" y="20453"/>
                    <a:pt x="4908" y="19443"/>
                  </a:cubicBezTo>
                  <a:cubicBezTo>
                    <a:pt x="3771" y="18434"/>
                    <a:pt x="3392" y="17021"/>
                    <a:pt x="3014" y="156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10597835" y="645475"/>
              <a:ext cx="179688" cy="216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027" fill="norm" stroke="1" extrusionOk="0">
                  <a:moveTo>
                    <a:pt x="3093" y="9152"/>
                  </a:moveTo>
                  <a:cubicBezTo>
                    <a:pt x="6093" y="8408"/>
                    <a:pt x="9093" y="7663"/>
                    <a:pt x="11193" y="6670"/>
                  </a:cubicBezTo>
                  <a:cubicBezTo>
                    <a:pt x="13293" y="5677"/>
                    <a:pt x="14493" y="4435"/>
                    <a:pt x="14943" y="3194"/>
                  </a:cubicBezTo>
                  <a:cubicBezTo>
                    <a:pt x="15393" y="1952"/>
                    <a:pt x="15093" y="711"/>
                    <a:pt x="14043" y="215"/>
                  </a:cubicBezTo>
                  <a:cubicBezTo>
                    <a:pt x="12993" y="-282"/>
                    <a:pt x="11193" y="-34"/>
                    <a:pt x="8643" y="2201"/>
                  </a:cubicBezTo>
                  <a:cubicBezTo>
                    <a:pt x="6093" y="4435"/>
                    <a:pt x="2793" y="8656"/>
                    <a:pt x="1143" y="11511"/>
                  </a:cubicBezTo>
                  <a:cubicBezTo>
                    <a:pt x="-507" y="14366"/>
                    <a:pt x="-507" y="15856"/>
                    <a:pt x="2043" y="17346"/>
                  </a:cubicBezTo>
                  <a:cubicBezTo>
                    <a:pt x="4593" y="18835"/>
                    <a:pt x="9693" y="20325"/>
                    <a:pt x="13293" y="20821"/>
                  </a:cubicBezTo>
                  <a:cubicBezTo>
                    <a:pt x="16893" y="21318"/>
                    <a:pt x="18993" y="20821"/>
                    <a:pt x="21093" y="20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10785189" y="422270"/>
              <a:ext cx="168671" cy="13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5" fill="norm" stroke="1" extrusionOk="0">
                  <a:moveTo>
                    <a:pt x="0" y="5382"/>
                  </a:moveTo>
                  <a:cubicBezTo>
                    <a:pt x="982" y="3751"/>
                    <a:pt x="1964" y="2121"/>
                    <a:pt x="3273" y="1102"/>
                  </a:cubicBezTo>
                  <a:cubicBezTo>
                    <a:pt x="4582" y="84"/>
                    <a:pt x="6218" y="-324"/>
                    <a:pt x="7527" y="287"/>
                  </a:cubicBezTo>
                  <a:cubicBezTo>
                    <a:pt x="8836" y="899"/>
                    <a:pt x="9818" y="2529"/>
                    <a:pt x="9655" y="5178"/>
                  </a:cubicBezTo>
                  <a:cubicBezTo>
                    <a:pt x="9491" y="7827"/>
                    <a:pt x="8182" y="11495"/>
                    <a:pt x="6873" y="13940"/>
                  </a:cubicBezTo>
                  <a:cubicBezTo>
                    <a:pt x="5564" y="16385"/>
                    <a:pt x="4255" y="17608"/>
                    <a:pt x="4255" y="18831"/>
                  </a:cubicBezTo>
                  <a:cubicBezTo>
                    <a:pt x="4255" y="20053"/>
                    <a:pt x="5564" y="21276"/>
                    <a:pt x="8673" y="21072"/>
                  </a:cubicBezTo>
                  <a:cubicBezTo>
                    <a:pt x="11782" y="20868"/>
                    <a:pt x="16691" y="19238"/>
                    <a:pt x="21600" y="176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10984526" y="364014"/>
              <a:ext cx="144533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7958" y="0"/>
                  </a:moveTo>
                  <a:cubicBezTo>
                    <a:pt x="9853" y="112"/>
                    <a:pt x="11747" y="225"/>
                    <a:pt x="13642" y="900"/>
                  </a:cubicBezTo>
                  <a:cubicBezTo>
                    <a:pt x="15537" y="1575"/>
                    <a:pt x="17432" y="2812"/>
                    <a:pt x="18947" y="4725"/>
                  </a:cubicBezTo>
                  <a:cubicBezTo>
                    <a:pt x="20463" y="6637"/>
                    <a:pt x="21600" y="9225"/>
                    <a:pt x="21411" y="11756"/>
                  </a:cubicBezTo>
                  <a:cubicBezTo>
                    <a:pt x="21221" y="14287"/>
                    <a:pt x="19705" y="16763"/>
                    <a:pt x="15916" y="18394"/>
                  </a:cubicBezTo>
                  <a:cubicBezTo>
                    <a:pt x="12126" y="20025"/>
                    <a:pt x="6063" y="208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11237532" y="885359"/>
              <a:ext cx="84336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118"/>
                    <a:pt x="21600" y="4235"/>
                    <a:pt x="18000" y="7835"/>
                  </a:cubicBezTo>
                  <a:cubicBezTo>
                    <a:pt x="14400" y="11435"/>
                    <a:pt x="7200" y="165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10325178" y="1039471"/>
              <a:ext cx="372408" cy="79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009" fill="norm" stroke="1" extrusionOk="0">
                  <a:moveTo>
                    <a:pt x="0" y="9920"/>
                  </a:moveTo>
                  <a:cubicBezTo>
                    <a:pt x="3380" y="7895"/>
                    <a:pt x="6759" y="5870"/>
                    <a:pt x="9331" y="4182"/>
                  </a:cubicBezTo>
                  <a:cubicBezTo>
                    <a:pt x="11902" y="2495"/>
                    <a:pt x="13665" y="1145"/>
                    <a:pt x="14914" y="470"/>
                  </a:cubicBezTo>
                  <a:cubicBezTo>
                    <a:pt x="16163" y="-205"/>
                    <a:pt x="16898" y="-205"/>
                    <a:pt x="16971" y="808"/>
                  </a:cubicBezTo>
                  <a:cubicBezTo>
                    <a:pt x="17045" y="1820"/>
                    <a:pt x="16457" y="3845"/>
                    <a:pt x="14767" y="5195"/>
                  </a:cubicBezTo>
                  <a:cubicBezTo>
                    <a:pt x="13078" y="6545"/>
                    <a:pt x="10286" y="7220"/>
                    <a:pt x="8522" y="7557"/>
                  </a:cubicBezTo>
                  <a:cubicBezTo>
                    <a:pt x="6759" y="7895"/>
                    <a:pt x="6024" y="7895"/>
                    <a:pt x="6024" y="7895"/>
                  </a:cubicBezTo>
                  <a:cubicBezTo>
                    <a:pt x="6024" y="7895"/>
                    <a:pt x="6759" y="7895"/>
                    <a:pt x="8963" y="6882"/>
                  </a:cubicBezTo>
                  <a:cubicBezTo>
                    <a:pt x="11167" y="5870"/>
                    <a:pt x="14841" y="3845"/>
                    <a:pt x="17339" y="2832"/>
                  </a:cubicBezTo>
                  <a:cubicBezTo>
                    <a:pt x="19837" y="1820"/>
                    <a:pt x="21159" y="1820"/>
                    <a:pt x="21380" y="2832"/>
                  </a:cubicBezTo>
                  <a:cubicBezTo>
                    <a:pt x="21600" y="3845"/>
                    <a:pt x="20718" y="5870"/>
                    <a:pt x="18147" y="8907"/>
                  </a:cubicBezTo>
                  <a:cubicBezTo>
                    <a:pt x="15576" y="11945"/>
                    <a:pt x="11314" y="15995"/>
                    <a:pt x="8816" y="18020"/>
                  </a:cubicBezTo>
                  <a:cubicBezTo>
                    <a:pt x="6318" y="20045"/>
                    <a:pt x="5584" y="20045"/>
                    <a:pt x="4629" y="20382"/>
                  </a:cubicBezTo>
                  <a:cubicBezTo>
                    <a:pt x="3673" y="20720"/>
                    <a:pt x="2498" y="21395"/>
                    <a:pt x="2645" y="20720"/>
                  </a:cubicBezTo>
                  <a:cubicBezTo>
                    <a:pt x="2792" y="20045"/>
                    <a:pt x="4261" y="18020"/>
                    <a:pt x="7200" y="16670"/>
                  </a:cubicBezTo>
                  <a:cubicBezTo>
                    <a:pt x="10139" y="15320"/>
                    <a:pt x="14547" y="14645"/>
                    <a:pt x="18955" y="13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10428574" y="1531929"/>
              <a:ext cx="218612" cy="186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50" fill="norm" stroke="1" extrusionOk="0">
                  <a:moveTo>
                    <a:pt x="387" y="8465"/>
                  </a:moveTo>
                  <a:cubicBezTo>
                    <a:pt x="1392" y="7589"/>
                    <a:pt x="2397" y="6714"/>
                    <a:pt x="3401" y="6714"/>
                  </a:cubicBezTo>
                  <a:cubicBezTo>
                    <a:pt x="4406" y="6714"/>
                    <a:pt x="5411" y="7589"/>
                    <a:pt x="6038" y="8757"/>
                  </a:cubicBezTo>
                  <a:cubicBezTo>
                    <a:pt x="6666" y="9924"/>
                    <a:pt x="6918" y="11384"/>
                    <a:pt x="6290" y="13573"/>
                  </a:cubicBezTo>
                  <a:cubicBezTo>
                    <a:pt x="5662" y="15762"/>
                    <a:pt x="4155" y="18681"/>
                    <a:pt x="2773" y="20141"/>
                  </a:cubicBezTo>
                  <a:cubicBezTo>
                    <a:pt x="1392" y="21600"/>
                    <a:pt x="136" y="21600"/>
                    <a:pt x="11" y="20870"/>
                  </a:cubicBezTo>
                  <a:cubicBezTo>
                    <a:pt x="-115" y="20141"/>
                    <a:pt x="890" y="18681"/>
                    <a:pt x="3150" y="16054"/>
                  </a:cubicBezTo>
                  <a:cubicBezTo>
                    <a:pt x="5411" y="13427"/>
                    <a:pt x="8927" y="9632"/>
                    <a:pt x="11438" y="7151"/>
                  </a:cubicBezTo>
                  <a:cubicBezTo>
                    <a:pt x="13950" y="4670"/>
                    <a:pt x="15457" y="3503"/>
                    <a:pt x="16587" y="2335"/>
                  </a:cubicBezTo>
                  <a:cubicBezTo>
                    <a:pt x="17718" y="1168"/>
                    <a:pt x="18471" y="0"/>
                    <a:pt x="17843" y="0"/>
                  </a:cubicBezTo>
                  <a:cubicBezTo>
                    <a:pt x="17215" y="0"/>
                    <a:pt x="15206" y="1168"/>
                    <a:pt x="13699" y="3357"/>
                  </a:cubicBezTo>
                  <a:cubicBezTo>
                    <a:pt x="12192" y="5546"/>
                    <a:pt x="11187" y="8757"/>
                    <a:pt x="10811" y="11092"/>
                  </a:cubicBezTo>
                  <a:cubicBezTo>
                    <a:pt x="10434" y="13427"/>
                    <a:pt x="10685" y="14886"/>
                    <a:pt x="12569" y="16054"/>
                  </a:cubicBezTo>
                  <a:cubicBezTo>
                    <a:pt x="14452" y="17222"/>
                    <a:pt x="17969" y="18097"/>
                    <a:pt x="21485" y="189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9498914" y="2135054"/>
              <a:ext cx="174584" cy="202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47" fill="norm" stroke="1" extrusionOk="0">
                  <a:moveTo>
                    <a:pt x="21385" y="1620"/>
                  </a:moveTo>
                  <a:cubicBezTo>
                    <a:pt x="20133" y="810"/>
                    <a:pt x="18881" y="0"/>
                    <a:pt x="15907" y="0"/>
                  </a:cubicBezTo>
                  <a:cubicBezTo>
                    <a:pt x="12933" y="0"/>
                    <a:pt x="8237" y="810"/>
                    <a:pt x="5263" y="1755"/>
                  </a:cubicBezTo>
                  <a:cubicBezTo>
                    <a:pt x="2289" y="2700"/>
                    <a:pt x="1037" y="3780"/>
                    <a:pt x="724" y="4995"/>
                  </a:cubicBezTo>
                  <a:cubicBezTo>
                    <a:pt x="411" y="6210"/>
                    <a:pt x="1037" y="7560"/>
                    <a:pt x="2602" y="9045"/>
                  </a:cubicBezTo>
                  <a:cubicBezTo>
                    <a:pt x="4168" y="10530"/>
                    <a:pt x="6672" y="12150"/>
                    <a:pt x="8237" y="13635"/>
                  </a:cubicBezTo>
                  <a:cubicBezTo>
                    <a:pt x="9802" y="15120"/>
                    <a:pt x="10428" y="16470"/>
                    <a:pt x="10115" y="17685"/>
                  </a:cubicBezTo>
                  <a:cubicBezTo>
                    <a:pt x="9802" y="18900"/>
                    <a:pt x="8550" y="19980"/>
                    <a:pt x="6672" y="20655"/>
                  </a:cubicBezTo>
                  <a:cubicBezTo>
                    <a:pt x="4794" y="21330"/>
                    <a:pt x="2289" y="21600"/>
                    <a:pt x="1037" y="21060"/>
                  </a:cubicBezTo>
                  <a:cubicBezTo>
                    <a:pt x="-215" y="20520"/>
                    <a:pt x="-215" y="19170"/>
                    <a:pt x="411" y="18090"/>
                  </a:cubicBezTo>
                  <a:cubicBezTo>
                    <a:pt x="1037" y="17010"/>
                    <a:pt x="2289" y="16200"/>
                    <a:pt x="3542" y="15525"/>
                  </a:cubicBezTo>
                  <a:cubicBezTo>
                    <a:pt x="4794" y="14850"/>
                    <a:pt x="6046" y="14310"/>
                    <a:pt x="7298" y="13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9639890" y="2156018"/>
              <a:ext cx="125610" cy="14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015" fill="norm" stroke="1" extrusionOk="0">
                  <a:moveTo>
                    <a:pt x="3089" y="8927"/>
                  </a:moveTo>
                  <a:cubicBezTo>
                    <a:pt x="5249" y="8927"/>
                    <a:pt x="7409" y="8927"/>
                    <a:pt x="9353" y="8387"/>
                  </a:cubicBezTo>
                  <a:cubicBezTo>
                    <a:pt x="11297" y="7847"/>
                    <a:pt x="13025" y="6767"/>
                    <a:pt x="14537" y="5147"/>
                  </a:cubicBezTo>
                  <a:cubicBezTo>
                    <a:pt x="16049" y="3527"/>
                    <a:pt x="17345" y="1367"/>
                    <a:pt x="16697" y="467"/>
                  </a:cubicBezTo>
                  <a:cubicBezTo>
                    <a:pt x="16049" y="-433"/>
                    <a:pt x="13457" y="-73"/>
                    <a:pt x="10433" y="1907"/>
                  </a:cubicBezTo>
                  <a:cubicBezTo>
                    <a:pt x="7409" y="3887"/>
                    <a:pt x="3953" y="7487"/>
                    <a:pt x="2009" y="10547"/>
                  </a:cubicBezTo>
                  <a:cubicBezTo>
                    <a:pt x="65" y="13607"/>
                    <a:pt x="-367" y="16127"/>
                    <a:pt x="281" y="17927"/>
                  </a:cubicBezTo>
                  <a:cubicBezTo>
                    <a:pt x="929" y="19727"/>
                    <a:pt x="2657" y="20807"/>
                    <a:pt x="6329" y="20987"/>
                  </a:cubicBezTo>
                  <a:cubicBezTo>
                    <a:pt x="10001" y="21167"/>
                    <a:pt x="15617" y="20447"/>
                    <a:pt x="21233" y="19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9862273" y="2070768"/>
              <a:ext cx="167514" cy="33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1" h="21461" fill="norm" stroke="1" extrusionOk="0">
                  <a:moveTo>
                    <a:pt x="20372" y="3653"/>
                  </a:moveTo>
                  <a:cubicBezTo>
                    <a:pt x="20689" y="2829"/>
                    <a:pt x="21007" y="2005"/>
                    <a:pt x="20689" y="1263"/>
                  </a:cubicBezTo>
                  <a:cubicBezTo>
                    <a:pt x="20372" y="521"/>
                    <a:pt x="19419" y="-139"/>
                    <a:pt x="17036" y="26"/>
                  </a:cubicBezTo>
                  <a:cubicBezTo>
                    <a:pt x="14654" y="191"/>
                    <a:pt x="10842" y="1180"/>
                    <a:pt x="7507" y="3736"/>
                  </a:cubicBezTo>
                  <a:cubicBezTo>
                    <a:pt x="4172" y="6292"/>
                    <a:pt x="1313" y="10414"/>
                    <a:pt x="360" y="13382"/>
                  </a:cubicBezTo>
                  <a:cubicBezTo>
                    <a:pt x="-593" y="16350"/>
                    <a:pt x="360" y="18163"/>
                    <a:pt x="3060" y="19317"/>
                  </a:cubicBezTo>
                  <a:cubicBezTo>
                    <a:pt x="5760" y="20472"/>
                    <a:pt x="10207" y="20966"/>
                    <a:pt x="14654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10059713" y="2135054"/>
              <a:ext cx="173464" cy="244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0875" fill="norm" stroke="1" extrusionOk="0">
                  <a:moveTo>
                    <a:pt x="15613" y="4582"/>
                  </a:moveTo>
                  <a:cubicBezTo>
                    <a:pt x="15613" y="3491"/>
                    <a:pt x="15613" y="2400"/>
                    <a:pt x="14987" y="1527"/>
                  </a:cubicBezTo>
                  <a:cubicBezTo>
                    <a:pt x="14361" y="655"/>
                    <a:pt x="13109" y="0"/>
                    <a:pt x="11857" y="0"/>
                  </a:cubicBezTo>
                  <a:cubicBezTo>
                    <a:pt x="10605" y="0"/>
                    <a:pt x="9352" y="655"/>
                    <a:pt x="7318" y="3382"/>
                  </a:cubicBezTo>
                  <a:cubicBezTo>
                    <a:pt x="5283" y="6109"/>
                    <a:pt x="2465" y="10909"/>
                    <a:pt x="1057" y="13855"/>
                  </a:cubicBezTo>
                  <a:cubicBezTo>
                    <a:pt x="-352" y="16800"/>
                    <a:pt x="-352" y="17891"/>
                    <a:pt x="1057" y="19091"/>
                  </a:cubicBezTo>
                  <a:cubicBezTo>
                    <a:pt x="2465" y="20291"/>
                    <a:pt x="5283" y="21600"/>
                    <a:pt x="8570" y="20400"/>
                  </a:cubicBezTo>
                  <a:cubicBezTo>
                    <a:pt x="11857" y="19200"/>
                    <a:pt x="15613" y="15491"/>
                    <a:pt x="16709" y="11891"/>
                  </a:cubicBezTo>
                  <a:cubicBezTo>
                    <a:pt x="17805" y="8291"/>
                    <a:pt x="16239" y="4800"/>
                    <a:pt x="14674" y="2836"/>
                  </a:cubicBezTo>
                  <a:cubicBezTo>
                    <a:pt x="13109" y="873"/>
                    <a:pt x="11544" y="436"/>
                    <a:pt x="9509" y="1091"/>
                  </a:cubicBezTo>
                  <a:cubicBezTo>
                    <a:pt x="7474" y="1745"/>
                    <a:pt x="4970" y="3491"/>
                    <a:pt x="3718" y="4909"/>
                  </a:cubicBezTo>
                  <a:cubicBezTo>
                    <a:pt x="2465" y="6327"/>
                    <a:pt x="2465" y="7418"/>
                    <a:pt x="3248" y="8182"/>
                  </a:cubicBezTo>
                  <a:cubicBezTo>
                    <a:pt x="4031" y="8945"/>
                    <a:pt x="5596" y="9382"/>
                    <a:pt x="8726" y="9491"/>
                  </a:cubicBezTo>
                  <a:cubicBezTo>
                    <a:pt x="11857" y="9600"/>
                    <a:pt x="16552" y="9382"/>
                    <a:pt x="21248" y="91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10147370" y="2020052"/>
              <a:ext cx="10880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600" fill="norm" stroke="1" extrusionOk="0">
                  <a:moveTo>
                    <a:pt x="7824" y="0"/>
                  </a:moveTo>
                  <a:cubicBezTo>
                    <a:pt x="6317" y="3273"/>
                    <a:pt x="4810" y="6545"/>
                    <a:pt x="3303" y="9818"/>
                  </a:cubicBezTo>
                  <a:cubicBezTo>
                    <a:pt x="1796" y="13091"/>
                    <a:pt x="289" y="16364"/>
                    <a:pt x="38" y="16364"/>
                  </a:cubicBezTo>
                  <a:cubicBezTo>
                    <a:pt x="-213" y="16364"/>
                    <a:pt x="792" y="13091"/>
                    <a:pt x="2801" y="9491"/>
                  </a:cubicBezTo>
                  <a:cubicBezTo>
                    <a:pt x="4810" y="5891"/>
                    <a:pt x="7824" y="1964"/>
                    <a:pt x="10085" y="1636"/>
                  </a:cubicBezTo>
                  <a:cubicBezTo>
                    <a:pt x="12345" y="1309"/>
                    <a:pt x="13852" y="4582"/>
                    <a:pt x="15610" y="8509"/>
                  </a:cubicBezTo>
                  <a:cubicBezTo>
                    <a:pt x="17368" y="12436"/>
                    <a:pt x="19378" y="17018"/>
                    <a:pt x="213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10283893" y="2050719"/>
              <a:ext cx="109145" cy="363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0" h="21463" fill="norm" stroke="1" extrusionOk="0">
                  <a:moveTo>
                    <a:pt x="4874" y="0"/>
                  </a:moveTo>
                  <a:cubicBezTo>
                    <a:pt x="9674" y="1964"/>
                    <a:pt x="14474" y="3927"/>
                    <a:pt x="17354" y="6193"/>
                  </a:cubicBezTo>
                  <a:cubicBezTo>
                    <a:pt x="20234" y="8459"/>
                    <a:pt x="21194" y="11027"/>
                    <a:pt x="19994" y="13368"/>
                  </a:cubicBezTo>
                  <a:cubicBezTo>
                    <a:pt x="18794" y="15709"/>
                    <a:pt x="15434" y="17824"/>
                    <a:pt x="12794" y="19108"/>
                  </a:cubicBezTo>
                  <a:cubicBezTo>
                    <a:pt x="10154" y="20392"/>
                    <a:pt x="8234" y="20845"/>
                    <a:pt x="6074" y="21147"/>
                  </a:cubicBezTo>
                  <a:cubicBezTo>
                    <a:pt x="3914" y="21449"/>
                    <a:pt x="1514" y="21600"/>
                    <a:pt x="554" y="21298"/>
                  </a:cubicBezTo>
                  <a:cubicBezTo>
                    <a:pt x="-406" y="20996"/>
                    <a:pt x="74" y="20241"/>
                    <a:pt x="554" y="19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10539849" y="2211722"/>
              <a:ext cx="76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10516849" y="2357392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10841412" y="1974051"/>
              <a:ext cx="840798" cy="519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131" y="15489"/>
                  </a:moveTo>
                  <a:cubicBezTo>
                    <a:pt x="66" y="16753"/>
                    <a:pt x="0" y="18018"/>
                    <a:pt x="0" y="19124"/>
                  </a:cubicBezTo>
                  <a:cubicBezTo>
                    <a:pt x="0" y="20230"/>
                    <a:pt x="66" y="21179"/>
                    <a:pt x="164" y="21389"/>
                  </a:cubicBezTo>
                  <a:cubicBezTo>
                    <a:pt x="263" y="21600"/>
                    <a:pt x="394" y="21073"/>
                    <a:pt x="427" y="19019"/>
                  </a:cubicBezTo>
                  <a:cubicBezTo>
                    <a:pt x="460" y="16964"/>
                    <a:pt x="394" y="13381"/>
                    <a:pt x="427" y="10431"/>
                  </a:cubicBezTo>
                  <a:cubicBezTo>
                    <a:pt x="460" y="7481"/>
                    <a:pt x="591" y="5163"/>
                    <a:pt x="1116" y="3793"/>
                  </a:cubicBezTo>
                  <a:cubicBezTo>
                    <a:pt x="1641" y="2423"/>
                    <a:pt x="2560" y="2002"/>
                    <a:pt x="4267" y="1791"/>
                  </a:cubicBezTo>
                  <a:cubicBezTo>
                    <a:pt x="5974" y="1580"/>
                    <a:pt x="8469" y="1580"/>
                    <a:pt x="10866" y="1475"/>
                  </a:cubicBezTo>
                  <a:cubicBezTo>
                    <a:pt x="13262" y="1370"/>
                    <a:pt x="15560" y="1159"/>
                    <a:pt x="17333" y="896"/>
                  </a:cubicBezTo>
                  <a:cubicBezTo>
                    <a:pt x="19105" y="632"/>
                    <a:pt x="20353" y="31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10984526" y="2173388"/>
              <a:ext cx="145671" cy="27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58" y="5502"/>
                    <a:pt x="1516" y="11004"/>
                    <a:pt x="2084" y="14264"/>
                  </a:cubicBezTo>
                  <a:cubicBezTo>
                    <a:pt x="2653" y="17525"/>
                    <a:pt x="3032" y="18543"/>
                    <a:pt x="3600" y="19562"/>
                  </a:cubicBezTo>
                  <a:cubicBezTo>
                    <a:pt x="4168" y="20581"/>
                    <a:pt x="4926" y="21600"/>
                    <a:pt x="5874" y="21600"/>
                  </a:cubicBezTo>
                  <a:cubicBezTo>
                    <a:pt x="6821" y="21600"/>
                    <a:pt x="7958" y="20581"/>
                    <a:pt x="10042" y="17423"/>
                  </a:cubicBezTo>
                  <a:cubicBezTo>
                    <a:pt x="12126" y="14264"/>
                    <a:pt x="15158" y="8966"/>
                    <a:pt x="17242" y="5909"/>
                  </a:cubicBezTo>
                  <a:cubicBezTo>
                    <a:pt x="19326" y="2853"/>
                    <a:pt x="20463" y="2038"/>
                    <a:pt x="21600" y="1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11108093" y="2280724"/>
              <a:ext cx="290443" cy="128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0952" fill="norm" stroke="1" extrusionOk="0">
                  <a:moveTo>
                    <a:pt x="4442" y="8723"/>
                  </a:moveTo>
                  <a:cubicBezTo>
                    <a:pt x="4629" y="6646"/>
                    <a:pt x="4817" y="4569"/>
                    <a:pt x="4442" y="4154"/>
                  </a:cubicBezTo>
                  <a:cubicBezTo>
                    <a:pt x="4066" y="3738"/>
                    <a:pt x="3127" y="4985"/>
                    <a:pt x="2376" y="6438"/>
                  </a:cubicBezTo>
                  <a:cubicBezTo>
                    <a:pt x="1624" y="7892"/>
                    <a:pt x="1061" y="9554"/>
                    <a:pt x="591" y="11838"/>
                  </a:cubicBezTo>
                  <a:cubicBezTo>
                    <a:pt x="122" y="14123"/>
                    <a:pt x="-254" y="17031"/>
                    <a:pt x="216" y="18692"/>
                  </a:cubicBezTo>
                  <a:cubicBezTo>
                    <a:pt x="685" y="20354"/>
                    <a:pt x="2000" y="20769"/>
                    <a:pt x="3878" y="19108"/>
                  </a:cubicBezTo>
                  <a:cubicBezTo>
                    <a:pt x="5756" y="17446"/>
                    <a:pt x="8198" y="13708"/>
                    <a:pt x="9795" y="11215"/>
                  </a:cubicBezTo>
                  <a:cubicBezTo>
                    <a:pt x="11391" y="8723"/>
                    <a:pt x="12143" y="7477"/>
                    <a:pt x="12988" y="6854"/>
                  </a:cubicBezTo>
                  <a:cubicBezTo>
                    <a:pt x="13833" y="6231"/>
                    <a:pt x="14772" y="6231"/>
                    <a:pt x="15242" y="7269"/>
                  </a:cubicBezTo>
                  <a:cubicBezTo>
                    <a:pt x="15711" y="8308"/>
                    <a:pt x="15711" y="10385"/>
                    <a:pt x="15711" y="13292"/>
                  </a:cubicBezTo>
                  <a:cubicBezTo>
                    <a:pt x="15711" y="16200"/>
                    <a:pt x="15711" y="19938"/>
                    <a:pt x="15617" y="20769"/>
                  </a:cubicBezTo>
                  <a:cubicBezTo>
                    <a:pt x="15523" y="21600"/>
                    <a:pt x="15336" y="19523"/>
                    <a:pt x="15805" y="15992"/>
                  </a:cubicBezTo>
                  <a:cubicBezTo>
                    <a:pt x="16275" y="12462"/>
                    <a:pt x="17402" y="7477"/>
                    <a:pt x="18435" y="4569"/>
                  </a:cubicBezTo>
                  <a:cubicBezTo>
                    <a:pt x="19468" y="1662"/>
                    <a:pt x="20407" y="831"/>
                    <a:pt x="213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11500883" y="2143859"/>
              <a:ext cx="142993" cy="323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7" h="21368" fill="norm" stroke="1" extrusionOk="0">
                  <a:moveTo>
                    <a:pt x="20837" y="938"/>
                  </a:moveTo>
                  <a:cubicBezTo>
                    <a:pt x="19347" y="431"/>
                    <a:pt x="17858" y="-75"/>
                    <a:pt x="16368" y="9"/>
                  </a:cubicBezTo>
                  <a:cubicBezTo>
                    <a:pt x="14878" y="94"/>
                    <a:pt x="13389" y="769"/>
                    <a:pt x="10782" y="2625"/>
                  </a:cubicBezTo>
                  <a:cubicBezTo>
                    <a:pt x="8175" y="4481"/>
                    <a:pt x="4451" y="7519"/>
                    <a:pt x="2216" y="10388"/>
                  </a:cubicBezTo>
                  <a:cubicBezTo>
                    <a:pt x="-18" y="13256"/>
                    <a:pt x="-763" y="15956"/>
                    <a:pt x="913" y="17813"/>
                  </a:cubicBezTo>
                  <a:cubicBezTo>
                    <a:pt x="2589" y="19669"/>
                    <a:pt x="6685" y="20681"/>
                    <a:pt x="10037" y="21103"/>
                  </a:cubicBezTo>
                  <a:cubicBezTo>
                    <a:pt x="13389" y="21525"/>
                    <a:pt x="15996" y="21356"/>
                    <a:pt x="18602" y="21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11663261" y="2229227"/>
              <a:ext cx="164618" cy="208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0984" fill="norm" stroke="1" extrusionOk="0">
                  <a:moveTo>
                    <a:pt x="15190" y="2096"/>
                  </a:moveTo>
                  <a:cubicBezTo>
                    <a:pt x="13554" y="1582"/>
                    <a:pt x="11917" y="1068"/>
                    <a:pt x="10445" y="1196"/>
                  </a:cubicBezTo>
                  <a:cubicBezTo>
                    <a:pt x="8972" y="1325"/>
                    <a:pt x="7663" y="2096"/>
                    <a:pt x="5699" y="4153"/>
                  </a:cubicBezTo>
                  <a:cubicBezTo>
                    <a:pt x="3736" y="6211"/>
                    <a:pt x="1117" y="9553"/>
                    <a:pt x="299" y="12639"/>
                  </a:cubicBezTo>
                  <a:cubicBezTo>
                    <a:pt x="-519" y="15725"/>
                    <a:pt x="463" y="18553"/>
                    <a:pt x="1772" y="19968"/>
                  </a:cubicBezTo>
                  <a:cubicBezTo>
                    <a:pt x="3081" y="21382"/>
                    <a:pt x="4717" y="21382"/>
                    <a:pt x="7499" y="19582"/>
                  </a:cubicBezTo>
                  <a:cubicBezTo>
                    <a:pt x="10281" y="17782"/>
                    <a:pt x="14208" y="14182"/>
                    <a:pt x="15517" y="10582"/>
                  </a:cubicBezTo>
                  <a:cubicBezTo>
                    <a:pt x="16827" y="6982"/>
                    <a:pt x="15517" y="3382"/>
                    <a:pt x="13717" y="1582"/>
                  </a:cubicBezTo>
                  <a:cubicBezTo>
                    <a:pt x="11917" y="-218"/>
                    <a:pt x="9627" y="-218"/>
                    <a:pt x="7990" y="296"/>
                  </a:cubicBezTo>
                  <a:cubicBezTo>
                    <a:pt x="6354" y="811"/>
                    <a:pt x="5372" y="1839"/>
                    <a:pt x="4881" y="2996"/>
                  </a:cubicBezTo>
                  <a:cubicBezTo>
                    <a:pt x="4390" y="4153"/>
                    <a:pt x="4390" y="5439"/>
                    <a:pt x="7172" y="6596"/>
                  </a:cubicBezTo>
                  <a:cubicBezTo>
                    <a:pt x="9954" y="7753"/>
                    <a:pt x="15517" y="8782"/>
                    <a:pt x="21081" y="9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11721680" y="2099276"/>
              <a:ext cx="144534" cy="9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4378" y="6253"/>
                  </a:moveTo>
                  <a:cubicBezTo>
                    <a:pt x="3620" y="9095"/>
                    <a:pt x="2863" y="11937"/>
                    <a:pt x="1915" y="14779"/>
                  </a:cubicBezTo>
                  <a:cubicBezTo>
                    <a:pt x="968" y="17621"/>
                    <a:pt x="-169" y="20463"/>
                    <a:pt x="20" y="20747"/>
                  </a:cubicBezTo>
                  <a:cubicBezTo>
                    <a:pt x="210" y="21032"/>
                    <a:pt x="1726" y="18758"/>
                    <a:pt x="3242" y="15632"/>
                  </a:cubicBezTo>
                  <a:cubicBezTo>
                    <a:pt x="4757" y="12505"/>
                    <a:pt x="6273" y="8526"/>
                    <a:pt x="7599" y="5400"/>
                  </a:cubicBezTo>
                  <a:cubicBezTo>
                    <a:pt x="8926" y="2274"/>
                    <a:pt x="10063" y="0"/>
                    <a:pt x="11199" y="0"/>
                  </a:cubicBezTo>
                  <a:cubicBezTo>
                    <a:pt x="12336" y="0"/>
                    <a:pt x="13473" y="2274"/>
                    <a:pt x="15178" y="6253"/>
                  </a:cubicBezTo>
                  <a:cubicBezTo>
                    <a:pt x="16884" y="10232"/>
                    <a:pt x="19157" y="15916"/>
                    <a:pt x="214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11850879" y="2127387"/>
              <a:ext cx="110290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fill="norm" stroke="1" extrusionOk="0">
                  <a:moveTo>
                    <a:pt x="17673" y="0"/>
                  </a:moveTo>
                  <a:cubicBezTo>
                    <a:pt x="19636" y="3233"/>
                    <a:pt x="21600" y="6465"/>
                    <a:pt x="21109" y="9404"/>
                  </a:cubicBezTo>
                  <a:cubicBezTo>
                    <a:pt x="20618" y="12343"/>
                    <a:pt x="17673" y="14988"/>
                    <a:pt x="13745" y="16971"/>
                  </a:cubicBezTo>
                  <a:cubicBezTo>
                    <a:pt x="9818" y="18955"/>
                    <a:pt x="4909" y="202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9320822" y="3031746"/>
              <a:ext cx="253007" cy="38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4" fill="norm" stroke="1" extrusionOk="0">
                  <a:moveTo>
                    <a:pt x="0" y="20424"/>
                  </a:moveTo>
                  <a:cubicBezTo>
                    <a:pt x="4800" y="10974"/>
                    <a:pt x="9600" y="1524"/>
                    <a:pt x="13200" y="174"/>
                  </a:cubicBezTo>
                  <a:cubicBezTo>
                    <a:pt x="16800" y="-1176"/>
                    <a:pt x="19200" y="5574"/>
                    <a:pt x="21600" y="12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9366823" y="3085742"/>
              <a:ext cx="26834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66" y="16457"/>
                    <a:pt x="11931" y="11314"/>
                    <a:pt x="15531" y="7714"/>
                  </a:cubicBezTo>
                  <a:cubicBezTo>
                    <a:pt x="19131" y="4114"/>
                    <a:pt x="20366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9604496" y="2947739"/>
              <a:ext cx="87319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0" h="21600" fill="norm" stroke="1" extrusionOk="0">
                  <a:moveTo>
                    <a:pt x="0" y="0"/>
                  </a:moveTo>
                  <a:cubicBezTo>
                    <a:pt x="6000" y="1091"/>
                    <a:pt x="12000" y="2182"/>
                    <a:pt x="15900" y="4691"/>
                  </a:cubicBezTo>
                  <a:cubicBezTo>
                    <a:pt x="19800" y="7200"/>
                    <a:pt x="21600" y="11127"/>
                    <a:pt x="19800" y="14182"/>
                  </a:cubicBezTo>
                  <a:cubicBezTo>
                    <a:pt x="18000" y="17236"/>
                    <a:pt x="12600" y="19418"/>
                    <a:pt x="7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9880501" y="3006518"/>
              <a:ext cx="168672" cy="269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fill="norm" stroke="1" extrusionOk="0">
                  <a:moveTo>
                    <a:pt x="0" y="5047"/>
                  </a:moveTo>
                  <a:cubicBezTo>
                    <a:pt x="327" y="3836"/>
                    <a:pt x="655" y="2624"/>
                    <a:pt x="1309" y="2422"/>
                  </a:cubicBezTo>
                  <a:cubicBezTo>
                    <a:pt x="1964" y="2221"/>
                    <a:pt x="2945" y="3028"/>
                    <a:pt x="4091" y="5652"/>
                  </a:cubicBezTo>
                  <a:cubicBezTo>
                    <a:pt x="5236" y="8277"/>
                    <a:pt x="6545" y="12718"/>
                    <a:pt x="7855" y="15847"/>
                  </a:cubicBezTo>
                  <a:cubicBezTo>
                    <a:pt x="9164" y="18976"/>
                    <a:pt x="10473" y="20793"/>
                    <a:pt x="11782" y="21196"/>
                  </a:cubicBezTo>
                  <a:cubicBezTo>
                    <a:pt x="13091" y="21600"/>
                    <a:pt x="14400" y="20591"/>
                    <a:pt x="15382" y="17865"/>
                  </a:cubicBezTo>
                  <a:cubicBezTo>
                    <a:pt x="16364" y="15140"/>
                    <a:pt x="17018" y="10699"/>
                    <a:pt x="17345" y="7772"/>
                  </a:cubicBezTo>
                  <a:cubicBezTo>
                    <a:pt x="17673" y="4845"/>
                    <a:pt x="17673" y="3432"/>
                    <a:pt x="17836" y="2221"/>
                  </a:cubicBezTo>
                  <a:cubicBezTo>
                    <a:pt x="18000" y="1009"/>
                    <a:pt x="18327" y="0"/>
                    <a:pt x="18982" y="0"/>
                  </a:cubicBezTo>
                  <a:cubicBezTo>
                    <a:pt x="19636" y="0"/>
                    <a:pt x="20618" y="1009"/>
                    <a:pt x="21600" y="20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10058936" y="3093409"/>
              <a:ext cx="312244" cy="147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121" fill="norm" stroke="1" extrusionOk="0">
                  <a:moveTo>
                    <a:pt x="7232" y="6590"/>
                  </a:moveTo>
                  <a:cubicBezTo>
                    <a:pt x="6354" y="6224"/>
                    <a:pt x="5476" y="5858"/>
                    <a:pt x="4246" y="6773"/>
                  </a:cubicBezTo>
                  <a:cubicBezTo>
                    <a:pt x="3017" y="7688"/>
                    <a:pt x="1436" y="9885"/>
                    <a:pt x="646" y="12631"/>
                  </a:cubicBezTo>
                  <a:cubicBezTo>
                    <a:pt x="-144" y="15376"/>
                    <a:pt x="-144" y="18671"/>
                    <a:pt x="295" y="20136"/>
                  </a:cubicBezTo>
                  <a:cubicBezTo>
                    <a:pt x="734" y="21600"/>
                    <a:pt x="1612" y="21234"/>
                    <a:pt x="2315" y="20319"/>
                  </a:cubicBezTo>
                  <a:cubicBezTo>
                    <a:pt x="3017" y="19403"/>
                    <a:pt x="3544" y="17939"/>
                    <a:pt x="3983" y="16292"/>
                  </a:cubicBezTo>
                  <a:cubicBezTo>
                    <a:pt x="4422" y="14644"/>
                    <a:pt x="4773" y="12814"/>
                    <a:pt x="5388" y="12081"/>
                  </a:cubicBezTo>
                  <a:cubicBezTo>
                    <a:pt x="6002" y="11349"/>
                    <a:pt x="6880" y="11715"/>
                    <a:pt x="7758" y="11898"/>
                  </a:cubicBezTo>
                  <a:cubicBezTo>
                    <a:pt x="8637" y="12081"/>
                    <a:pt x="9515" y="12081"/>
                    <a:pt x="10393" y="11715"/>
                  </a:cubicBezTo>
                  <a:cubicBezTo>
                    <a:pt x="11271" y="11349"/>
                    <a:pt x="12149" y="10617"/>
                    <a:pt x="12676" y="11532"/>
                  </a:cubicBezTo>
                  <a:cubicBezTo>
                    <a:pt x="13202" y="12447"/>
                    <a:pt x="13378" y="15010"/>
                    <a:pt x="13466" y="15376"/>
                  </a:cubicBezTo>
                  <a:cubicBezTo>
                    <a:pt x="13554" y="15742"/>
                    <a:pt x="13554" y="13912"/>
                    <a:pt x="14871" y="10983"/>
                  </a:cubicBezTo>
                  <a:cubicBezTo>
                    <a:pt x="16188" y="8054"/>
                    <a:pt x="18822" y="4027"/>
                    <a:pt x="214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10393552" y="2955572"/>
              <a:ext cx="138632" cy="30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137" fill="norm" stroke="1" extrusionOk="0">
                  <a:moveTo>
                    <a:pt x="21304" y="2113"/>
                  </a:moveTo>
                  <a:cubicBezTo>
                    <a:pt x="20519" y="1227"/>
                    <a:pt x="19733" y="342"/>
                    <a:pt x="18359" y="77"/>
                  </a:cubicBezTo>
                  <a:cubicBezTo>
                    <a:pt x="16984" y="-189"/>
                    <a:pt x="15020" y="165"/>
                    <a:pt x="12075" y="2201"/>
                  </a:cubicBezTo>
                  <a:cubicBezTo>
                    <a:pt x="9129" y="4237"/>
                    <a:pt x="5202" y="7955"/>
                    <a:pt x="2846" y="10788"/>
                  </a:cubicBezTo>
                  <a:cubicBezTo>
                    <a:pt x="489" y="13621"/>
                    <a:pt x="-296" y="15568"/>
                    <a:pt x="97" y="17339"/>
                  </a:cubicBezTo>
                  <a:cubicBezTo>
                    <a:pt x="489" y="19109"/>
                    <a:pt x="2060" y="20703"/>
                    <a:pt x="5791" y="21057"/>
                  </a:cubicBezTo>
                  <a:cubicBezTo>
                    <a:pt x="9522" y="21411"/>
                    <a:pt x="15413" y="20526"/>
                    <a:pt x="21304" y="19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10569151" y="3022776"/>
              <a:ext cx="185371" cy="168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0371" fill="norm" stroke="1" extrusionOk="0">
                  <a:moveTo>
                    <a:pt x="9035" y="7603"/>
                  </a:moveTo>
                  <a:cubicBezTo>
                    <a:pt x="9626" y="6060"/>
                    <a:pt x="10218" y="4517"/>
                    <a:pt x="10070" y="3129"/>
                  </a:cubicBezTo>
                  <a:cubicBezTo>
                    <a:pt x="9922" y="1740"/>
                    <a:pt x="9035" y="506"/>
                    <a:pt x="7851" y="351"/>
                  </a:cubicBezTo>
                  <a:cubicBezTo>
                    <a:pt x="6667" y="197"/>
                    <a:pt x="5188" y="1123"/>
                    <a:pt x="3561" y="2974"/>
                  </a:cubicBezTo>
                  <a:cubicBezTo>
                    <a:pt x="1933" y="4826"/>
                    <a:pt x="158" y="7603"/>
                    <a:pt x="10" y="10997"/>
                  </a:cubicBezTo>
                  <a:cubicBezTo>
                    <a:pt x="-138" y="14391"/>
                    <a:pt x="1341" y="18403"/>
                    <a:pt x="3709" y="19791"/>
                  </a:cubicBezTo>
                  <a:cubicBezTo>
                    <a:pt x="6076" y="21180"/>
                    <a:pt x="9330" y="19946"/>
                    <a:pt x="11550" y="17477"/>
                  </a:cubicBezTo>
                  <a:cubicBezTo>
                    <a:pt x="13769" y="15009"/>
                    <a:pt x="14952" y="11306"/>
                    <a:pt x="14065" y="8066"/>
                  </a:cubicBezTo>
                  <a:cubicBezTo>
                    <a:pt x="13177" y="4826"/>
                    <a:pt x="10218" y="2049"/>
                    <a:pt x="7851" y="814"/>
                  </a:cubicBezTo>
                  <a:cubicBezTo>
                    <a:pt x="5484" y="-420"/>
                    <a:pt x="3709" y="-111"/>
                    <a:pt x="2377" y="814"/>
                  </a:cubicBezTo>
                  <a:cubicBezTo>
                    <a:pt x="1046" y="1740"/>
                    <a:pt x="158" y="3283"/>
                    <a:pt x="454" y="4517"/>
                  </a:cubicBezTo>
                  <a:cubicBezTo>
                    <a:pt x="750" y="5751"/>
                    <a:pt x="2229" y="6677"/>
                    <a:pt x="5928" y="7140"/>
                  </a:cubicBezTo>
                  <a:cubicBezTo>
                    <a:pt x="9626" y="7603"/>
                    <a:pt x="15544" y="7603"/>
                    <a:pt x="21462" y="7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10624824" y="2859462"/>
              <a:ext cx="106697" cy="111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375" fill="norm" stroke="1" extrusionOk="0">
                  <a:moveTo>
                    <a:pt x="6042" y="3702"/>
                  </a:moveTo>
                  <a:cubicBezTo>
                    <a:pt x="5014" y="6157"/>
                    <a:pt x="3985" y="8611"/>
                    <a:pt x="2957" y="11066"/>
                  </a:cubicBezTo>
                  <a:cubicBezTo>
                    <a:pt x="1928" y="13520"/>
                    <a:pt x="900" y="15975"/>
                    <a:pt x="385" y="15975"/>
                  </a:cubicBezTo>
                  <a:cubicBezTo>
                    <a:pt x="-129" y="15975"/>
                    <a:pt x="-129" y="13520"/>
                    <a:pt x="385" y="11066"/>
                  </a:cubicBezTo>
                  <a:cubicBezTo>
                    <a:pt x="900" y="8611"/>
                    <a:pt x="1928" y="6157"/>
                    <a:pt x="3471" y="3948"/>
                  </a:cubicBezTo>
                  <a:cubicBezTo>
                    <a:pt x="5014" y="1739"/>
                    <a:pt x="7071" y="-225"/>
                    <a:pt x="8871" y="20"/>
                  </a:cubicBezTo>
                  <a:cubicBezTo>
                    <a:pt x="10671" y="266"/>
                    <a:pt x="12214" y="2720"/>
                    <a:pt x="14271" y="6648"/>
                  </a:cubicBezTo>
                  <a:cubicBezTo>
                    <a:pt x="16328" y="10575"/>
                    <a:pt x="18900" y="15975"/>
                    <a:pt x="21471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10739188" y="2863404"/>
              <a:ext cx="119696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6" h="21600" fill="norm" stroke="1" extrusionOk="0">
                  <a:moveTo>
                    <a:pt x="7935" y="0"/>
                  </a:moveTo>
                  <a:cubicBezTo>
                    <a:pt x="12784" y="2769"/>
                    <a:pt x="17633" y="5538"/>
                    <a:pt x="19616" y="8515"/>
                  </a:cubicBezTo>
                  <a:cubicBezTo>
                    <a:pt x="21600" y="11492"/>
                    <a:pt x="20718" y="14677"/>
                    <a:pt x="16971" y="16892"/>
                  </a:cubicBezTo>
                  <a:cubicBezTo>
                    <a:pt x="13224" y="19108"/>
                    <a:pt x="6612" y="203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11068861" y="3101076"/>
              <a:ext cx="130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11068861" y="3185411"/>
              <a:ext cx="153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11475204" y="3020873"/>
              <a:ext cx="130337" cy="22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21600" y="1792"/>
                  </a:moveTo>
                  <a:cubicBezTo>
                    <a:pt x="19906" y="1063"/>
                    <a:pt x="18212" y="335"/>
                    <a:pt x="15035" y="93"/>
                  </a:cubicBezTo>
                  <a:cubicBezTo>
                    <a:pt x="11859" y="-150"/>
                    <a:pt x="7200" y="93"/>
                    <a:pt x="4235" y="699"/>
                  </a:cubicBezTo>
                  <a:cubicBezTo>
                    <a:pt x="1271" y="1306"/>
                    <a:pt x="0" y="2277"/>
                    <a:pt x="1906" y="4825"/>
                  </a:cubicBezTo>
                  <a:cubicBezTo>
                    <a:pt x="3812" y="7374"/>
                    <a:pt x="8894" y="11499"/>
                    <a:pt x="11859" y="14169"/>
                  </a:cubicBezTo>
                  <a:cubicBezTo>
                    <a:pt x="14824" y="16839"/>
                    <a:pt x="15671" y="18052"/>
                    <a:pt x="15247" y="19023"/>
                  </a:cubicBezTo>
                  <a:cubicBezTo>
                    <a:pt x="14824" y="19994"/>
                    <a:pt x="13129" y="20722"/>
                    <a:pt x="11224" y="21086"/>
                  </a:cubicBezTo>
                  <a:cubicBezTo>
                    <a:pt x="9318" y="21450"/>
                    <a:pt x="7200" y="21450"/>
                    <a:pt x="5294" y="21086"/>
                  </a:cubicBezTo>
                  <a:cubicBezTo>
                    <a:pt x="3388" y="20722"/>
                    <a:pt x="1694" y="19994"/>
                    <a:pt x="0" y="19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11620874" y="3049112"/>
              <a:ext cx="191672" cy="158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fill="norm" stroke="1" extrusionOk="0">
                  <a:moveTo>
                    <a:pt x="0" y="8000"/>
                  </a:moveTo>
                  <a:cubicBezTo>
                    <a:pt x="2880" y="8685"/>
                    <a:pt x="5760" y="9371"/>
                    <a:pt x="7920" y="9542"/>
                  </a:cubicBezTo>
                  <a:cubicBezTo>
                    <a:pt x="10080" y="9714"/>
                    <a:pt x="11520" y="9371"/>
                    <a:pt x="12816" y="8171"/>
                  </a:cubicBezTo>
                  <a:cubicBezTo>
                    <a:pt x="14112" y="6971"/>
                    <a:pt x="15264" y="4914"/>
                    <a:pt x="15264" y="3371"/>
                  </a:cubicBezTo>
                  <a:cubicBezTo>
                    <a:pt x="15264" y="1828"/>
                    <a:pt x="14112" y="800"/>
                    <a:pt x="12816" y="285"/>
                  </a:cubicBezTo>
                  <a:cubicBezTo>
                    <a:pt x="11520" y="-229"/>
                    <a:pt x="10080" y="-229"/>
                    <a:pt x="8064" y="1828"/>
                  </a:cubicBezTo>
                  <a:cubicBezTo>
                    <a:pt x="6048" y="3885"/>
                    <a:pt x="3456" y="8000"/>
                    <a:pt x="2160" y="11085"/>
                  </a:cubicBezTo>
                  <a:cubicBezTo>
                    <a:pt x="864" y="14171"/>
                    <a:pt x="864" y="16228"/>
                    <a:pt x="3456" y="17942"/>
                  </a:cubicBezTo>
                  <a:cubicBezTo>
                    <a:pt x="6048" y="19657"/>
                    <a:pt x="11232" y="21028"/>
                    <a:pt x="14688" y="21200"/>
                  </a:cubicBezTo>
                  <a:cubicBezTo>
                    <a:pt x="18144" y="21371"/>
                    <a:pt x="19872" y="20342"/>
                    <a:pt x="21600" y="19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11797211" y="2863842"/>
              <a:ext cx="299008" cy="145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0" fill="norm" stroke="1" extrusionOk="0">
                  <a:moveTo>
                    <a:pt x="0" y="1035"/>
                  </a:moveTo>
                  <a:cubicBezTo>
                    <a:pt x="923" y="303"/>
                    <a:pt x="1846" y="-429"/>
                    <a:pt x="3323" y="303"/>
                  </a:cubicBezTo>
                  <a:cubicBezTo>
                    <a:pt x="4800" y="1035"/>
                    <a:pt x="6831" y="3232"/>
                    <a:pt x="7846" y="5246"/>
                  </a:cubicBezTo>
                  <a:cubicBezTo>
                    <a:pt x="8862" y="7259"/>
                    <a:pt x="8862" y="9090"/>
                    <a:pt x="8492" y="10737"/>
                  </a:cubicBezTo>
                  <a:cubicBezTo>
                    <a:pt x="8123" y="12385"/>
                    <a:pt x="7385" y="13849"/>
                    <a:pt x="6646" y="15313"/>
                  </a:cubicBezTo>
                  <a:cubicBezTo>
                    <a:pt x="5908" y="16778"/>
                    <a:pt x="5169" y="18242"/>
                    <a:pt x="5446" y="19340"/>
                  </a:cubicBezTo>
                  <a:cubicBezTo>
                    <a:pt x="5723" y="20439"/>
                    <a:pt x="7015" y="21171"/>
                    <a:pt x="9877" y="20805"/>
                  </a:cubicBezTo>
                  <a:cubicBezTo>
                    <a:pt x="12738" y="20439"/>
                    <a:pt x="17169" y="18974"/>
                    <a:pt x="21600" y="17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10325178" y="1085211"/>
              <a:ext cx="536680" cy="6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fill="norm" stroke="1" extrusionOk="0">
                  <a:moveTo>
                    <a:pt x="0" y="14239"/>
                  </a:moveTo>
                  <a:cubicBezTo>
                    <a:pt x="3909" y="10239"/>
                    <a:pt x="7817" y="6239"/>
                    <a:pt x="10697" y="3839"/>
                  </a:cubicBezTo>
                  <a:cubicBezTo>
                    <a:pt x="13577" y="1439"/>
                    <a:pt x="15429" y="639"/>
                    <a:pt x="16611" y="239"/>
                  </a:cubicBezTo>
                  <a:cubicBezTo>
                    <a:pt x="17794" y="-161"/>
                    <a:pt x="18309" y="-161"/>
                    <a:pt x="18206" y="1039"/>
                  </a:cubicBezTo>
                  <a:cubicBezTo>
                    <a:pt x="18103" y="2239"/>
                    <a:pt x="17383" y="4639"/>
                    <a:pt x="15531" y="7439"/>
                  </a:cubicBezTo>
                  <a:cubicBezTo>
                    <a:pt x="13680" y="10239"/>
                    <a:pt x="10697" y="13439"/>
                    <a:pt x="8897" y="15439"/>
                  </a:cubicBezTo>
                  <a:cubicBezTo>
                    <a:pt x="7097" y="17439"/>
                    <a:pt x="6480" y="18239"/>
                    <a:pt x="5657" y="19039"/>
                  </a:cubicBezTo>
                  <a:cubicBezTo>
                    <a:pt x="4834" y="19839"/>
                    <a:pt x="3806" y="20639"/>
                    <a:pt x="3909" y="21039"/>
                  </a:cubicBezTo>
                  <a:cubicBezTo>
                    <a:pt x="4011" y="21439"/>
                    <a:pt x="5246" y="21439"/>
                    <a:pt x="7714" y="20639"/>
                  </a:cubicBezTo>
                  <a:cubicBezTo>
                    <a:pt x="10183" y="19839"/>
                    <a:pt x="13886" y="18239"/>
                    <a:pt x="16406" y="17839"/>
                  </a:cubicBezTo>
                  <a:cubicBezTo>
                    <a:pt x="18926" y="17439"/>
                    <a:pt x="20263" y="18239"/>
                    <a:pt x="21600" y="19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8532799" y="1318216"/>
              <a:ext cx="4230435" cy="264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592" fill="norm" stroke="1" extrusionOk="0">
                  <a:moveTo>
                    <a:pt x="17980" y="1346"/>
                  </a:moveTo>
                  <a:cubicBezTo>
                    <a:pt x="17732" y="1158"/>
                    <a:pt x="17485" y="971"/>
                    <a:pt x="17192" y="836"/>
                  </a:cubicBezTo>
                  <a:cubicBezTo>
                    <a:pt x="16898" y="700"/>
                    <a:pt x="16559" y="617"/>
                    <a:pt x="16207" y="544"/>
                  </a:cubicBezTo>
                  <a:cubicBezTo>
                    <a:pt x="15855" y="471"/>
                    <a:pt x="15490" y="409"/>
                    <a:pt x="15067" y="357"/>
                  </a:cubicBezTo>
                  <a:cubicBezTo>
                    <a:pt x="14643" y="304"/>
                    <a:pt x="14161" y="263"/>
                    <a:pt x="13659" y="221"/>
                  </a:cubicBezTo>
                  <a:cubicBezTo>
                    <a:pt x="13157" y="179"/>
                    <a:pt x="12636" y="138"/>
                    <a:pt x="12186" y="96"/>
                  </a:cubicBezTo>
                  <a:cubicBezTo>
                    <a:pt x="11736" y="54"/>
                    <a:pt x="11358" y="13"/>
                    <a:pt x="10934" y="2"/>
                  </a:cubicBezTo>
                  <a:cubicBezTo>
                    <a:pt x="10511" y="-8"/>
                    <a:pt x="10041" y="13"/>
                    <a:pt x="9572" y="65"/>
                  </a:cubicBezTo>
                  <a:cubicBezTo>
                    <a:pt x="9103" y="117"/>
                    <a:pt x="8634" y="200"/>
                    <a:pt x="8203" y="315"/>
                  </a:cubicBezTo>
                  <a:cubicBezTo>
                    <a:pt x="7773" y="429"/>
                    <a:pt x="7382" y="575"/>
                    <a:pt x="7004" y="731"/>
                  </a:cubicBezTo>
                  <a:cubicBezTo>
                    <a:pt x="6626" y="888"/>
                    <a:pt x="6261" y="1054"/>
                    <a:pt x="5831" y="1294"/>
                  </a:cubicBezTo>
                  <a:cubicBezTo>
                    <a:pt x="5401" y="1533"/>
                    <a:pt x="4905" y="1846"/>
                    <a:pt x="4456" y="2169"/>
                  </a:cubicBezTo>
                  <a:cubicBezTo>
                    <a:pt x="4006" y="2492"/>
                    <a:pt x="3602" y="2825"/>
                    <a:pt x="3204" y="3210"/>
                  </a:cubicBezTo>
                  <a:cubicBezTo>
                    <a:pt x="2807" y="3595"/>
                    <a:pt x="2416" y="4033"/>
                    <a:pt x="2096" y="4554"/>
                  </a:cubicBezTo>
                  <a:cubicBezTo>
                    <a:pt x="1777" y="5074"/>
                    <a:pt x="1529" y="5678"/>
                    <a:pt x="1308" y="6335"/>
                  </a:cubicBezTo>
                  <a:cubicBezTo>
                    <a:pt x="1086" y="6991"/>
                    <a:pt x="890" y="7699"/>
                    <a:pt x="721" y="8397"/>
                  </a:cubicBezTo>
                  <a:cubicBezTo>
                    <a:pt x="552" y="9094"/>
                    <a:pt x="408" y="9782"/>
                    <a:pt x="284" y="10521"/>
                  </a:cubicBezTo>
                  <a:cubicBezTo>
                    <a:pt x="160" y="11261"/>
                    <a:pt x="56" y="12052"/>
                    <a:pt x="17" y="12781"/>
                  </a:cubicBezTo>
                  <a:cubicBezTo>
                    <a:pt x="-22" y="13510"/>
                    <a:pt x="4" y="14177"/>
                    <a:pt x="95" y="14864"/>
                  </a:cubicBezTo>
                  <a:cubicBezTo>
                    <a:pt x="187" y="15551"/>
                    <a:pt x="343" y="16260"/>
                    <a:pt x="506" y="16905"/>
                  </a:cubicBezTo>
                  <a:cubicBezTo>
                    <a:pt x="669" y="17551"/>
                    <a:pt x="838" y="18134"/>
                    <a:pt x="1008" y="18520"/>
                  </a:cubicBezTo>
                  <a:cubicBezTo>
                    <a:pt x="1177" y="18905"/>
                    <a:pt x="1347" y="19092"/>
                    <a:pt x="1607" y="19249"/>
                  </a:cubicBezTo>
                  <a:cubicBezTo>
                    <a:pt x="1868" y="19405"/>
                    <a:pt x="2220" y="19530"/>
                    <a:pt x="2663" y="19613"/>
                  </a:cubicBezTo>
                  <a:cubicBezTo>
                    <a:pt x="3107" y="19697"/>
                    <a:pt x="3641" y="19738"/>
                    <a:pt x="4169" y="19790"/>
                  </a:cubicBezTo>
                  <a:cubicBezTo>
                    <a:pt x="4697" y="19842"/>
                    <a:pt x="5218" y="19905"/>
                    <a:pt x="5720" y="19978"/>
                  </a:cubicBezTo>
                  <a:cubicBezTo>
                    <a:pt x="6222" y="20051"/>
                    <a:pt x="6704" y="20134"/>
                    <a:pt x="7206" y="20207"/>
                  </a:cubicBezTo>
                  <a:cubicBezTo>
                    <a:pt x="7708" y="20280"/>
                    <a:pt x="8230" y="20342"/>
                    <a:pt x="8777" y="20415"/>
                  </a:cubicBezTo>
                  <a:cubicBezTo>
                    <a:pt x="9325" y="20488"/>
                    <a:pt x="9898" y="20571"/>
                    <a:pt x="10465" y="20655"/>
                  </a:cubicBezTo>
                  <a:cubicBezTo>
                    <a:pt x="11032" y="20738"/>
                    <a:pt x="11593" y="20821"/>
                    <a:pt x="12088" y="20884"/>
                  </a:cubicBezTo>
                  <a:cubicBezTo>
                    <a:pt x="12583" y="20946"/>
                    <a:pt x="13014" y="20988"/>
                    <a:pt x="13437" y="21030"/>
                  </a:cubicBezTo>
                  <a:cubicBezTo>
                    <a:pt x="13861" y="21071"/>
                    <a:pt x="14278" y="21113"/>
                    <a:pt x="14767" y="21144"/>
                  </a:cubicBezTo>
                  <a:cubicBezTo>
                    <a:pt x="15256" y="21175"/>
                    <a:pt x="15816" y="21196"/>
                    <a:pt x="16357" y="21217"/>
                  </a:cubicBezTo>
                  <a:cubicBezTo>
                    <a:pt x="16898" y="21238"/>
                    <a:pt x="17420" y="21259"/>
                    <a:pt x="17935" y="21238"/>
                  </a:cubicBezTo>
                  <a:cubicBezTo>
                    <a:pt x="18449" y="21217"/>
                    <a:pt x="18958" y="21155"/>
                    <a:pt x="19440" y="21165"/>
                  </a:cubicBezTo>
                  <a:cubicBezTo>
                    <a:pt x="19922" y="21175"/>
                    <a:pt x="20379" y="21259"/>
                    <a:pt x="20731" y="21342"/>
                  </a:cubicBezTo>
                  <a:cubicBezTo>
                    <a:pt x="21083" y="21425"/>
                    <a:pt x="21330" y="21509"/>
                    <a:pt x="21578" y="21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1132107" y="1698044"/>
              <a:ext cx="767216" cy="458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14" fill="norm" stroke="1" extrusionOk="0">
                  <a:moveTo>
                    <a:pt x="5165" y="0"/>
                  </a:moveTo>
                  <a:cubicBezTo>
                    <a:pt x="4736" y="3360"/>
                    <a:pt x="4306" y="6720"/>
                    <a:pt x="4056" y="9720"/>
                  </a:cubicBezTo>
                  <a:cubicBezTo>
                    <a:pt x="3806" y="12720"/>
                    <a:pt x="3734" y="15360"/>
                    <a:pt x="3770" y="17040"/>
                  </a:cubicBezTo>
                  <a:cubicBezTo>
                    <a:pt x="3806" y="18720"/>
                    <a:pt x="3949" y="19440"/>
                    <a:pt x="4163" y="20040"/>
                  </a:cubicBezTo>
                  <a:cubicBezTo>
                    <a:pt x="4378" y="20640"/>
                    <a:pt x="4664" y="21120"/>
                    <a:pt x="4986" y="21360"/>
                  </a:cubicBezTo>
                  <a:cubicBezTo>
                    <a:pt x="5308" y="21600"/>
                    <a:pt x="5665" y="21600"/>
                    <a:pt x="6023" y="21060"/>
                  </a:cubicBezTo>
                  <a:cubicBezTo>
                    <a:pt x="6381" y="20520"/>
                    <a:pt x="6738" y="19440"/>
                    <a:pt x="6881" y="18300"/>
                  </a:cubicBezTo>
                  <a:cubicBezTo>
                    <a:pt x="7024" y="17160"/>
                    <a:pt x="6953" y="15960"/>
                    <a:pt x="6452" y="14880"/>
                  </a:cubicBezTo>
                  <a:cubicBezTo>
                    <a:pt x="5951" y="13800"/>
                    <a:pt x="5022" y="12840"/>
                    <a:pt x="4128" y="12360"/>
                  </a:cubicBezTo>
                  <a:cubicBezTo>
                    <a:pt x="3234" y="11880"/>
                    <a:pt x="2375" y="11880"/>
                    <a:pt x="1624" y="12060"/>
                  </a:cubicBezTo>
                  <a:cubicBezTo>
                    <a:pt x="873" y="12240"/>
                    <a:pt x="230" y="12600"/>
                    <a:pt x="51" y="12540"/>
                  </a:cubicBezTo>
                  <a:cubicBezTo>
                    <a:pt x="-128" y="12480"/>
                    <a:pt x="158" y="12000"/>
                    <a:pt x="1052" y="10680"/>
                  </a:cubicBezTo>
                  <a:cubicBezTo>
                    <a:pt x="1946" y="9360"/>
                    <a:pt x="3448" y="7200"/>
                    <a:pt x="4449" y="5880"/>
                  </a:cubicBezTo>
                  <a:cubicBezTo>
                    <a:pt x="5451" y="4560"/>
                    <a:pt x="5951" y="4080"/>
                    <a:pt x="6416" y="3780"/>
                  </a:cubicBezTo>
                  <a:cubicBezTo>
                    <a:pt x="6881" y="3480"/>
                    <a:pt x="7310" y="3360"/>
                    <a:pt x="7561" y="3600"/>
                  </a:cubicBezTo>
                  <a:cubicBezTo>
                    <a:pt x="7811" y="3840"/>
                    <a:pt x="7883" y="4440"/>
                    <a:pt x="7918" y="6720"/>
                  </a:cubicBezTo>
                  <a:cubicBezTo>
                    <a:pt x="7954" y="9000"/>
                    <a:pt x="7954" y="12960"/>
                    <a:pt x="7918" y="15240"/>
                  </a:cubicBezTo>
                  <a:cubicBezTo>
                    <a:pt x="7883" y="17520"/>
                    <a:pt x="7811" y="18120"/>
                    <a:pt x="7775" y="18120"/>
                  </a:cubicBezTo>
                  <a:cubicBezTo>
                    <a:pt x="7740" y="18120"/>
                    <a:pt x="7740" y="17520"/>
                    <a:pt x="7811" y="16920"/>
                  </a:cubicBezTo>
                  <a:cubicBezTo>
                    <a:pt x="7883" y="16320"/>
                    <a:pt x="8026" y="15720"/>
                    <a:pt x="8240" y="15180"/>
                  </a:cubicBezTo>
                  <a:cubicBezTo>
                    <a:pt x="8455" y="14640"/>
                    <a:pt x="8741" y="14160"/>
                    <a:pt x="9063" y="14100"/>
                  </a:cubicBezTo>
                  <a:cubicBezTo>
                    <a:pt x="9385" y="14040"/>
                    <a:pt x="9742" y="14400"/>
                    <a:pt x="10100" y="14820"/>
                  </a:cubicBezTo>
                  <a:cubicBezTo>
                    <a:pt x="10457" y="15240"/>
                    <a:pt x="10815" y="15720"/>
                    <a:pt x="11208" y="15960"/>
                  </a:cubicBezTo>
                  <a:cubicBezTo>
                    <a:pt x="11602" y="16200"/>
                    <a:pt x="12031" y="16200"/>
                    <a:pt x="12532" y="15660"/>
                  </a:cubicBezTo>
                  <a:cubicBezTo>
                    <a:pt x="13032" y="15120"/>
                    <a:pt x="13604" y="14040"/>
                    <a:pt x="13926" y="13140"/>
                  </a:cubicBezTo>
                  <a:cubicBezTo>
                    <a:pt x="14248" y="12240"/>
                    <a:pt x="14320" y="11520"/>
                    <a:pt x="14177" y="11100"/>
                  </a:cubicBezTo>
                  <a:cubicBezTo>
                    <a:pt x="14034" y="10680"/>
                    <a:pt x="13676" y="10560"/>
                    <a:pt x="13390" y="10740"/>
                  </a:cubicBezTo>
                  <a:cubicBezTo>
                    <a:pt x="13104" y="10920"/>
                    <a:pt x="12889" y="11400"/>
                    <a:pt x="12639" y="12120"/>
                  </a:cubicBezTo>
                  <a:cubicBezTo>
                    <a:pt x="12389" y="12840"/>
                    <a:pt x="12102" y="13800"/>
                    <a:pt x="11959" y="14580"/>
                  </a:cubicBezTo>
                  <a:cubicBezTo>
                    <a:pt x="11816" y="15360"/>
                    <a:pt x="11816" y="15960"/>
                    <a:pt x="11995" y="16320"/>
                  </a:cubicBezTo>
                  <a:cubicBezTo>
                    <a:pt x="12174" y="16680"/>
                    <a:pt x="12532" y="16800"/>
                    <a:pt x="13104" y="16620"/>
                  </a:cubicBezTo>
                  <a:cubicBezTo>
                    <a:pt x="13676" y="16440"/>
                    <a:pt x="14463" y="15960"/>
                    <a:pt x="14999" y="15540"/>
                  </a:cubicBezTo>
                  <a:cubicBezTo>
                    <a:pt x="15536" y="15120"/>
                    <a:pt x="15822" y="14760"/>
                    <a:pt x="16072" y="14340"/>
                  </a:cubicBezTo>
                  <a:cubicBezTo>
                    <a:pt x="16322" y="13920"/>
                    <a:pt x="16537" y="13440"/>
                    <a:pt x="16608" y="13500"/>
                  </a:cubicBezTo>
                  <a:cubicBezTo>
                    <a:pt x="16680" y="13560"/>
                    <a:pt x="16608" y="14160"/>
                    <a:pt x="16537" y="15000"/>
                  </a:cubicBezTo>
                  <a:cubicBezTo>
                    <a:pt x="16465" y="15840"/>
                    <a:pt x="16394" y="16920"/>
                    <a:pt x="16430" y="17160"/>
                  </a:cubicBezTo>
                  <a:cubicBezTo>
                    <a:pt x="16465" y="17400"/>
                    <a:pt x="16608" y="16800"/>
                    <a:pt x="16966" y="15660"/>
                  </a:cubicBezTo>
                  <a:cubicBezTo>
                    <a:pt x="17324" y="14520"/>
                    <a:pt x="17896" y="12840"/>
                    <a:pt x="18468" y="11760"/>
                  </a:cubicBezTo>
                  <a:cubicBezTo>
                    <a:pt x="19040" y="10680"/>
                    <a:pt x="19612" y="10200"/>
                    <a:pt x="20006" y="10320"/>
                  </a:cubicBezTo>
                  <a:cubicBezTo>
                    <a:pt x="20399" y="10440"/>
                    <a:pt x="20614" y="11160"/>
                    <a:pt x="20828" y="12780"/>
                  </a:cubicBezTo>
                  <a:cubicBezTo>
                    <a:pt x="21043" y="14400"/>
                    <a:pt x="21257" y="16920"/>
                    <a:pt x="21472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2464523" y="1875520"/>
              <a:ext cx="255151" cy="221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066" fill="norm" stroke="1" extrusionOk="0">
                  <a:moveTo>
                    <a:pt x="11728" y="4989"/>
                  </a:moveTo>
                  <a:cubicBezTo>
                    <a:pt x="11728" y="3775"/>
                    <a:pt x="11728" y="2562"/>
                    <a:pt x="11301" y="1591"/>
                  </a:cubicBezTo>
                  <a:cubicBezTo>
                    <a:pt x="10873" y="620"/>
                    <a:pt x="10017" y="-108"/>
                    <a:pt x="8627" y="13"/>
                  </a:cubicBezTo>
                  <a:cubicBezTo>
                    <a:pt x="7237" y="135"/>
                    <a:pt x="5312" y="1105"/>
                    <a:pt x="3708" y="4139"/>
                  </a:cubicBezTo>
                  <a:cubicBezTo>
                    <a:pt x="2104" y="7173"/>
                    <a:pt x="821" y="12270"/>
                    <a:pt x="287" y="15425"/>
                  </a:cubicBezTo>
                  <a:cubicBezTo>
                    <a:pt x="-248" y="18580"/>
                    <a:pt x="-34" y="19793"/>
                    <a:pt x="928" y="20521"/>
                  </a:cubicBezTo>
                  <a:cubicBezTo>
                    <a:pt x="1891" y="21249"/>
                    <a:pt x="3602" y="21492"/>
                    <a:pt x="5526" y="19672"/>
                  </a:cubicBezTo>
                  <a:cubicBezTo>
                    <a:pt x="7451" y="17852"/>
                    <a:pt x="9590" y="13968"/>
                    <a:pt x="10980" y="11177"/>
                  </a:cubicBezTo>
                  <a:cubicBezTo>
                    <a:pt x="12370" y="8386"/>
                    <a:pt x="13011" y="6688"/>
                    <a:pt x="13546" y="6688"/>
                  </a:cubicBezTo>
                  <a:cubicBezTo>
                    <a:pt x="14081" y="6688"/>
                    <a:pt x="14508" y="8386"/>
                    <a:pt x="15792" y="9600"/>
                  </a:cubicBezTo>
                  <a:cubicBezTo>
                    <a:pt x="17075" y="10813"/>
                    <a:pt x="19213" y="11541"/>
                    <a:pt x="21352" y="12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3052904" y="1687627"/>
              <a:ext cx="134448" cy="322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0798" fill="norm" stroke="1" extrusionOk="0">
                  <a:moveTo>
                    <a:pt x="21043" y="672"/>
                  </a:moveTo>
                  <a:cubicBezTo>
                    <a:pt x="19043" y="178"/>
                    <a:pt x="17043" y="-317"/>
                    <a:pt x="13843" y="260"/>
                  </a:cubicBezTo>
                  <a:cubicBezTo>
                    <a:pt x="10643" y="837"/>
                    <a:pt x="6243" y="2486"/>
                    <a:pt x="3443" y="4959"/>
                  </a:cubicBezTo>
                  <a:cubicBezTo>
                    <a:pt x="643" y="7433"/>
                    <a:pt x="-557" y="10730"/>
                    <a:pt x="243" y="13698"/>
                  </a:cubicBezTo>
                  <a:cubicBezTo>
                    <a:pt x="1043" y="16666"/>
                    <a:pt x="3843" y="19304"/>
                    <a:pt x="7643" y="20294"/>
                  </a:cubicBezTo>
                  <a:cubicBezTo>
                    <a:pt x="11443" y="21283"/>
                    <a:pt x="16243" y="20623"/>
                    <a:pt x="21043" y="19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3273740" y="1744045"/>
              <a:ext cx="28614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9353" y="0"/>
                  </a:moveTo>
                  <a:cubicBezTo>
                    <a:pt x="3953" y="4413"/>
                    <a:pt x="-1447" y="8826"/>
                    <a:pt x="353" y="12426"/>
                  </a:cubicBezTo>
                  <a:cubicBezTo>
                    <a:pt x="2153" y="16026"/>
                    <a:pt x="11153" y="18813"/>
                    <a:pt x="201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3371355" y="1820714"/>
              <a:ext cx="145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3557915" y="1767046"/>
              <a:ext cx="143115" cy="178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20443" y="0"/>
                  </a:moveTo>
                  <a:cubicBezTo>
                    <a:pt x="18514" y="2738"/>
                    <a:pt x="16586" y="5476"/>
                    <a:pt x="14850" y="8366"/>
                  </a:cubicBezTo>
                  <a:cubicBezTo>
                    <a:pt x="13114" y="11256"/>
                    <a:pt x="11571" y="14299"/>
                    <a:pt x="10221" y="16580"/>
                  </a:cubicBezTo>
                  <a:cubicBezTo>
                    <a:pt x="8871" y="18862"/>
                    <a:pt x="7714" y="20383"/>
                    <a:pt x="6171" y="20992"/>
                  </a:cubicBezTo>
                  <a:cubicBezTo>
                    <a:pt x="4629" y="21600"/>
                    <a:pt x="2700" y="21296"/>
                    <a:pt x="1543" y="20383"/>
                  </a:cubicBezTo>
                  <a:cubicBezTo>
                    <a:pt x="386" y="19470"/>
                    <a:pt x="0" y="17949"/>
                    <a:pt x="0" y="15972"/>
                  </a:cubicBezTo>
                  <a:cubicBezTo>
                    <a:pt x="0" y="13994"/>
                    <a:pt x="386" y="11561"/>
                    <a:pt x="1543" y="10344"/>
                  </a:cubicBezTo>
                  <a:cubicBezTo>
                    <a:pt x="2700" y="9127"/>
                    <a:pt x="4629" y="9127"/>
                    <a:pt x="8100" y="10496"/>
                  </a:cubicBezTo>
                  <a:cubicBezTo>
                    <a:pt x="11571" y="11865"/>
                    <a:pt x="16586" y="14603"/>
                    <a:pt x="21600" y="17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3785364" y="1713378"/>
              <a:ext cx="107867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0" h="21600" fill="norm" stroke="1" extrusionOk="0">
                  <a:moveTo>
                    <a:pt x="0" y="0"/>
                  </a:moveTo>
                  <a:cubicBezTo>
                    <a:pt x="2455" y="150"/>
                    <a:pt x="4909" y="300"/>
                    <a:pt x="8345" y="1575"/>
                  </a:cubicBezTo>
                  <a:cubicBezTo>
                    <a:pt x="11782" y="2850"/>
                    <a:pt x="16200" y="5250"/>
                    <a:pt x="18655" y="7875"/>
                  </a:cubicBezTo>
                  <a:cubicBezTo>
                    <a:pt x="21109" y="10500"/>
                    <a:pt x="21600" y="13350"/>
                    <a:pt x="18900" y="15675"/>
                  </a:cubicBezTo>
                  <a:cubicBezTo>
                    <a:pt x="16200" y="18000"/>
                    <a:pt x="10309" y="19800"/>
                    <a:pt x="44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4208244" y="1807126"/>
              <a:ext cx="144467" cy="264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116" fill="norm" stroke="1" extrusionOk="0">
                  <a:moveTo>
                    <a:pt x="16875" y="3529"/>
                  </a:moveTo>
                  <a:cubicBezTo>
                    <a:pt x="18011" y="2306"/>
                    <a:pt x="19148" y="1084"/>
                    <a:pt x="18769" y="472"/>
                  </a:cubicBezTo>
                  <a:cubicBezTo>
                    <a:pt x="18390" y="-139"/>
                    <a:pt x="16496" y="-139"/>
                    <a:pt x="13843" y="370"/>
                  </a:cubicBezTo>
                  <a:cubicBezTo>
                    <a:pt x="11190" y="880"/>
                    <a:pt x="7780" y="1899"/>
                    <a:pt x="4938" y="4548"/>
                  </a:cubicBezTo>
                  <a:cubicBezTo>
                    <a:pt x="2096" y="7197"/>
                    <a:pt x="-178" y="11476"/>
                    <a:pt x="11" y="14635"/>
                  </a:cubicBezTo>
                  <a:cubicBezTo>
                    <a:pt x="201" y="17793"/>
                    <a:pt x="2854" y="19831"/>
                    <a:pt x="6833" y="20646"/>
                  </a:cubicBezTo>
                  <a:cubicBezTo>
                    <a:pt x="10811" y="21461"/>
                    <a:pt x="16117" y="21053"/>
                    <a:pt x="21422" y="20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4468281" y="1820714"/>
              <a:ext cx="30100" cy="27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fill="norm" stroke="1" extrusionOk="0">
                  <a:moveTo>
                    <a:pt x="21200" y="0"/>
                  </a:moveTo>
                  <a:cubicBezTo>
                    <a:pt x="14000" y="6521"/>
                    <a:pt x="6800" y="13042"/>
                    <a:pt x="3200" y="16811"/>
                  </a:cubicBezTo>
                  <a:cubicBezTo>
                    <a:pt x="-400" y="20581"/>
                    <a:pt x="-400" y="21600"/>
                    <a:pt x="500" y="21600"/>
                  </a:cubicBezTo>
                  <a:cubicBezTo>
                    <a:pt x="1400" y="21600"/>
                    <a:pt x="3200" y="20581"/>
                    <a:pt x="5000" y="19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4431549" y="1808874"/>
              <a:ext cx="174168" cy="16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478" fill="norm" stroke="1" extrusionOk="0">
                  <a:moveTo>
                    <a:pt x="3491" y="21478"/>
                  </a:moveTo>
                  <a:cubicBezTo>
                    <a:pt x="2238" y="16493"/>
                    <a:pt x="986" y="11509"/>
                    <a:pt x="360" y="8186"/>
                  </a:cubicBezTo>
                  <a:cubicBezTo>
                    <a:pt x="-266" y="4863"/>
                    <a:pt x="-266" y="3201"/>
                    <a:pt x="1925" y="2038"/>
                  </a:cubicBezTo>
                  <a:cubicBezTo>
                    <a:pt x="4117" y="875"/>
                    <a:pt x="8499" y="210"/>
                    <a:pt x="12099" y="44"/>
                  </a:cubicBezTo>
                  <a:cubicBezTo>
                    <a:pt x="15699" y="-122"/>
                    <a:pt x="18517" y="210"/>
                    <a:pt x="21334" y="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4391044" y="2096720"/>
              <a:ext cx="21467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5113481" y="1707845"/>
              <a:ext cx="488925" cy="445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275" fill="norm" stroke="1" extrusionOk="0">
                  <a:moveTo>
                    <a:pt x="11736" y="2827"/>
                  </a:moveTo>
                  <a:cubicBezTo>
                    <a:pt x="11736" y="2217"/>
                    <a:pt x="11736" y="1607"/>
                    <a:pt x="11173" y="996"/>
                  </a:cubicBezTo>
                  <a:cubicBezTo>
                    <a:pt x="10611" y="386"/>
                    <a:pt x="9486" y="-224"/>
                    <a:pt x="8586" y="81"/>
                  </a:cubicBezTo>
                  <a:cubicBezTo>
                    <a:pt x="7686" y="386"/>
                    <a:pt x="7011" y="1607"/>
                    <a:pt x="6504" y="4108"/>
                  </a:cubicBezTo>
                  <a:cubicBezTo>
                    <a:pt x="5998" y="6610"/>
                    <a:pt x="5661" y="10393"/>
                    <a:pt x="5379" y="13261"/>
                  </a:cubicBezTo>
                  <a:cubicBezTo>
                    <a:pt x="5098" y="16129"/>
                    <a:pt x="4873" y="18081"/>
                    <a:pt x="4536" y="19301"/>
                  </a:cubicBezTo>
                  <a:cubicBezTo>
                    <a:pt x="4198" y="20522"/>
                    <a:pt x="3748" y="21010"/>
                    <a:pt x="3186" y="21193"/>
                  </a:cubicBezTo>
                  <a:cubicBezTo>
                    <a:pt x="2623" y="21376"/>
                    <a:pt x="1948" y="21254"/>
                    <a:pt x="1386" y="20827"/>
                  </a:cubicBezTo>
                  <a:cubicBezTo>
                    <a:pt x="823" y="20400"/>
                    <a:pt x="373" y="19668"/>
                    <a:pt x="148" y="18935"/>
                  </a:cubicBezTo>
                  <a:cubicBezTo>
                    <a:pt x="-77" y="18203"/>
                    <a:pt x="-77" y="17471"/>
                    <a:pt x="373" y="16739"/>
                  </a:cubicBezTo>
                  <a:cubicBezTo>
                    <a:pt x="823" y="16007"/>
                    <a:pt x="1723" y="15274"/>
                    <a:pt x="3354" y="14786"/>
                  </a:cubicBezTo>
                  <a:cubicBezTo>
                    <a:pt x="4985" y="14298"/>
                    <a:pt x="7348" y="14054"/>
                    <a:pt x="8867" y="13871"/>
                  </a:cubicBezTo>
                  <a:cubicBezTo>
                    <a:pt x="10386" y="13688"/>
                    <a:pt x="11061" y="13566"/>
                    <a:pt x="11117" y="13444"/>
                  </a:cubicBezTo>
                  <a:cubicBezTo>
                    <a:pt x="11173" y="13322"/>
                    <a:pt x="10611" y="13200"/>
                    <a:pt x="10104" y="13566"/>
                  </a:cubicBezTo>
                  <a:cubicBezTo>
                    <a:pt x="9598" y="13932"/>
                    <a:pt x="9148" y="14786"/>
                    <a:pt x="8923" y="15518"/>
                  </a:cubicBezTo>
                  <a:cubicBezTo>
                    <a:pt x="8698" y="16251"/>
                    <a:pt x="8698" y="16861"/>
                    <a:pt x="8811" y="17471"/>
                  </a:cubicBezTo>
                  <a:cubicBezTo>
                    <a:pt x="8923" y="18081"/>
                    <a:pt x="9148" y="18691"/>
                    <a:pt x="9542" y="18813"/>
                  </a:cubicBezTo>
                  <a:cubicBezTo>
                    <a:pt x="9936" y="18935"/>
                    <a:pt x="10498" y="18569"/>
                    <a:pt x="10779" y="18020"/>
                  </a:cubicBezTo>
                  <a:cubicBezTo>
                    <a:pt x="11061" y="17471"/>
                    <a:pt x="11061" y="16739"/>
                    <a:pt x="11061" y="16068"/>
                  </a:cubicBezTo>
                  <a:cubicBezTo>
                    <a:pt x="11061" y="15396"/>
                    <a:pt x="11061" y="14786"/>
                    <a:pt x="11117" y="14176"/>
                  </a:cubicBezTo>
                  <a:cubicBezTo>
                    <a:pt x="11173" y="13566"/>
                    <a:pt x="11285" y="12956"/>
                    <a:pt x="11623" y="12773"/>
                  </a:cubicBezTo>
                  <a:cubicBezTo>
                    <a:pt x="11960" y="12590"/>
                    <a:pt x="12523" y="12834"/>
                    <a:pt x="13423" y="13688"/>
                  </a:cubicBezTo>
                  <a:cubicBezTo>
                    <a:pt x="14323" y="14542"/>
                    <a:pt x="15561" y="16007"/>
                    <a:pt x="16236" y="17227"/>
                  </a:cubicBezTo>
                  <a:cubicBezTo>
                    <a:pt x="16911" y="18447"/>
                    <a:pt x="17023" y="19423"/>
                    <a:pt x="17079" y="19484"/>
                  </a:cubicBezTo>
                  <a:cubicBezTo>
                    <a:pt x="17136" y="19545"/>
                    <a:pt x="17136" y="18691"/>
                    <a:pt x="17586" y="17349"/>
                  </a:cubicBezTo>
                  <a:cubicBezTo>
                    <a:pt x="18036" y="16007"/>
                    <a:pt x="18936" y="14176"/>
                    <a:pt x="19667" y="13078"/>
                  </a:cubicBezTo>
                  <a:cubicBezTo>
                    <a:pt x="20398" y="11979"/>
                    <a:pt x="20961" y="11613"/>
                    <a:pt x="21523" y="11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5860217" y="1873016"/>
              <a:ext cx="286534" cy="31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016" fill="norm" stroke="1" extrusionOk="0">
                  <a:moveTo>
                    <a:pt x="12257" y="3722"/>
                  </a:moveTo>
                  <a:cubicBezTo>
                    <a:pt x="11874" y="2858"/>
                    <a:pt x="11492" y="1994"/>
                    <a:pt x="10823" y="1648"/>
                  </a:cubicBezTo>
                  <a:cubicBezTo>
                    <a:pt x="10154" y="1302"/>
                    <a:pt x="9198" y="1475"/>
                    <a:pt x="7669" y="2858"/>
                  </a:cubicBezTo>
                  <a:cubicBezTo>
                    <a:pt x="6140" y="4240"/>
                    <a:pt x="4037" y="6832"/>
                    <a:pt x="2604" y="9597"/>
                  </a:cubicBezTo>
                  <a:cubicBezTo>
                    <a:pt x="1170" y="12362"/>
                    <a:pt x="405" y="15299"/>
                    <a:pt x="119" y="17200"/>
                  </a:cubicBezTo>
                  <a:cubicBezTo>
                    <a:pt x="-168" y="19101"/>
                    <a:pt x="23" y="19965"/>
                    <a:pt x="1170" y="20570"/>
                  </a:cubicBezTo>
                  <a:cubicBezTo>
                    <a:pt x="2317" y="21174"/>
                    <a:pt x="4420" y="21520"/>
                    <a:pt x="7096" y="19187"/>
                  </a:cubicBezTo>
                  <a:cubicBezTo>
                    <a:pt x="9772" y="16854"/>
                    <a:pt x="13021" y="11843"/>
                    <a:pt x="14646" y="8474"/>
                  </a:cubicBezTo>
                  <a:cubicBezTo>
                    <a:pt x="16271" y="5104"/>
                    <a:pt x="16271" y="3376"/>
                    <a:pt x="15028" y="2080"/>
                  </a:cubicBezTo>
                  <a:cubicBezTo>
                    <a:pt x="13786" y="784"/>
                    <a:pt x="11301" y="-80"/>
                    <a:pt x="9198" y="6"/>
                  </a:cubicBezTo>
                  <a:cubicBezTo>
                    <a:pt x="7096" y="93"/>
                    <a:pt x="5375" y="1130"/>
                    <a:pt x="4420" y="2685"/>
                  </a:cubicBezTo>
                  <a:cubicBezTo>
                    <a:pt x="3464" y="4240"/>
                    <a:pt x="3273" y="6314"/>
                    <a:pt x="4228" y="7696"/>
                  </a:cubicBezTo>
                  <a:cubicBezTo>
                    <a:pt x="5184" y="9078"/>
                    <a:pt x="7287" y="9770"/>
                    <a:pt x="10345" y="9942"/>
                  </a:cubicBezTo>
                  <a:cubicBezTo>
                    <a:pt x="13404" y="10115"/>
                    <a:pt x="17418" y="9770"/>
                    <a:pt x="21432" y="9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6668096" y="1989384"/>
              <a:ext cx="15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8" name="Line"/>
            <p:cNvSpPr/>
            <p:nvPr/>
          </p:nvSpPr>
          <p:spPr>
            <a:xfrm>
              <a:off x="6688687" y="1903683"/>
              <a:ext cx="56078" cy="32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0827" fill="norm" stroke="1" extrusionOk="0">
                  <a:moveTo>
                    <a:pt x="885" y="15842"/>
                  </a:moveTo>
                  <a:cubicBezTo>
                    <a:pt x="-54" y="7535"/>
                    <a:pt x="-993" y="-773"/>
                    <a:pt x="2294" y="58"/>
                  </a:cubicBezTo>
                  <a:cubicBezTo>
                    <a:pt x="5581" y="889"/>
                    <a:pt x="13094" y="10858"/>
                    <a:pt x="20607" y="20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9" name="Line"/>
            <p:cNvSpPr/>
            <p:nvPr/>
          </p:nvSpPr>
          <p:spPr>
            <a:xfrm>
              <a:off x="6744764" y="1924536"/>
              <a:ext cx="128254" cy="24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58" fill="norm" stroke="1" extrusionOk="0">
                  <a:moveTo>
                    <a:pt x="20329" y="1677"/>
                  </a:moveTo>
                  <a:cubicBezTo>
                    <a:pt x="18635" y="995"/>
                    <a:pt x="16941" y="313"/>
                    <a:pt x="14188" y="85"/>
                  </a:cubicBezTo>
                  <a:cubicBezTo>
                    <a:pt x="11435" y="-142"/>
                    <a:pt x="7624" y="85"/>
                    <a:pt x="5294" y="767"/>
                  </a:cubicBezTo>
                  <a:cubicBezTo>
                    <a:pt x="2965" y="1450"/>
                    <a:pt x="2118" y="2586"/>
                    <a:pt x="4659" y="4519"/>
                  </a:cubicBezTo>
                  <a:cubicBezTo>
                    <a:pt x="7200" y="6452"/>
                    <a:pt x="13129" y="9180"/>
                    <a:pt x="16729" y="10999"/>
                  </a:cubicBezTo>
                  <a:cubicBezTo>
                    <a:pt x="20329" y="12818"/>
                    <a:pt x="21600" y="13727"/>
                    <a:pt x="21176" y="15205"/>
                  </a:cubicBezTo>
                  <a:cubicBezTo>
                    <a:pt x="20753" y="16683"/>
                    <a:pt x="18635" y="18730"/>
                    <a:pt x="14824" y="19866"/>
                  </a:cubicBezTo>
                  <a:cubicBezTo>
                    <a:pt x="11012" y="21003"/>
                    <a:pt x="5506" y="21231"/>
                    <a:pt x="0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1257141" y="2880395"/>
              <a:ext cx="327841" cy="47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11" fill="norm" stroke="1" extrusionOk="0">
                  <a:moveTo>
                    <a:pt x="12343" y="3716"/>
                  </a:moveTo>
                  <a:cubicBezTo>
                    <a:pt x="12177" y="3142"/>
                    <a:pt x="12010" y="2568"/>
                    <a:pt x="11429" y="2165"/>
                  </a:cubicBezTo>
                  <a:cubicBezTo>
                    <a:pt x="10847" y="1763"/>
                    <a:pt x="9850" y="1534"/>
                    <a:pt x="8521" y="1706"/>
                  </a:cubicBezTo>
                  <a:cubicBezTo>
                    <a:pt x="7192" y="1878"/>
                    <a:pt x="5530" y="2453"/>
                    <a:pt x="3952" y="3946"/>
                  </a:cubicBezTo>
                  <a:cubicBezTo>
                    <a:pt x="2373" y="5440"/>
                    <a:pt x="878" y="7853"/>
                    <a:pt x="297" y="10438"/>
                  </a:cubicBezTo>
                  <a:cubicBezTo>
                    <a:pt x="-285" y="13023"/>
                    <a:pt x="47" y="15780"/>
                    <a:pt x="795" y="17676"/>
                  </a:cubicBezTo>
                  <a:cubicBezTo>
                    <a:pt x="1543" y="19572"/>
                    <a:pt x="2706" y="20606"/>
                    <a:pt x="4118" y="21065"/>
                  </a:cubicBezTo>
                  <a:cubicBezTo>
                    <a:pt x="5530" y="21525"/>
                    <a:pt x="7192" y="21410"/>
                    <a:pt x="9269" y="20089"/>
                  </a:cubicBezTo>
                  <a:cubicBezTo>
                    <a:pt x="11346" y="18768"/>
                    <a:pt x="13838" y="16240"/>
                    <a:pt x="15333" y="13482"/>
                  </a:cubicBezTo>
                  <a:cubicBezTo>
                    <a:pt x="16829" y="10725"/>
                    <a:pt x="17327" y="7738"/>
                    <a:pt x="17244" y="5670"/>
                  </a:cubicBezTo>
                  <a:cubicBezTo>
                    <a:pt x="17161" y="3602"/>
                    <a:pt x="16497" y="2453"/>
                    <a:pt x="15915" y="1648"/>
                  </a:cubicBezTo>
                  <a:cubicBezTo>
                    <a:pt x="15333" y="844"/>
                    <a:pt x="14835" y="385"/>
                    <a:pt x="14087" y="155"/>
                  </a:cubicBezTo>
                  <a:cubicBezTo>
                    <a:pt x="13340" y="-75"/>
                    <a:pt x="12343" y="-75"/>
                    <a:pt x="10847" y="327"/>
                  </a:cubicBezTo>
                  <a:cubicBezTo>
                    <a:pt x="9352" y="729"/>
                    <a:pt x="7358" y="1534"/>
                    <a:pt x="6029" y="2797"/>
                  </a:cubicBezTo>
                  <a:cubicBezTo>
                    <a:pt x="4700" y="4061"/>
                    <a:pt x="4035" y="5785"/>
                    <a:pt x="3703" y="6934"/>
                  </a:cubicBezTo>
                  <a:cubicBezTo>
                    <a:pt x="3370" y="8082"/>
                    <a:pt x="3370" y="8657"/>
                    <a:pt x="3703" y="9116"/>
                  </a:cubicBezTo>
                  <a:cubicBezTo>
                    <a:pt x="4035" y="9576"/>
                    <a:pt x="4700" y="9921"/>
                    <a:pt x="6527" y="10151"/>
                  </a:cubicBezTo>
                  <a:cubicBezTo>
                    <a:pt x="8355" y="10380"/>
                    <a:pt x="11346" y="10495"/>
                    <a:pt x="14004" y="9978"/>
                  </a:cubicBezTo>
                  <a:cubicBezTo>
                    <a:pt x="16663" y="9461"/>
                    <a:pt x="18989" y="8312"/>
                    <a:pt x="21315" y="7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1359165" y="2548748"/>
              <a:ext cx="103148" cy="191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351" fill="norm" stroke="1" extrusionOk="0">
                  <a:moveTo>
                    <a:pt x="3878" y="6004"/>
                  </a:moveTo>
                  <a:cubicBezTo>
                    <a:pt x="2297" y="11119"/>
                    <a:pt x="717" y="16235"/>
                    <a:pt x="190" y="15951"/>
                  </a:cubicBezTo>
                  <a:cubicBezTo>
                    <a:pt x="-337" y="15667"/>
                    <a:pt x="190" y="9983"/>
                    <a:pt x="2297" y="6146"/>
                  </a:cubicBezTo>
                  <a:cubicBezTo>
                    <a:pt x="4404" y="2309"/>
                    <a:pt x="8092" y="319"/>
                    <a:pt x="10200" y="35"/>
                  </a:cubicBezTo>
                  <a:cubicBezTo>
                    <a:pt x="12307" y="-249"/>
                    <a:pt x="12834" y="1172"/>
                    <a:pt x="14414" y="5009"/>
                  </a:cubicBezTo>
                  <a:cubicBezTo>
                    <a:pt x="15995" y="8846"/>
                    <a:pt x="18629" y="15098"/>
                    <a:pt x="21263" y="21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1776652" y="3188905"/>
              <a:ext cx="230006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040" y="2735"/>
                    <a:pt x="10080" y="-1585"/>
                    <a:pt x="13680" y="575"/>
                  </a:cubicBezTo>
                  <a:cubicBezTo>
                    <a:pt x="17280" y="2735"/>
                    <a:pt x="1944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2238748" y="2970740"/>
              <a:ext cx="214218" cy="32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436" fill="norm" stroke="1" extrusionOk="0">
                  <a:moveTo>
                    <a:pt x="548" y="2492"/>
                  </a:moveTo>
                  <a:cubicBezTo>
                    <a:pt x="4567" y="1662"/>
                    <a:pt x="8586" y="831"/>
                    <a:pt x="11223" y="415"/>
                  </a:cubicBezTo>
                  <a:cubicBezTo>
                    <a:pt x="13860" y="0"/>
                    <a:pt x="15116" y="0"/>
                    <a:pt x="16623" y="0"/>
                  </a:cubicBezTo>
                  <a:cubicBezTo>
                    <a:pt x="18130" y="0"/>
                    <a:pt x="19888" y="0"/>
                    <a:pt x="20642" y="415"/>
                  </a:cubicBezTo>
                  <a:cubicBezTo>
                    <a:pt x="21395" y="831"/>
                    <a:pt x="21144" y="1662"/>
                    <a:pt x="19637" y="3406"/>
                  </a:cubicBezTo>
                  <a:cubicBezTo>
                    <a:pt x="18130" y="5151"/>
                    <a:pt x="15367" y="7809"/>
                    <a:pt x="12102" y="10551"/>
                  </a:cubicBezTo>
                  <a:cubicBezTo>
                    <a:pt x="8837" y="13292"/>
                    <a:pt x="5069" y="16117"/>
                    <a:pt x="2809" y="17862"/>
                  </a:cubicBezTo>
                  <a:cubicBezTo>
                    <a:pt x="548" y="19606"/>
                    <a:pt x="-205" y="20271"/>
                    <a:pt x="46" y="20769"/>
                  </a:cubicBezTo>
                  <a:cubicBezTo>
                    <a:pt x="297" y="21268"/>
                    <a:pt x="1553" y="21600"/>
                    <a:pt x="4065" y="21351"/>
                  </a:cubicBezTo>
                  <a:cubicBezTo>
                    <a:pt x="6576" y="21102"/>
                    <a:pt x="10344" y="20271"/>
                    <a:pt x="12855" y="20022"/>
                  </a:cubicBezTo>
                  <a:cubicBezTo>
                    <a:pt x="15367" y="19772"/>
                    <a:pt x="16623" y="20105"/>
                    <a:pt x="17879" y="20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2421805" y="3216079"/>
              <a:ext cx="121532" cy="116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01" fill="norm" stroke="1" extrusionOk="0">
                  <a:moveTo>
                    <a:pt x="16000" y="0"/>
                  </a:moveTo>
                  <a:cubicBezTo>
                    <a:pt x="15550" y="4696"/>
                    <a:pt x="15100" y="9391"/>
                    <a:pt x="14200" y="12678"/>
                  </a:cubicBezTo>
                  <a:cubicBezTo>
                    <a:pt x="13300" y="15965"/>
                    <a:pt x="11950" y="17843"/>
                    <a:pt x="10150" y="19252"/>
                  </a:cubicBezTo>
                  <a:cubicBezTo>
                    <a:pt x="8350" y="20661"/>
                    <a:pt x="6100" y="21600"/>
                    <a:pt x="4075" y="21365"/>
                  </a:cubicBezTo>
                  <a:cubicBezTo>
                    <a:pt x="2050" y="21130"/>
                    <a:pt x="250" y="19722"/>
                    <a:pt x="25" y="18078"/>
                  </a:cubicBezTo>
                  <a:cubicBezTo>
                    <a:pt x="-200" y="16435"/>
                    <a:pt x="1150" y="14557"/>
                    <a:pt x="2950" y="13617"/>
                  </a:cubicBezTo>
                  <a:cubicBezTo>
                    <a:pt x="4750" y="12678"/>
                    <a:pt x="7000" y="12678"/>
                    <a:pt x="10150" y="13617"/>
                  </a:cubicBezTo>
                  <a:cubicBezTo>
                    <a:pt x="13300" y="14557"/>
                    <a:pt x="17350" y="16435"/>
                    <a:pt x="21400" y="18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2566337" y="3193078"/>
              <a:ext cx="61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6240"/>
                    <a:pt x="12600" y="12480"/>
                    <a:pt x="9000" y="16080"/>
                  </a:cubicBezTo>
                  <a:cubicBezTo>
                    <a:pt x="5400" y="19680"/>
                    <a:pt x="2700" y="20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2635338" y="3312315"/>
              <a:ext cx="153338" cy="136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5" fill="norm" stroke="1" extrusionOk="0">
                  <a:moveTo>
                    <a:pt x="0" y="2884"/>
                  </a:moveTo>
                  <a:cubicBezTo>
                    <a:pt x="1800" y="1706"/>
                    <a:pt x="3600" y="527"/>
                    <a:pt x="5400" y="135"/>
                  </a:cubicBezTo>
                  <a:cubicBezTo>
                    <a:pt x="7200" y="-258"/>
                    <a:pt x="9000" y="135"/>
                    <a:pt x="10080" y="2295"/>
                  </a:cubicBezTo>
                  <a:cubicBezTo>
                    <a:pt x="11160" y="4455"/>
                    <a:pt x="11520" y="8382"/>
                    <a:pt x="10980" y="11131"/>
                  </a:cubicBezTo>
                  <a:cubicBezTo>
                    <a:pt x="10440" y="13880"/>
                    <a:pt x="9000" y="15451"/>
                    <a:pt x="7560" y="16826"/>
                  </a:cubicBezTo>
                  <a:cubicBezTo>
                    <a:pt x="6120" y="18200"/>
                    <a:pt x="4680" y="19378"/>
                    <a:pt x="4860" y="20164"/>
                  </a:cubicBezTo>
                  <a:cubicBezTo>
                    <a:pt x="5040" y="20949"/>
                    <a:pt x="6840" y="21342"/>
                    <a:pt x="9900" y="20557"/>
                  </a:cubicBezTo>
                  <a:cubicBezTo>
                    <a:pt x="12960" y="19771"/>
                    <a:pt x="17280" y="17807"/>
                    <a:pt x="21600" y="15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2880677" y="3200745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3098324" y="2975467"/>
              <a:ext cx="115642" cy="289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6" h="21243" fill="norm" stroke="1" extrusionOk="0">
                  <a:moveTo>
                    <a:pt x="20146" y="4723"/>
                  </a:moveTo>
                  <a:cubicBezTo>
                    <a:pt x="20605" y="3784"/>
                    <a:pt x="21065" y="2845"/>
                    <a:pt x="20605" y="2000"/>
                  </a:cubicBezTo>
                  <a:cubicBezTo>
                    <a:pt x="20146" y="1155"/>
                    <a:pt x="18767" y="403"/>
                    <a:pt x="16699" y="122"/>
                  </a:cubicBezTo>
                  <a:cubicBezTo>
                    <a:pt x="14631" y="-160"/>
                    <a:pt x="11874" y="28"/>
                    <a:pt x="8886" y="873"/>
                  </a:cubicBezTo>
                  <a:cubicBezTo>
                    <a:pt x="5899" y="1718"/>
                    <a:pt x="2682" y="3221"/>
                    <a:pt x="1074" y="4442"/>
                  </a:cubicBezTo>
                  <a:cubicBezTo>
                    <a:pt x="-535" y="5663"/>
                    <a:pt x="-535" y="6602"/>
                    <a:pt x="2452" y="8010"/>
                  </a:cubicBezTo>
                  <a:cubicBezTo>
                    <a:pt x="5439" y="9419"/>
                    <a:pt x="11414" y="11297"/>
                    <a:pt x="15091" y="13176"/>
                  </a:cubicBezTo>
                  <a:cubicBezTo>
                    <a:pt x="18767" y="15054"/>
                    <a:pt x="20146" y="16932"/>
                    <a:pt x="19916" y="18247"/>
                  </a:cubicBezTo>
                  <a:cubicBezTo>
                    <a:pt x="19686" y="19562"/>
                    <a:pt x="17848" y="20313"/>
                    <a:pt x="15091" y="20783"/>
                  </a:cubicBezTo>
                  <a:cubicBezTo>
                    <a:pt x="12333" y="21252"/>
                    <a:pt x="8656" y="21440"/>
                    <a:pt x="6588" y="20970"/>
                  </a:cubicBezTo>
                  <a:cubicBezTo>
                    <a:pt x="4520" y="20501"/>
                    <a:pt x="4061" y="19374"/>
                    <a:pt x="3601" y="18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3310020" y="3007439"/>
              <a:ext cx="230006" cy="203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7" fill="norm" stroke="1" extrusionOk="0">
                  <a:moveTo>
                    <a:pt x="0" y="10316"/>
                  </a:moveTo>
                  <a:cubicBezTo>
                    <a:pt x="1200" y="10576"/>
                    <a:pt x="2400" y="10836"/>
                    <a:pt x="4080" y="10056"/>
                  </a:cubicBezTo>
                  <a:cubicBezTo>
                    <a:pt x="5760" y="9275"/>
                    <a:pt x="7920" y="7453"/>
                    <a:pt x="9240" y="5632"/>
                  </a:cubicBezTo>
                  <a:cubicBezTo>
                    <a:pt x="10560" y="3810"/>
                    <a:pt x="11040" y="1988"/>
                    <a:pt x="10560" y="947"/>
                  </a:cubicBezTo>
                  <a:cubicBezTo>
                    <a:pt x="10080" y="-94"/>
                    <a:pt x="8640" y="-354"/>
                    <a:pt x="7080" y="557"/>
                  </a:cubicBezTo>
                  <a:cubicBezTo>
                    <a:pt x="5520" y="1468"/>
                    <a:pt x="3840" y="3550"/>
                    <a:pt x="2640" y="6022"/>
                  </a:cubicBezTo>
                  <a:cubicBezTo>
                    <a:pt x="1440" y="8494"/>
                    <a:pt x="720" y="11357"/>
                    <a:pt x="960" y="14219"/>
                  </a:cubicBezTo>
                  <a:cubicBezTo>
                    <a:pt x="1200" y="17082"/>
                    <a:pt x="2400" y="19945"/>
                    <a:pt x="6000" y="20595"/>
                  </a:cubicBezTo>
                  <a:cubicBezTo>
                    <a:pt x="9600" y="21246"/>
                    <a:pt x="15600" y="19685"/>
                    <a:pt x="21600" y="18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3785364" y="3323414"/>
              <a:ext cx="76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4320"/>
                    <a:pt x="17280" y="8640"/>
                    <a:pt x="13680" y="12240"/>
                  </a:cubicBezTo>
                  <a:cubicBezTo>
                    <a:pt x="10080" y="15840"/>
                    <a:pt x="504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4278365" y="2949289"/>
              <a:ext cx="312018" cy="44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259" fill="norm" stroke="1" extrusionOk="0">
                  <a:moveTo>
                    <a:pt x="11430" y="2517"/>
                  </a:moveTo>
                  <a:cubicBezTo>
                    <a:pt x="11430" y="1777"/>
                    <a:pt x="11430" y="1036"/>
                    <a:pt x="10991" y="728"/>
                  </a:cubicBezTo>
                  <a:cubicBezTo>
                    <a:pt x="10552" y="419"/>
                    <a:pt x="9674" y="543"/>
                    <a:pt x="8269" y="1715"/>
                  </a:cubicBezTo>
                  <a:cubicBezTo>
                    <a:pt x="6864" y="2888"/>
                    <a:pt x="4933" y="5109"/>
                    <a:pt x="3440" y="7948"/>
                  </a:cubicBezTo>
                  <a:cubicBezTo>
                    <a:pt x="1947" y="10787"/>
                    <a:pt x="894" y="14243"/>
                    <a:pt x="367" y="16280"/>
                  </a:cubicBezTo>
                  <a:cubicBezTo>
                    <a:pt x="-160" y="18316"/>
                    <a:pt x="-160" y="18933"/>
                    <a:pt x="630" y="19612"/>
                  </a:cubicBezTo>
                  <a:cubicBezTo>
                    <a:pt x="1420" y="20291"/>
                    <a:pt x="3001" y="21032"/>
                    <a:pt x="4757" y="21217"/>
                  </a:cubicBezTo>
                  <a:cubicBezTo>
                    <a:pt x="6513" y="21402"/>
                    <a:pt x="8445" y="21032"/>
                    <a:pt x="10640" y="19180"/>
                  </a:cubicBezTo>
                  <a:cubicBezTo>
                    <a:pt x="12835" y="17329"/>
                    <a:pt x="15294" y="13996"/>
                    <a:pt x="16435" y="10972"/>
                  </a:cubicBezTo>
                  <a:cubicBezTo>
                    <a:pt x="17577" y="7948"/>
                    <a:pt x="17401" y="5233"/>
                    <a:pt x="15996" y="3381"/>
                  </a:cubicBezTo>
                  <a:cubicBezTo>
                    <a:pt x="14591" y="1530"/>
                    <a:pt x="11957" y="543"/>
                    <a:pt x="9762" y="172"/>
                  </a:cubicBezTo>
                  <a:cubicBezTo>
                    <a:pt x="7567" y="-198"/>
                    <a:pt x="5811" y="49"/>
                    <a:pt x="4494" y="728"/>
                  </a:cubicBezTo>
                  <a:cubicBezTo>
                    <a:pt x="3177" y="1407"/>
                    <a:pt x="2299" y="2517"/>
                    <a:pt x="1772" y="3381"/>
                  </a:cubicBezTo>
                  <a:cubicBezTo>
                    <a:pt x="1245" y="4245"/>
                    <a:pt x="1069" y="4863"/>
                    <a:pt x="1420" y="5480"/>
                  </a:cubicBezTo>
                  <a:cubicBezTo>
                    <a:pt x="1772" y="6097"/>
                    <a:pt x="2650" y="6714"/>
                    <a:pt x="4757" y="7146"/>
                  </a:cubicBezTo>
                  <a:cubicBezTo>
                    <a:pt x="6864" y="7578"/>
                    <a:pt x="10201" y="7825"/>
                    <a:pt x="13186" y="7578"/>
                  </a:cubicBezTo>
                  <a:cubicBezTo>
                    <a:pt x="16172" y="7331"/>
                    <a:pt x="18806" y="6591"/>
                    <a:pt x="21440" y="5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4399928" y="2684511"/>
              <a:ext cx="136787" cy="194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049" fill="norm" stroke="1" extrusionOk="0">
                  <a:moveTo>
                    <a:pt x="3409" y="8585"/>
                  </a:moveTo>
                  <a:cubicBezTo>
                    <a:pt x="2209" y="11631"/>
                    <a:pt x="1009" y="14677"/>
                    <a:pt x="409" y="17169"/>
                  </a:cubicBezTo>
                  <a:cubicBezTo>
                    <a:pt x="-191" y="19662"/>
                    <a:pt x="-191" y="21600"/>
                    <a:pt x="809" y="20908"/>
                  </a:cubicBezTo>
                  <a:cubicBezTo>
                    <a:pt x="1809" y="20215"/>
                    <a:pt x="3809" y="16892"/>
                    <a:pt x="5609" y="13431"/>
                  </a:cubicBezTo>
                  <a:cubicBezTo>
                    <a:pt x="7409" y="9969"/>
                    <a:pt x="9009" y="6369"/>
                    <a:pt x="11009" y="3877"/>
                  </a:cubicBezTo>
                  <a:cubicBezTo>
                    <a:pt x="13009" y="1385"/>
                    <a:pt x="15409" y="0"/>
                    <a:pt x="17009" y="0"/>
                  </a:cubicBezTo>
                  <a:cubicBezTo>
                    <a:pt x="18609" y="0"/>
                    <a:pt x="19409" y="1385"/>
                    <a:pt x="20009" y="4154"/>
                  </a:cubicBezTo>
                  <a:cubicBezTo>
                    <a:pt x="20609" y="6923"/>
                    <a:pt x="21009" y="11077"/>
                    <a:pt x="21409" y="15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3" name="Line"/>
            <p:cNvSpPr/>
            <p:nvPr/>
          </p:nvSpPr>
          <p:spPr>
            <a:xfrm>
              <a:off x="4820387" y="3193078"/>
              <a:ext cx="253007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55" y="17280"/>
                    <a:pt x="6109" y="12960"/>
                    <a:pt x="9709" y="9360"/>
                  </a:cubicBezTo>
                  <a:cubicBezTo>
                    <a:pt x="13309" y="5760"/>
                    <a:pt x="17455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4958390" y="3131743"/>
              <a:ext cx="38335" cy="202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0" y="0"/>
                  </a:moveTo>
                  <a:cubicBezTo>
                    <a:pt x="0" y="5940"/>
                    <a:pt x="0" y="11880"/>
                    <a:pt x="0" y="15525"/>
                  </a:cubicBezTo>
                  <a:cubicBezTo>
                    <a:pt x="0" y="19170"/>
                    <a:pt x="0" y="20520"/>
                    <a:pt x="3600" y="21060"/>
                  </a:cubicBezTo>
                  <a:cubicBezTo>
                    <a:pt x="7200" y="21600"/>
                    <a:pt x="14400" y="21330"/>
                    <a:pt x="21600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5" name="Line"/>
            <p:cNvSpPr/>
            <p:nvPr/>
          </p:nvSpPr>
          <p:spPr>
            <a:xfrm>
              <a:off x="5301311" y="3033390"/>
              <a:ext cx="283206" cy="357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416" fill="norm" stroke="1" extrusionOk="0">
                  <a:moveTo>
                    <a:pt x="3629" y="2678"/>
                  </a:moveTo>
                  <a:cubicBezTo>
                    <a:pt x="6908" y="1759"/>
                    <a:pt x="10186" y="840"/>
                    <a:pt x="12886" y="381"/>
                  </a:cubicBezTo>
                  <a:cubicBezTo>
                    <a:pt x="15586" y="-79"/>
                    <a:pt x="17708" y="-79"/>
                    <a:pt x="19154" y="151"/>
                  </a:cubicBezTo>
                  <a:cubicBezTo>
                    <a:pt x="20601" y="381"/>
                    <a:pt x="21372" y="840"/>
                    <a:pt x="21372" y="1300"/>
                  </a:cubicBezTo>
                  <a:cubicBezTo>
                    <a:pt x="21372" y="1759"/>
                    <a:pt x="20601" y="2219"/>
                    <a:pt x="18383" y="3904"/>
                  </a:cubicBezTo>
                  <a:cubicBezTo>
                    <a:pt x="16165" y="5589"/>
                    <a:pt x="12501" y="8500"/>
                    <a:pt x="9511" y="10874"/>
                  </a:cubicBezTo>
                  <a:cubicBezTo>
                    <a:pt x="6522" y="13249"/>
                    <a:pt x="4208" y="15087"/>
                    <a:pt x="2761" y="16389"/>
                  </a:cubicBezTo>
                  <a:cubicBezTo>
                    <a:pt x="1315" y="17691"/>
                    <a:pt x="736" y="18457"/>
                    <a:pt x="351" y="19223"/>
                  </a:cubicBezTo>
                  <a:cubicBezTo>
                    <a:pt x="-35" y="19989"/>
                    <a:pt x="-228" y="20755"/>
                    <a:pt x="447" y="21138"/>
                  </a:cubicBezTo>
                  <a:cubicBezTo>
                    <a:pt x="1122" y="21521"/>
                    <a:pt x="2665" y="21521"/>
                    <a:pt x="5654" y="21061"/>
                  </a:cubicBezTo>
                  <a:cubicBezTo>
                    <a:pt x="8643" y="20602"/>
                    <a:pt x="13079" y="19683"/>
                    <a:pt x="17515" y="18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6" name="Line"/>
            <p:cNvSpPr/>
            <p:nvPr/>
          </p:nvSpPr>
          <p:spPr>
            <a:xfrm>
              <a:off x="5551293" y="3285080"/>
              <a:ext cx="12011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62" y="4235"/>
                    <a:pt x="17923" y="8471"/>
                    <a:pt x="14936" y="11647"/>
                  </a:cubicBezTo>
                  <a:cubicBezTo>
                    <a:pt x="11949" y="14824"/>
                    <a:pt x="7813" y="16941"/>
                    <a:pt x="4826" y="17365"/>
                  </a:cubicBezTo>
                  <a:cubicBezTo>
                    <a:pt x="1838" y="17788"/>
                    <a:pt x="0" y="16518"/>
                    <a:pt x="0" y="15247"/>
                  </a:cubicBezTo>
                  <a:cubicBezTo>
                    <a:pt x="0" y="13976"/>
                    <a:pt x="1838" y="12706"/>
                    <a:pt x="4136" y="12282"/>
                  </a:cubicBezTo>
                  <a:cubicBezTo>
                    <a:pt x="6434" y="11859"/>
                    <a:pt x="9191" y="12282"/>
                    <a:pt x="12179" y="13976"/>
                  </a:cubicBezTo>
                  <a:cubicBezTo>
                    <a:pt x="15166" y="15671"/>
                    <a:pt x="18383" y="186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7" name="Line"/>
            <p:cNvSpPr/>
            <p:nvPr/>
          </p:nvSpPr>
          <p:spPr>
            <a:xfrm>
              <a:off x="5709741" y="3308080"/>
              <a:ext cx="6900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5815"/>
                    <a:pt x="10400" y="11631"/>
                    <a:pt x="6800" y="15231"/>
                  </a:cubicBezTo>
                  <a:cubicBezTo>
                    <a:pt x="3200" y="18831"/>
                    <a:pt x="1600" y="202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8" name="Line"/>
            <p:cNvSpPr/>
            <p:nvPr/>
          </p:nvSpPr>
          <p:spPr>
            <a:xfrm>
              <a:off x="5794076" y="3374363"/>
              <a:ext cx="191672" cy="15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1" fill="norm" stroke="1" extrusionOk="0">
                  <a:moveTo>
                    <a:pt x="0" y="4551"/>
                  </a:moveTo>
                  <a:cubicBezTo>
                    <a:pt x="1440" y="3158"/>
                    <a:pt x="2880" y="1764"/>
                    <a:pt x="4464" y="893"/>
                  </a:cubicBezTo>
                  <a:cubicBezTo>
                    <a:pt x="6048" y="22"/>
                    <a:pt x="7776" y="-326"/>
                    <a:pt x="8784" y="371"/>
                  </a:cubicBezTo>
                  <a:cubicBezTo>
                    <a:pt x="9792" y="1068"/>
                    <a:pt x="10080" y="2809"/>
                    <a:pt x="9360" y="5248"/>
                  </a:cubicBezTo>
                  <a:cubicBezTo>
                    <a:pt x="8640" y="7687"/>
                    <a:pt x="6912" y="10822"/>
                    <a:pt x="5616" y="13261"/>
                  </a:cubicBezTo>
                  <a:cubicBezTo>
                    <a:pt x="4320" y="15700"/>
                    <a:pt x="3456" y="17442"/>
                    <a:pt x="3600" y="18835"/>
                  </a:cubicBezTo>
                  <a:cubicBezTo>
                    <a:pt x="3744" y="20229"/>
                    <a:pt x="4896" y="21274"/>
                    <a:pt x="8064" y="20403"/>
                  </a:cubicBezTo>
                  <a:cubicBezTo>
                    <a:pt x="11232" y="19532"/>
                    <a:pt x="16416" y="16745"/>
                    <a:pt x="21600" y="13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9" name="Line"/>
            <p:cNvSpPr/>
            <p:nvPr/>
          </p:nvSpPr>
          <p:spPr>
            <a:xfrm>
              <a:off x="6123750" y="3269746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0" name="Line"/>
            <p:cNvSpPr/>
            <p:nvPr/>
          </p:nvSpPr>
          <p:spPr>
            <a:xfrm>
              <a:off x="6297990" y="3021547"/>
              <a:ext cx="86434" cy="255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201" fill="norm" stroke="1" extrusionOk="0">
                  <a:moveTo>
                    <a:pt x="20872" y="2142"/>
                  </a:moveTo>
                  <a:cubicBezTo>
                    <a:pt x="18403" y="1295"/>
                    <a:pt x="15935" y="448"/>
                    <a:pt x="13158" y="131"/>
                  </a:cubicBezTo>
                  <a:cubicBezTo>
                    <a:pt x="10381" y="-187"/>
                    <a:pt x="7295" y="25"/>
                    <a:pt x="4518" y="1295"/>
                  </a:cubicBezTo>
                  <a:cubicBezTo>
                    <a:pt x="1741" y="2566"/>
                    <a:pt x="-728" y="4895"/>
                    <a:pt x="198" y="7013"/>
                  </a:cubicBezTo>
                  <a:cubicBezTo>
                    <a:pt x="1123" y="9131"/>
                    <a:pt x="5443" y="11037"/>
                    <a:pt x="8838" y="12625"/>
                  </a:cubicBezTo>
                  <a:cubicBezTo>
                    <a:pt x="12232" y="14213"/>
                    <a:pt x="14701" y="15484"/>
                    <a:pt x="15626" y="16754"/>
                  </a:cubicBezTo>
                  <a:cubicBezTo>
                    <a:pt x="16552" y="18025"/>
                    <a:pt x="15935" y="19295"/>
                    <a:pt x="13775" y="20142"/>
                  </a:cubicBezTo>
                  <a:cubicBezTo>
                    <a:pt x="11615" y="20989"/>
                    <a:pt x="7912" y="21413"/>
                    <a:pt x="5752" y="21095"/>
                  </a:cubicBezTo>
                  <a:cubicBezTo>
                    <a:pt x="3592" y="20778"/>
                    <a:pt x="2975" y="19719"/>
                    <a:pt x="2358" y="18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6445757" y="3039638"/>
              <a:ext cx="283675" cy="17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1" fill="norm" stroke="1" extrusionOk="0">
                  <a:moveTo>
                    <a:pt x="0" y="9012"/>
                  </a:moveTo>
                  <a:cubicBezTo>
                    <a:pt x="1946" y="9312"/>
                    <a:pt x="3892" y="9612"/>
                    <a:pt x="5935" y="9162"/>
                  </a:cubicBezTo>
                  <a:cubicBezTo>
                    <a:pt x="7978" y="8712"/>
                    <a:pt x="10119" y="7512"/>
                    <a:pt x="11286" y="6162"/>
                  </a:cubicBezTo>
                  <a:cubicBezTo>
                    <a:pt x="12454" y="4812"/>
                    <a:pt x="12649" y="3312"/>
                    <a:pt x="11870" y="1962"/>
                  </a:cubicBezTo>
                  <a:cubicBezTo>
                    <a:pt x="11092" y="612"/>
                    <a:pt x="9341" y="-588"/>
                    <a:pt x="7492" y="312"/>
                  </a:cubicBezTo>
                  <a:cubicBezTo>
                    <a:pt x="5643" y="1212"/>
                    <a:pt x="3697" y="4212"/>
                    <a:pt x="2724" y="7212"/>
                  </a:cubicBezTo>
                  <a:cubicBezTo>
                    <a:pt x="1751" y="10212"/>
                    <a:pt x="1751" y="13212"/>
                    <a:pt x="2627" y="15612"/>
                  </a:cubicBezTo>
                  <a:cubicBezTo>
                    <a:pt x="3503" y="18012"/>
                    <a:pt x="5254" y="19812"/>
                    <a:pt x="8562" y="20412"/>
                  </a:cubicBezTo>
                  <a:cubicBezTo>
                    <a:pt x="11870" y="21012"/>
                    <a:pt x="16735" y="20412"/>
                    <a:pt x="21600" y="19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2" name="Line"/>
            <p:cNvSpPr/>
            <p:nvPr/>
          </p:nvSpPr>
          <p:spPr>
            <a:xfrm>
              <a:off x="6821432" y="2809736"/>
              <a:ext cx="131010" cy="54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1600" fill="norm" stroke="1" extrusionOk="0">
                  <a:moveTo>
                    <a:pt x="0" y="0"/>
                  </a:moveTo>
                  <a:cubicBezTo>
                    <a:pt x="5891" y="2839"/>
                    <a:pt x="11782" y="5679"/>
                    <a:pt x="15709" y="8366"/>
                  </a:cubicBezTo>
                  <a:cubicBezTo>
                    <a:pt x="19636" y="11054"/>
                    <a:pt x="21600" y="13589"/>
                    <a:pt x="18851" y="15769"/>
                  </a:cubicBezTo>
                  <a:cubicBezTo>
                    <a:pt x="16102" y="17949"/>
                    <a:pt x="8640" y="19775"/>
                    <a:pt x="11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3" name="Line"/>
            <p:cNvSpPr/>
            <p:nvPr/>
          </p:nvSpPr>
          <p:spPr>
            <a:xfrm>
              <a:off x="933901" y="2738312"/>
              <a:ext cx="244739" cy="723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520" fill="norm" stroke="1" extrusionOk="0">
                  <a:moveTo>
                    <a:pt x="13694" y="985"/>
                  </a:moveTo>
                  <a:cubicBezTo>
                    <a:pt x="13039" y="681"/>
                    <a:pt x="12385" y="376"/>
                    <a:pt x="11512" y="186"/>
                  </a:cubicBezTo>
                  <a:cubicBezTo>
                    <a:pt x="10639" y="-4"/>
                    <a:pt x="9549" y="-80"/>
                    <a:pt x="8676" y="110"/>
                  </a:cubicBezTo>
                  <a:cubicBezTo>
                    <a:pt x="7803" y="300"/>
                    <a:pt x="7149" y="757"/>
                    <a:pt x="5839" y="2088"/>
                  </a:cubicBezTo>
                  <a:cubicBezTo>
                    <a:pt x="4530" y="3419"/>
                    <a:pt x="2567" y="5624"/>
                    <a:pt x="1258" y="8058"/>
                  </a:cubicBezTo>
                  <a:cubicBezTo>
                    <a:pt x="-51" y="10492"/>
                    <a:pt x="-706" y="13154"/>
                    <a:pt x="1149" y="15283"/>
                  </a:cubicBezTo>
                  <a:cubicBezTo>
                    <a:pt x="3003" y="17413"/>
                    <a:pt x="7367" y="19010"/>
                    <a:pt x="11076" y="19961"/>
                  </a:cubicBezTo>
                  <a:cubicBezTo>
                    <a:pt x="14785" y="20912"/>
                    <a:pt x="17839" y="21216"/>
                    <a:pt x="20894" y="21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4" name="Line"/>
            <p:cNvSpPr/>
            <p:nvPr/>
          </p:nvSpPr>
          <p:spPr>
            <a:xfrm>
              <a:off x="1669316" y="3838558"/>
              <a:ext cx="3818087" cy="300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4" fill="norm" stroke="1" extrusionOk="0">
                  <a:moveTo>
                    <a:pt x="0" y="6917"/>
                  </a:moveTo>
                  <a:cubicBezTo>
                    <a:pt x="145" y="10517"/>
                    <a:pt x="289" y="14117"/>
                    <a:pt x="557" y="16727"/>
                  </a:cubicBezTo>
                  <a:cubicBezTo>
                    <a:pt x="824" y="19337"/>
                    <a:pt x="1214" y="20957"/>
                    <a:pt x="1648" y="21137"/>
                  </a:cubicBezTo>
                  <a:cubicBezTo>
                    <a:pt x="2082" y="21317"/>
                    <a:pt x="2559" y="20057"/>
                    <a:pt x="3043" y="18167"/>
                  </a:cubicBezTo>
                  <a:cubicBezTo>
                    <a:pt x="3528" y="16277"/>
                    <a:pt x="4019" y="13757"/>
                    <a:pt x="4511" y="11237"/>
                  </a:cubicBezTo>
                  <a:cubicBezTo>
                    <a:pt x="5002" y="8717"/>
                    <a:pt x="5494" y="6197"/>
                    <a:pt x="5993" y="4217"/>
                  </a:cubicBezTo>
                  <a:cubicBezTo>
                    <a:pt x="6492" y="2237"/>
                    <a:pt x="6998" y="797"/>
                    <a:pt x="7482" y="257"/>
                  </a:cubicBezTo>
                  <a:cubicBezTo>
                    <a:pt x="7966" y="-283"/>
                    <a:pt x="8429" y="77"/>
                    <a:pt x="8942" y="887"/>
                  </a:cubicBezTo>
                  <a:cubicBezTo>
                    <a:pt x="9455" y="1697"/>
                    <a:pt x="10019" y="2957"/>
                    <a:pt x="10554" y="3677"/>
                  </a:cubicBezTo>
                  <a:cubicBezTo>
                    <a:pt x="11089" y="4397"/>
                    <a:pt x="11595" y="4577"/>
                    <a:pt x="12159" y="4667"/>
                  </a:cubicBezTo>
                  <a:cubicBezTo>
                    <a:pt x="12723" y="4757"/>
                    <a:pt x="13345" y="4757"/>
                    <a:pt x="13966" y="4757"/>
                  </a:cubicBezTo>
                  <a:cubicBezTo>
                    <a:pt x="14588" y="4757"/>
                    <a:pt x="15210" y="4757"/>
                    <a:pt x="15810" y="4847"/>
                  </a:cubicBezTo>
                  <a:cubicBezTo>
                    <a:pt x="16410" y="4937"/>
                    <a:pt x="16988" y="5117"/>
                    <a:pt x="17573" y="4847"/>
                  </a:cubicBezTo>
                  <a:cubicBezTo>
                    <a:pt x="18159" y="4577"/>
                    <a:pt x="18752" y="3857"/>
                    <a:pt x="19345" y="3407"/>
                  </a:cubicBezTo>
                  <a:cubicBezTo>
                    <a:pt x="19937" y="2957"/>
                    <a:pt x="20530" y="2777"/>
                    <a:pt x="20906" y="2597"/>
                  </a:cubicBezTo>
                  <a:cubicBezTo>
                    <a:pt x="21282" y="2417"/>
                    <a:pt x="21441" y="2237"/>
                    <a:pt x="21600" y="2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98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25037" y="958389"/>
              <a:ext cx="1181657" cy="250061"/>
            </a:xfrm>
            <a:prstGeom prst="rect">
              <a:avLst/>
            </a:prstGeom>
            <a:effectLst/>
          </p:spPr>
        </p:pic>
        <p:pic>
          <p:nvPicPr>
            <p:cNvPr id="298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763371" y="1075948"/>
              <a:ext cx="1228861" cy="247505"/>
            </a:xfrm>
            <a:prstGeom prst="rect">
              <a:avLst/>
            </a:prstGeom>
            <a:effectLst/>
          </p:spPr>
        </p:pic>
        <p:pic>
          <p:nvPicPr>
            <p:cNvPr id="298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11867" y="1022919"/>
              <a:ext cx="233650" cy="439900"/>
            </a:xfrm>
            <a:prstGeom prst="rect">
              <a:avLst/>
            </a:prstGeom>
            <a:effectLst/>
          </p:spPr>
        </p:pic>
        <p:pic>
          <p:nvPicPr>
            <p:cNvPr id="299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835683" y="1075948"/>
              <a:ext cx="224505" cy="315364"/>
            </a:xfrm>
            <a:prstGeom prst="rect">
              <a:avLst/>
            </a:prstGeom>
            <a:effectLst/>
          </p:spPr>
        </p:pic>
        <p:pic>
          <p:nvPicPr>
            <p:cNvPr id="299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277049" y="1367288"/>
              <a:ext cx="94169" cy="239838"/>
            </a:xfrm>
            <a:prstGeom prst="rect">
              <a:avLst/>
            </a:prstGeom>
            <a:effectLst/>
          </p:spPr>
        </p:pic>
        <p:pic>
          <p:nvPicPr>
            <p:cNvPr id="2995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087655" y="1218080"/>
              <a:ext cx="473637" cy="523280"/>
            </a:xfrm>
            <a:prstGeom prst="rect">
              <a:avLst/>
            </a:prstGeom>
            <a:effectLst/>
          </p:spPr>
        </p:pic>
        <p:pic>
          <p:nvPicPr>
            <p:cNvPr id="2997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373407" y="1019724"/>
              <a:ext cx="544225" cy="186171"/>
            </a:xfrm>
            <a:prstGeom prst="rect">
              <a:avLst/>
            </a:prstGeom>
            <a:effectLst/>
          </p:spPr>
        </p:pic>
        <p:pic>
          <p:nvPicPr>
            <p:cNvPr id="2999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316732" y="1265005"/>
              <a:ext cx="288846" cy="240794"/>
            </a:xfrm>
            <a:prstGeom prst="rect">
              <a:avLst/>
            </a:prstGeom>
            <a:effectLst/>
          </p:spPr>
        </p:pic>
        <p:pic>
          <p:nvPicPr>
            <p:cNvPr id="3001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121012" y="1114282"/>
              <a:ext cx="534507" cy="548925"/>
            </a:xfrm>
            <a:prstGeom prst="rect">
              <a:avLst/>
            </a:prstGeom>
            <a:effectLst/>
          </p:spPr>
        </p:pic>
        <p:sp>
          <p:nvSpPr>
            <p:cNvPr id="3003" name="Line"/>
            <p:cNvSpPr/>
            <p:nvPr/>
          </p:nvSpPr>
          <p:spPr>
            <a:xfrm>
              <a:off x="8372223" y="4396772"/>
              <a:ext cx="390046" cy="30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1600" fill="norm" stroke="1" extrusionOk="0">
                  <a:moveTo>
                    <a:pt x="4067" y="1634"/>
                  </a:moveTo>
                  <a:cubicBezTo>
                    <a:pt x="8387" y="1089"/>
                    <a:pt x="12707" y="545"/>
                    <a:pt x="15215" y="272"/>
                  </a:cubicBezTo>
                  <a:cubicBezTo>
                    <a:pt x="17723" y="0"/>
                    <a:pt x="18420" y="0"/>
                    <a:pt x="19117" y="0"/>
                  </a:cubicBezTo>
                  <a:cubicBezTo>
                    <a:pt x="19814" y="0"/>
                    <a:pt x="20511" y="0"/>
                    <a:pt x="20929" y="454"/>
                  </a:cubicBezTo>
                  <a:cubicBezTo>
                    <a:pt x="21347" y="908"/>
                    <a:pt x="21486" y="1815"/>
                    <a:pt x="20720" y="3086"/>
                  </a:cubicBezTo>
                  <a:cubicBezTo>
                    <a:pt x="19953" y="4356"/>
                    <a:pt x="18281" y="5990"/>
                    <a:pt x="15912" y="7896"/>
                  </a:cubicBezTo>
                  <a:cubicBezTo>
                    <a:pt x="13543" y="9802"/>
                    <a:pt x="10477" y="11980"/>
                    <a:pt x="7829" y="13886"/>
                  </a:cubicBezTo>
                  <a:cubicBezTo>
                    <a:pt x="5181" y="15792"/>
                    <a:pt x="2952" y="17425"/>
                    <a:pt x="1628" y="18605"/>
                  </a:cubicBezTo>
                  <a:cubicBezTo>
                    <a:pt x="304" y="19785"/>
                    <a:pt x="-114" y="20511"/>
                    <a:pt x="25" y="20965"/>
                  </a:cubicBezTo>
                  <a:cubicBezTo>
                    <a:pt x="165" y="21418"/>
                    <a:pt x="861" y="21600"/>
                    <a:pt x="2812" y="21600"/>
                  </a:cubicBezTo>
                  <a:cubicBezTo>
                    <a:pt x="4763" y="21600"/>
                    <a:pt x="7969" y="21418"/>
                    <a:pt x="10338" y="21328"/>
                  </a:cubicBezTo>
                  <a:cubicBezTo>
                    <a:pt x="12707" y="21237"/>
                    <a:pt x="14240" y="21237"/>
                    <a:pt x="15772" y="21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8640071" y="4596110"/>
              <a:ext cx="174741" cy="174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43" fill="norm" stroke="1" extrusionOk="0">
                  <a:moveTo>
                    <a:pt x="21404" y="0"/>
                  </a:moveTo>
                  <a:cubicBezTo>
                    <a:pt x="19213" y="4383"/>
                    <a:pt x="17021" y="8765"/>
                    <a:pt x="14204" y="12365"/>
                  </a:cubicBezTo>
                  <a:cubicBezTo>
                    <a:pt x="11387" y="15965"/>
                    <a:pt x="7943" y="18783"/>
                    <a:pt x="5439" y="20191"/>
                  </a:cubicBezTo>
                  <a:cubicBezTo>
                    <a:pt x="2934" y="21600"/>
                    <a:pt x="1369" y="21600"/>
                    <a:pt x="587" y="20817"/>
                  </a:cubicBezTo>
                  <a:cubicBezTo>
                    <a:pt x="-196" y="20035"/>
                    <a:pt x="-196" y="18470"/>
                    <a:pt x="587" y="17530"/>
                  </a:cubicBezTo>
                  <a:cubicBezTo>
                    <a:pt x="1369" y="16591"/>
                    <a:pt x="2934" y="16278"/>
                    <a:pt x="4656" y="16122"/>
                  </a:cubicBezTo>
                  <a:cubicBezTo>
                    <a:pt x="6378" y="15965"/>
                    <a:pt x="8256" y="15965"/>
                    <a:pt x="10761" y="16748"/>
                  </a:cubicBezTo>
                  <a:cubicBezTo>
                    <a:pt x="13265" y="17530"/>
                    <a:pt x="16395" y="19096"/>
                    <a:pt x="19526" y="206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8807144" y="4626777"/>
              <a:ext cx="92003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00" y="4865"/>
                    <a:pt x="13200" y="9730"/>
                    <a:pt x="9600" y="13330"/>
                  </a:cubicBezTo>
                  <a:cubicBezTo>
                    <a:pt x="6000" y="16930"/>
                    <a:pt x="3000" y="192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8922146" y="4738741"/>
              <a:ext cx="176339" cy="174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0" fill="norm" stroke="1" extrusionOk="0">
                  <a:moveTo>
                    <a:pt x="0" y="3144"/>
                  </a:moveTo>
                  <a:cubicBezTo>
                    <a:pt x="939" y="1910"/>
                    <a:pt x="1878" y="676"/>
                    <a:pt x="3130" y="213"/>
                  </a:cubicBezTo>
                  <a:cubicBezTo>
                    <a:pt x="4383" y="-250"/>
                    <a:pt x="5948" y="59"/>
                    <a:pt x="7043" y="984"/>
                  </a:cubicBezTo>
                  <a:cubicBezTo>
                    <a:pt x="8139" y="1910"/>
                    <a:pt x="8765" y="3453"/>
                    <a:pt x="8452" y="5767"/>
                  </a:cubicBezTo>
                  <a:cubicBezTo>
                    <a:pt x="8139" y="8081"/>
                    <a:pt x="6887" y="11167"/>
                    <a:pt x="5635" y="13327"/>
                  </a:cubicBezTo>
                  <a:cubicBezTo>
                    <a:pt x="4383" y="15487"/>
                    <a:pt x="3130" y="16721"/>
                    <a:pt x="2974" y="17956"/>
                  </a:cubicBezTo>
                  <a:cubicBezTo>
                    <a:pt x="2817" y="19190"/>
                    <a:pt x="3757" y="20424"/>
                    <a:pt x="5165" y="20887"/>
                  </a:cubicBezTo>
                  <a:cubicBezTo>
                    <a:pt x="6574" y="21350"/>
                    <a:pt x="8452" y="21041"/>
                    <a:pt x="11270" y="20116"/>
                  </a:cubicBezTo>
                  <a:cubicBezTo>
                    <a:pt x="14087" y="19190"/>
                    <a:pt x="17843" y="17647"/>
                    <a:pt x="21600" y="16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9328489" y="4565442"/>
              <a:ext cx="145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9282488" y="4726446"/>
              <a:ext cx="214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9809414" y="4437430"/>
              <a:ext cx="240380" cy="320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157" fill="norm" stroke="1" extrusionOk="0">
                  <a:moveTo>
                    <a:pt x="10202" y="4910"/>
                  </a:moveTo>
                  <a:cubicBezTo>
                    <a:pt x="10870" y="4235"/>
                    <a:pt x="11538" y="3560"/>
                    <a:pt x="11983" y="2716"/>
                  </a:cubicBezTo>
                  <a:cubicBezTo>
                    <a:pt x="12429" y="1872"/>
                    <a:pt x="12651" y="860"/>
                    <a:pt x="11761" y="353"/>
                  </a:cubicBezTo>
                  <a:cubicBezTo>
                    <a:pt x="10870" y="-153"/>
                    <a:pt x="8866" y="-153"/>
                    <a:pt x="6973" y="606"/>
                  </a:cubicBezTo>
                  <a:cubicBezTo>
                    <a:pt x="5080" y="1366"/>
                    <a:pt x="3299" y="2885"/>
                    <a:pt x="1963" y="5753"/>
                  </a:cubicBezTo>
                  <a:cubicBezTo>
                    <a:pt x="627" y="8622"/>
                    <a:pt x="-264" y="12841"/>
                    <a:pt x="70" y="15709"/>
                  </a:cubicBezTo>
                  <a:cubicBezTo>
                    <a:pt x="404" y="18578"/>
                    <a:pt x="1963" y="20097"/>
                    <a:pt x="4524" y="20772"/>
                  </a:cubicBezTo>
                  <a:cubicBezTo>
                    <a:pt x="7084" y="21447"/>
                    <a:pt x="10647" y="21278"/>
                    <a:pt x="13654" y="19928"/>
                  </a:cubicBezTo>
                  <a:cubicBezTo>
                    <a:pt x="16660" y="18578"/>
                    <a:pt x="19109" y="16047"/>
                    <a:pt x="20223" y="13347"/>
                  </a:cubicBezTo>
                  <a:cubicBezTo>
                    <a:pt x="21336" y="10647"/>
                    <a:pt x="21113" y="7778"/>
                    <a:pt x="19889" y="5753"/>
                  </a:cubicBezTo>
                  <a:cubicBezTo>
                    <a:pt x="18664" y="3728"/>
                    <a:pt x="16437" y="2547"/>
                    <a:pt x="14322" y="2463"/>
                  </a:cubicBezTo>
                  <a:cubicBezTo>
                    <a:pt x="12206" y="2378"/>
                    <a:pt x="10202" y="3391"/>
                    <a:pt x="8198" y="4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9884021" y="4358438"/>
              <a:ext cx="73150" cy="473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97" fill="norm" stroke="1" extrusionOk="0">
                  <a:moveTo>
                    <a:pt x="21319" y="0"/>
                  </a:moveTo>
                  <a:cubicBezTo>
                    <a:pt x="18340" y="2787"/>
                    <a:pt x="15360" y="5574"/>
                    <a:pt x="12009" y="8826"/>
                  </a:cubicBezTo>
                  <a:cubicBezTo>
                    <a:pt x="8657" y="12077"/>
                    <a:pt x="4933" y="15794"/>
                    <a:pt x="2698" y="18116"/>
                  </a:cubicBezTo>
                  <a:cubicBezTo>
                    <a:pt x="464" y="20439"/>
                    <a:pt x="-281" y="21368"/>
                    <a:pt x="91" y="21484"/>
                  </a:cubicBezTo>
                  <a:cubicBezTo>
                    <a:pt x="464" y="21600"/>
                    <a:pt x="1954" y="20903"/>
                    <a:pt x="3443" y="20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9788499" y="4389744"/>
              <a:ext cx="253007" cy="1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0" y="20700"/>
                  </a:moveTo>
                  <a:cubicBezTo>
                    <a:pt x="4800" y="13500"/>
                    <a:pt x="9600" y="6300"/>
                    <a:pt x="12545" y="2700"/>
                  </a:cubicBezTo>
                  <a:cubicBezTo>
                    <a:pt x="15491" y="-900"/>
                    <a:pt x="16582" y="-900"/>
                    <a:pt x="17782" y="2700"/>
                  </a:cubicBezTo>
                  <a:cubicBezTo>
                    <a:pt x="18982" y="6300"/>
                    <a:pt x="20291" y="13500"/>
                    <a:pt x="21600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9719498" y="4826115"/>
              <a:ext cx="191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10056838" y="4266436"/>
              <a:ext cx="13033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10225510" y="4174434"/>
              <a:ext cx="7667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9834500" y="4826115"/>
              <a:ext cx="168672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3273" y="17280"/>
                    <a:pt x="6545" y="21600"/>
                    <a:pt x="10145" y="19440"/>
                  </a:cubicBezTo>
                  <a:cubicBezTo>
                    <a:pt x="13745" y="17280"/>
                    <a:pt x="17673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10355916" y="4426846"/>
              <a:ext cx="176268" cy="468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510" fill="norm" stroke="1" extrusionOk="0">
                  <a:moveTo>
                    <a:pt x="21283" y="1084"/>
                  </a:moveTo>
                  <a:cubicBezTo>
                    <a:pt x="20357" y="614"/>
                    <a:pt x="19432" y="145"/>
                    <a:pt x="18197" y="27"/>
                  </a:cubicBezTo>
                  <a:cubicBezTo>
                    <a:pt x="16963" y="-90"/>
                    <a:pt x="15420" y="145"/>
                    <a:pt x="12952" y="1260"/>
                  </a:cubicBezTo>
                  <a:cubicBezTo>
                    <a:pt x="10483" y="2375"/>
                    <a:pt x="7089" y="4371"/>
                    <a:pt x="4620" y="6953"/>
                  </a:cubicBezTo>
                  <a:cubicBezTo>
                    <a:pt x="2152" y="9536"/>
                    <a:pt x="609" y="12706"/>
                    <a:pt x="146" y="14877"/>
                  </a:cubicBezTo>
                  <a:cubicBezTo>
                    <a:pt x="-317" y="17049"/>
                    <a:pt x="300" y="18223"/>
                    <a:pt x="2306" y="19162"/>
                  </a:cubicBezTo>
                  <a:cubicBezTo>
                    <a:pt x="4312" y="20101"/>
                    <a:pt x="7706" y="20806"/>
                    <a:pt x="1110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10640619" y="4470884"/>
              <a:ext cx="60235" cy="383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473" fill="norm" stroke="1" extrusionOk="0">
                  <a:moveTo>
                    <a:pt x="21212" y="1430"/>
                  </a:moveTo>
                  <a:cubicBezTo>
                    <a:pt x="20312" y="715"/>
                    <a:pt x="19412" y="0"/>
                    <a:pt x="18512" y="0"/>
                  </a:cubicBezTo>
                  <a:cubicBezTo>
                    <a:pt x="17612" y="0"/>
                    <a:pt x="16712" y="715"/>
                    <a:pt x="14912" y="2789"/>
                  </a:cubicBezTo>
                  <a:cubicBezTo>
                    <a:pt x="13112" y="4864"/>
                    <a:pt x="10412" y="8297"/>
                    <a:pt x="7712" y="11229"/>
                  </a:cubicBezTo>
                  <a:cubicBezTo>
                    <a:pt x="5012" y="14162"/>
                    <a:pt x="2312" y="16593"/>
                    <a:pt x="962" y="18381"/>
                  </a:cubicBezTo>
                  <a:cubicBezTo>
                    <a:pt x="-388" y="20170"/>
                    <a:pt x="-388" y="21314"/>
                    <a:pt x="1412" y="21457"/>
                  </a:cubicBezTo>
                  <a:cubicBezTo>
                    <a:pt x="3212" y="21600"/>
                    <a:pt x="6812" y="20742"/>
                    <a:pt x="10412" y="19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10800523" y="4656765"/>
              <a:ext cx="230005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6000" y="11375"/>
                    <a:pt x="12000" y="2735"/>
                    <a:pt x="15600" y="575"/>
                  </a:cubicBezTo>
                  <a:cubicBezTo>
                    <a:pt x="19200" y="-1585"/>
                    <a:pt x="204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11236577" y="4542442"/>
              <a:ext cx="21562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600" fill="norm" stroke="1" extrusionOk="0">
                  <a:moveTo>
                    <a:pt x="21192" y="0"/>
                  </a:moveTo>
                  <a:cubicBezTo>
                    <a:pt x="17676" y="6000"/>
                    <a:pt x="14159" y="12000"/>
                    <a:pt x="11773" y="15600"/>
                  </a:cubicBezTo>
                  <a:cubicBezTo>
                    <a:pt x="9387" y="19200"/>
                    <a:pt x="8132" y="20400"/>
                    <a:pt x="6248" y="20550"/>
                  </a:cubicBezTo>
                  <a:cubicBezTo>
                    <a:pt x="4364" y="20700"/>
                    <a:pt x="1852" y="19800"/>
                    <a:pt x="722" y="18600"/>
                  </a:cubicBezTo>
                  <a:cubicBezTo>
                    <a:pt x="-408" y="17400"/>
                    <a:pt x="-157" y="15900"/>
                    <a:pt x="1099" y="14400"/>
                  </a:cubicBezTo>
                  <a:cubicBezTo>
                    <a:pt x="2355" y="12900"/>
                    <a:pt x="4615" y="11400"/>
                    <a:pt x="6876" y="11850"/>
                  </a:cubicBezTo>
                  <a:cubicBezTo>
                    <a:pt x="9136" y="12300"/>
                    <a:pt x="11397" y="14700"/>
                    <a:pt x="13657" y="16650"/>
                  </a:cubicBezTo>
                  <a:cubicBezTo>
                    <a:pt x="15918" y="18600"/>
                    <a:pt x="18178" y="20100"/>
                    <a:pt x="204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11452204" y="4550109"/>
              <a:ext cx="161004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5478"/>
                    <a:pt x="11314" y="10957"/>
                    <a:pt x="7714" y="14557"/>
                  </a:cubicBezTo>
                  <a:cubicBezTo>
                    <a:pt x="4114" y="18157"/>
                    <a:pt x="2057" y="198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11559539" y="4809305"/>
              <a:ext cx="291341" cy="178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1089"/>
                  </a:moveTo>
                  <a:cubicBezTo>
                    <a:pt x="1895" y="480"/>
                    <a:pt x="3789" y="-128"/>
                    <a:pt x="5116" y="24"/>
                  </a:cubicBezTo>
                  <a:cubicBezTo>
                    <a:pt x="6442" y="176"/>
                    <a:pt x="7200" y="1089"/>
                    <a:pt x="7579" y="2458"/>
                  </a:cubicBezTo>
                  <a:cubicBezTo>
                    <a:pt x="7958" y="3827"/>
                    <a:pt x="7958" y="5652"/>
                    <a:pt x="7200" y="7782"/>
                  </a:cubicBezTo>
                  <a:cubicBezTo>
                    <a:pt x="6442" y="9911"/>
                    <a:pt x="4926" y="12345"/>
                    <a:pt x="3789" y="14171"/>
                  </a:cubicBezTo>
                  <a:cubicBezTo>
                    <a:pt x="2653" y="15996"/>
                    <a:pt x="1895" y="17213"/>
                    <a:pt x="1800" y="18430"/>
                  </a:cubicBezTo>
                  <a:cubicBezTo>
                    <a:pt x="1705" y="19647"/>
                    <a:pt x="2274" y="20864"/>
                    <a:pt x="4453" y="21168"/>
                  </a:cubicBezTo>
                  <a:cubicBezTo>
                    <a:pt x="6632" y="21472"/>
                    <a:pt x="10421" y="20864"/>
                    <a:pt x="13547" y="18886"/>
                  </a:cubicBezTo>
                  <a:cubicBezTo>
                    <a:pt x="16674" y="16909"/>
                    <a:pt x="19137" y="13562"/>
                    <a:pt x="21600" y="102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11758877" y="4527108"/>
              <a:ext cx="186475" cy="559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600" fill="norm" stroke="1" extrusionOk="0">
                  <a:moveTo>
                    <a:pt x="10368" y="0"/>
                  </a:moveTo>
                  <a:cubicBezTo>
                    <a:pt x="13536" y="1775"/>
                    <a:pt x="16704" y="3551"/>
                    <a:pt x="18720" y="6164"/>
                  </a:cubicBezTo>
                  <a:cubicBezTo>
                    <a:pt x="20736" y="8778"/>
                    <a:pt x="21600" y="12230"/>
                    <a:pt x="20592" y="14844"/>
                  </a:cubicBezTo>
                  <a:cubicBezTo>
                    <a:pt x="19584" y="17458"/>
                    <a:pt x="16704" y="19233"/>
                    <a:pt x="12960" y="20219"/>
                  </a:cubicBezTo>
                  <a:cubicBezTo>
                    <a:pt x="9216" y="21205"/>
                    <a:pt x="4608" y="214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311161" y="2340402"/>
              <a:ext cx="7186135" cy="1739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26" fill="norm" stroke="1" extrusionOk="0">
                  <a:moveTo>
                    <a:pt x="2420" y="1065"/>
                  </a:moveTo>
                  <a:cubicBezTo>
                    <a:pt x="2359" y="748"/>
                    <a:pt x="2298" y="432"/>
                    <a:pt x="2209" y="226"/>
                  </a:cubicBezTo>
                  <a:cubicBezTo>
                    <a:pt x="2121" y="21"/>
                    <a:pt x="2006" y="-74"/>
                    <a:pt x="1837" y="68"/>
                  </a:cubicBezTo>
                  <a:cubicBezTo>
                    <a:pt x="1668" y="211"/>
                    <a:pt x="1446" y="590"/>
                    <a:pt x="1254" y="1001"/>
                  </a:cubicBezTo>
                  <a:cubicBezTo>
                    <a:pt x="1062" y="1412"/>
                    <a:pt x="901" y="1855"/>
                    <a:pt x="740" y="2424"/>
                  </a:cubicBezTo>
                  <a:cubicBezTo>
                    <a:pt x="579" y="2994"/>
                    <a:pt x="418" y="3689"/>
                    <a:pt x="291" y="4512"/>
                  </a:cubicBezTo>
                  <a:cubicBezTo>
                    <a:pt x="164" y="5334"/>
                    <a:pt x="72" y="6283"/>
                    <a:pt x="30" y="7231"/>
                  </a:cubicBezTo>
                  <a:cubicBezTo>
                    <a:pt x="-12" y="8180"/>
                    <a:pt x="-4" y="9129"/>
                    <a:pt x="19" y="10046"/>
                  </a:cubicBezTo>
                  <a:cubicBezTo>
                    <a:pt x="42" y="10963"/>
                    <a:pt x="80" y="11849"/>
                    <a:pt x="126" y="12639"/>
                  </a:cubicBezTo>
                  <a:cubicBezTo>
                    <a:pt x="172" y="13430"/>
                    <a:pt x="226" y="14126"/>
                    <a:pt x="283" y="14837"/>
                  </a:cubicBezTo>
                  <a:cubicBezTo>
                    <a:pt x="341" y="15549"/>
                    <a:pt x="402" y="16276"/>
                    <a:pt x="460" y="16877"/>
                  </a:cubicBezTo>
                  <a:cubicBezTo>
                    <a:pt x="517" y="17478"/>
                    <a:pt x="571" y="17952"/>
                    <a:pt x="640" y="18363"/>
                  </a:cubicBezTo>
                  <a:cubicBezTo>
                    <a:pt x="709" y="18775"/>
                    <a:pt x="794" y="19122"/>
                    <a:pt x="924" y="19565"/>
                  </a:cubicBezTo>
                  <a:cubicBezTo>
                    <a:pt x="1055" y="20008"/>
                    <a:pt x="1231" y="20546"/>
                    <a:pt x="1419" y="20878"/>
                  </a:cubicBezTo>
                  <a:cubicBezTo>
                    <a:pt x="1607" y="21210"/>
                    <a:pt x="1807" y="21336"/>
                    <a:pt x="2033" y="21415"/>
                  </a:cubicBezTo>
                  <a:cubicBezTo>
                    <a:pt x="2259" y="21494"/>
                    <a:pt x="2512" y="21526"/>
                    <a:pt x="2785" y="21526"/>
                  </a:cubicBezTo>
                  <a:cubicBezTo>
                    <a:pt x="3057" y="21526"/>
                    <a:pt x="3349" y="21494"/>
                    <a:pt x="3614" y="21447"/>
                  </a:cubicBezTo>
                  <a:cubicBezTo>
                    <a:pt x="3878" y="21399"/>
                    <a:pt x="4116" y="21336"/>
                    <a:pt x="4354" y="21273"/>
                  </a:cubicBezTo>
                  <a:cubicBezTo>
                    <a:pt x="4592" y="21210"/>
                    <a:pt x="4830" y="21146"/>
                    <a:pt x="5075" y="21067"/>
                  </a:cubicBezTo>
                  <a:cubicBezTo>
                    <a:pt x="5321" y="20988"/>
                    <a:pt x="5574" y="20893"/>
                    <a:pt x="5827" y="20799"/>
                  </a:cubicBezTo>
                  <a:cubicBezTo>
                    <a:pt x="6081" y="20704"/>
                    <a:pt x="6334" y="20609"/>
                    <a:pt x="6587" y="20514"/>
                  </a:cubicBezTo>
                  <a:cubicBezTo>
                    <a:pt x="6840" y="20419"/>
                    <a:pt x="7093" y="20324"/>
                    <a:pt x="7339" y="20245"/>
                  </a:cubicBezTo>
                  <a:cubicBezTo>
                    <a:pt x="7584" y="20166"/>
                    <a:pt x="7822" y="20103"/>
                    <a:pt x="8072" y="20055"/>
                  </a:cubicBezTo>
                  <a:cubicBezTo>
                    <a:pt x="8321" y="20008"/>
                    <a:pt x="8582" y="19976"/>
                    <a:pt x="8847" y="19945"/>
                  </a:cubicBezTo>
                  <a:cubicBezTo>
                    <a:pt x="9111" y="19913"/>
                    <a:pt x="9380" y="19881"/>
                    <a:pt x="9649" y="19850"/>
                  </a:cubicBezTo>
                  <a:cubicBezTo>
                    <a:pt x="9917" y="19818"/>
                    <a:pt x="10186" y="19787"/>
                    <a:pt x="10477" y="19771"/>
                  </a:cubicBezTo>
                  <a:cubicBezTo>
                    <a:pt x="10769" y="19755"/>
                    <a:pt x="11083" y="19755"/>
                    <a:pt x="11402" y="19739"/>
                  </a:cubicBezTo>
                  <a:cubicBezTo>
                    <a:pt x="11720" y="19723"/>
                    <a:pt x="12043" y="19692"/>
                    <a:pt x="12349" y="19644"/>
                  </a:cubicBezTo>
                  <a:cubicBezTo>
                    <a:pt x="12656" y="19597"/>
                    <a:pt x="12948" y="19534"/>
                    <a:pt x="13224" y="19455"/>
                  </a:cubicBezTo>
                  <a:cubicBezTo>
                    <a:pt x="13500" y="19375"/>
                    <a:pt x="13761" y="19281"/>
                    <a:pt x="14007" y="19202"/>
                  </a:cubicBezTo>
                  <a:cubicBezTo>
                    <a:pt x="14252" y="19122"/>
                    <a:pt x="14483" y="19059"/>
                    <a:pt x="14728" y="18980"/>
                  </a:cubicBezTo>
                  <a:cubicBezTo>
                    <a:pt x="14974" y="18901"/>
                    <a:pt x="15235" y="18806"/>
                    <a:pt x="15507" y="18743"/>
                  </a:cubicBezTo>
                  <a:cubicBezTo>
                    <a:pt x="15779" y="18680"/>
                    <a:pt x="16063" y="18648"/>
                    <a:pt x="16347" y="18616"/>
                  </a:cubicBezTo>
                  <a:cubicBezTo>
                    <a:pt x="16631" y="18585"/>
                    <a:pt x="16915" y="18553"/>
                    <a:pt x="17187" y="18522"/>
                  </a:cubicBezTo>
                  <a:cubicBezTo>
                    <a:pt x="17460" y="18490"/>
                    <a:pt x="17721" y="18458"/>
                    <a:pt x="17993" y="18427"/>
                  </a:cubicBezTo>
                  <a:cubicBezTo>
                    <a:pt x="18266" y="18395"/>
                    <a:pt x="18549" y="18363"/>
                    <a:pt x="18833" y="18253"/>
                  </a:cubicBezTo>
                  <a:cubicBezTo>
                    <a:pt x="19117" y="18142"/>
                    <a:pt x="19401" y="17952"/>
                    <a:pt x="19662" y="17652"/>
                  </a:cubicBezTo>
                  <a:cubicBezTo>
                    <a:pt x="19923" y="17351"/>
                    <a:pt x="20161" y="16940"/>
                    <a:pt x="20383" y="16387"/>
                  </a:cubicBezTo>
                  <a:cubicBezTo>
                    <a:pt x="20606" y="15833"/>
                    <a:pt x="20813" y="15138"/>
                    <a:pt x="20982" y="14315"/>
                  </a:cubicBezTo>
                  <a:cubicBezTo>
                    <a:pt x="21151" y="13493"/>
                    <a:pt x="21281" y="12544"/>
                    <a:pt x="21373" y="11580"/>
                  </a:cubicBezTo>
                  <a:cubicBezTo>
                    <a:pt x="21465" y="10615"/>
                    <a:pt x="21519" y="9635"/>
                    <a:pt x="21550" y="8844"/>
                  </a:cubicBezTo>
                  <a:cubicBezTo>
                    <a:pt x="21580" y="8054"/>
                    <a:pt x="21588" y="7453"/>
                    <a:pt x="21553" y="6899"/>
                  </a:cubicBezTo>
                  <a:cubicBezTo>
                    <a:pt x="21519" y="6346"/>
                    <a:pt x="21442" y="5840"/>
                    <a:pt x="21327" y="5413"/>
                  </a:cubicBezTo>
                  <a:cubicBezTo>
                    <a:pt x="21212" y="4986"/>
                    <a:pt x="21059" y="4638"/>
                    <a:pt x="20844" y="4338"/>
                  </a:cubicBezTo>
                  <a:cubicBezTo>
                    <a:pt x="20629" y="4037"/>
                    <a:pt x="20353" y="3784"/>
                    <a:pt x="20073" y="3563"/>
                  </a:cubicBezTo>
                  <a:cubicBezTo>
                    <a:pt x="19792" y="3342"/>
                    <a:pt x="19509" y="3152"/>
                    <a:pt x="19217" y="2994"/>
                  </a:cubicBezTo>
                  <a:cubicBezTo>
                    <a:pt x="18925" y="2836"/>
                    <a:pt x="18626" y="2709"/>
                    <a:pt x="18327" y="2614"/>
                  </a:cubicBezTo>
                  <a:cubicBezTo>
                    <a:pt x="18028" y="2519"/>
                    <a:pt x="17728" y="2456"/>
                    <a:pt x="17448" y="2393"/>
                  </a:cubicBezTo>
                  <a:cubicBezTo>
                    <a:pt x="17168" y="2330"/>
                    <a:pt x="16907" y="2266"/>
                    <a:pt x="16631" y="2203"/>
                  </a:cubicBezTo>
                  <a:cubicBezTo>
                    <a:pt x="16355" y="2140"/>
                    <a:pt x="16063" y="2077"/>
                    <a:pt x="15779" y="2013"/>
                  </a:cubicBezTo>
                  <a:cubicBezTo>
                    <a:pt x="15495" y="1950"/>
                    <a:pt x="15219" y="1887"/>
                    <a:pt x="14939" y="1839"/>
                  </a:cubicBezTo>
                  <a:cubicBezTo>
                    <a:pt x="14659" y="1792"/>
                    <a:pt x="14375" y="1760"/>
                    <a:pt x="14084" y="1729"/>
                  </a:cubicBezTo>
                  <a:cubicBezTo>
                    <a:pt x="13792" y="1697"/>
                    <a:pt x="13493" y="1665"/>
                    <a:pt x="13201" y="1650"/>
                  </a:cubicBezTo>
                  <a:cubicBezTo>
                    <a:pt x="12910" y="1634"/>
                    <a:pt x="12626" y="1634"/>
                    <a:pt x="12342" y="1634"/>
                  </a:cubicBezTo>
                  <a:cubicBezTo>
                    <a:pt x="12058" y="1634"/>
                    <a:pt x="11774" y="1634"/>
                    <a:pt x="11490" y="1634"/>
                  </a:cubicBezTo>
                  <a:cubicBezTo>
                    <a:pt x="11206" y="1634"/>
                    <a:pt x="10922" y="1634"/>
                    <a:pt x="10615" y="1634"/>
                  </a:cubicBezTo>
                  <a:cubicBezTo>
                    <a:pt x="10308" y="1634"/>
                    <a:pt x="9978" y="1634"/>
                    <a:pt x="9652" y="1618"/>
                  </a:cubicBezTo>
                  <a:cubicBezTo>
                    <a:pt x="9326" y="1602"/>
                    <a:pt x="9004" y="1571"/>
                    <a:pt x="8697" y="1523"/>
                  </a:cubicBezTo>
                  <a:cubicBezTo>
                    <a:pt x="8390" y="1476"/>
                    <a:pt x="8099" y="1412"/>
                    <a:pt x="7803" y="1365"/>
                  </a:cubicBezTo>
                  <a:cubicBezTo>
                    <a:pt x="7508" y="1318"/>
                    <a:pt x="7208" y="1286"/>
                    <a:pt x="6905" y="1254"/>
                  </a:cubicBezTo>
                  <a:cubicBezTo>
                    <a:pt x="6602" y="1223"/>
                    <a:pt x="6295" y="1191"/>
                    <a:pt x="5996" y="1159"/>
                  </a:cubicBezTo>
                  <a:cubicBezTo>
                    <a:pt x="5697" y="1128"/>
                    <a:pt x="5405" y="1096"/>
                    <a:pt x="5098" y="1065"/>
                  </a:cubicBezTo>
                  <a:cubicBezTo>
                    <a:pt x="4791" y="1033"/>
                    <a:pt x="4469" y="1001"/>
                    <a:pt x="4158" y="970"/>
                  </a:cubicBezTo>
                  <a:cubicBezTo>
                    <a:pt x="3848" y="938"/>
                    <a:pt x="3548" y="906"/>
                    <a:pt x="3245" y="875"/>
                  </a:cubicBezTo>
                  <a:cubicBezTo>
                    <a:pt x="2942" y="843"/>
                    <a:pt x="2635" y="812"/>
                    <a:pt x="2344" y="780"/>
                  </a:cubicBezTo>
                  <a:cubicBezTo>
                    <a:pt x="2052" y="748"/>
                    <a:pt x="1776" y="717"/>
                    <a:pt x="1530" y="717"/>
                  </a:cubicBezTo>
                  <a:cubicBezTo>
                    <a:pt x="1285" y="717"/>
                    <a:pt x="1070" y="748"/>
                    <a:pt x="897" y="922"/>
                  </a:cubicBezTo>
                  <a:cubicBezTo>
                    <a:pt x="725" y="1096"/>
                    <a:pt x="594" y="1412"/>
                    <a:pt x="464" y="17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293394" y="2421283"/>
              <a:ext cx="7389676" cy="1423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fill="norm" stroke="1" extrusionOk="0">
                  <a:moveTo>
                    <a:pt x="2944" y="1241"/>
                  </a:moveTo>
                  <a:cubicBezTo>
                    <a:pt x="2944" y="1047"/>
                    <a:pt x="2944" y="853"/>
                    <a:pt x="2948" y="659"/>
                  </a:cubicBezTo>
                  <a:cubicBezTo>
                    <a:pt x="2952" y="465"/>
                    <a:pt x="2959" y="271"/>
                    <a:pt x="2944" y="155"/>
                  </a:cubicBezTo>
                  <a:cubicBezTo>
                    <a:pt x="2929" y="39"/>
                    <a:pt x="2892" y="0"/>
                    <a:pt x="2776" y="0"/>
                  </a:cubicBezTo>
                  <a:cubicBezTo>
                    <a:pt x="2660" y="0"/>
                    <a:pt x="2466" y="39"/>
                    <a:pt x="2272" y="155"/>
                  </a:cubicBezTo>
                  <a:cubicBezTo>
                    <a:pt x="2078" y="271"/>
                    <a:pt x="1884" y="465"/>
                    <a:pt x="1675" y="679"/>
                  </a:cubicBezTo>
                  <a:cubicBezTo>
                    <a:pt x="1466" y="892"/>
                    <a:pt x="1242" y="1125"/>
                    <a:pt x="1029" y="1396"/>
                  </a:cubicBezTo>
                  <a:cubicBezTo>
                    <a:pt x="816" y="1668"/>
                    <a:pt x="615" y="1978"/>
                    <a:pt x="488" y="2269"/>
                  </a:cubicBezTo>
                  <a:cubicBezTo>
                    <a:pt x="361" y="2559"/>
                    <a:pt x="309" y="2831"/>
                    <a:pt x="271" y="3490"/>
                  </a:cubicBezTo>
                  <a:cubicBezTo>
                    <a:pt x="234" y="4149"/>
                    <a:pt x="212" y="5196"/>
                    <a:pt x="189" y="6243"/>
                  </a:cubicBezTo>
                  <a:cubicBezTo>
                    <a:pt x="167" y="7290"/>
                    <a:pt x="144" y="8338"/>
                    <a:pt x="122" y="9404"/>
                  </a:cubicBezTo>
                  <a:cubicBezTo>
                    <a:pt x="100" y="10470"/>
                    <a:pt x="77" y="11556"/>
                    <a:pt x="55" y="12720"/>
                  </a:cubicBezTo>
                  <a:cubicBezTo>
                    <a:pt x="32" y="13883"/>
                    <a:pt x="10" y="15124"/>
                    <a:pt x="2" y="16307"/>
                  </a:cubicBezTo>
                  <a:cubicBezTo>
                    <a:pt x="-5" y="17489"/>
                    <a:pt x="2" y="18614"/>
                    <a:pt x="17" y="19448"/>
                  </a:cubicBezTo>
                  <a:cubicBezTo>
                    <a:pt x="32" y="20282"/>
                    <a:pt x="55" y="20824"/>
                    <a:pt x="88" y="21096"/>
                  </a:cubicBezTo>
                  <a:cubicBezTo>
                    <a:pt x="122" y="21367"/>
                    <a:pt x="167" y="21367"/>
                    <a:pt x="297" y="21309"/>
                  </a:cubicBezTo>
                  <a:cubicBezTo>
                    <a:pt x="428" y="21251"/>
                    <a:pt x="645" y="21135"/>
                    <a:pt x="895" y="21057"/>
                  </a:cubicBezTo>
                  <a:cubicBezTo>
                    <a:pt x="1145" y="20980"/>
                    <a:pt x="1429" y="20941"/>
                    <a:pt x="1709" y="20902"/>
                  </a:cubicBezTo>
                  <a:cubicBezTo>
                    <a:pt x="1989" y="20863"/>
                    <a:pt x="2265" y="20824"/>
                    <a:pt x="2548" y="20786"/>
                  </a:cubicBezTo>
                  <a:cubicBezTo>
                    <a:pt x="2832" y="20747"/>
                    <a:pt x="3123" y="20708"/>
                    <a:pt x="3422" y="20669"/>
                  </a:cubicBezTo>
                  <a:cubicBezTo>
                    <a:pt x="3721" y="20631"/>
                    <a:pt x="4027" y="20592"/>
                    <a:pt x="4333" y="20572"/>
                  </a:cubicBezTo>
                  <a:cubicBezTo>
                    <a:pt x="4639" y="20553"/>
                    <a:pt x="4945" y="20553"/>
                    <a:pt x="5255" y="20553"/>
                  </a:cubicBezTo>
                  <a:cubicBezTo>
                    <a:pt x="5565" y="20553"/>
                    <a:pt x="5878" y="20553"/>
                    <a:pt x="6177" y="20572"/>
                  </a:cubicBezTo>
                  <a:cubicBezTo>
                    <a:pt x="6476" y="20592"/>
                    <a:pt x="6759" y="20631"/>
                    <a:pt x="7025" y="20669"/>
                  </a:cubicBezTo>
                  <a:cubicBezTo>
                    <a:pt x="7290" y="20708"/>
                    <a:pt x="7536" y="20747"/>
                    <a:pt x="7794" y="20786"/>
                  </a:cubicBezTo>
                  <a:cubicBezTo>
                    <a:pt x="8051" y="20824"/>
                    <a:pt x="8320" y="20863"/>
                    <a:pt x="8574" y="20921"/>
                  </a:cubicBezTo>
                  <a:cubicBezTo>
                    <a:pt x="8828" y="20980"/>
                    <a:pt x="9067" y="21057"/>
                    <a:pt x="9335" y="21135"/>
                  </a:cubicBezTo>
                  <a:cubicBezTo>
                    <a:pt x="9604" y="21212"/>
                    <a:pt x="9903" y="21290"/>
                    <a:pt x="10186" y="21348"/>
                  </a:cubicBezTo>
                  <a:cubicBezTo>
                    <a:pt x="10470" y="21406"/>
                    <a:pt x="10739" y="21445"/>
                    <a:pt x="11008" y="21484"/>
                  </a:cubicBezTo>
                  <a:cubicBezTo>
                    <a:pt x="11277" y="21522"/>
                    <a:pt x="11545" y="21561"/>
                    <a:pt x="11833" y="21581"/>
                  </a:cubicBezTo>
                  <a:cubicBezTo>
                    <a:pt x="12120" y="21600"/>
                    <a:pt x="12426" y="21600"/>
                    <a:pt x="12729" y="21600"/>
                  </a:cubicBezTo>
                  <a:cubicBezTo>
                    <a:pt x="13031" y="21600"/>
                    <a:pt x="13330" y="21600"/>
                    <a:pt x="13640" y="21581"/>
                  </a:cubicBezTo>
                  <a:cubicBezTo>
                    <a:pt x="13950" y="21561"/>
                    <a:pt x="14271" y="21522"/>
                    <a:pt x="14569" y="21503"/>
                  </a:cubicBezTo>
                  <a:cubicBezTo>
                    <a:pt x="14868" y="21484"/>
                    <a:pt x="15144" y="21484"/>
                    <a:pt x="15420" y="21464"/>
                  </a:cubicBezTo>
                  <a:cubicBezTo>
                    <a:pt x="15697" y="21445"/>
                    <a:pt x="15973" y="21406"/>
                    <a:pt x="16253" y="21367"/>
                  </a:cubicBezTo>
                  <a:cubicBezTo>
                    <a:pt x="16533" y="21329"/>
                    <a:pt x="16817" y="21290"/>
                    <a:pt x="17115" y="21270"/>
                  </a:cubicBezTo>
                  <a:cubicBezTo>
                    <a:pt x="17414" y="21251"/>
                    <a:pt x="17727" y="21251"/>
                    <a:pt x="18041" y="21251"/>
                  </a:cubicBezTo>
                  <a:cubicBezTo>
                    <a:pt x="18355" y="21251"/>
                    <a:pt x="18668" y="21251"/>
                    <a:pt x="18941" y="21193"/>
                  </a:cubicBezTo>
                  <a:cubicBezTo>
                    <a:pt x="19213" y="21135"/>
                    <a:pt x="19445" y="21018"/>
                    <a:pt x="19665" y="20863"/>
                  </a:cubicBezTo>
                  <a:cubicBezTo>
                    <a:pt x="19885" y="20708"/>
                    <a:pt x="20094" y="20514"/>
                    <a:pt x="20244" y="20243"/>
                  </a:cubicBezTo>
                  <a:cubicBezTo>
                    <a:pt x="20393" y="19971"/>
                    <a:pt x="20483" y="19622"/>
                    <a:pt x="20561" y="18827"/>
                  </a:cubicBezTo>
                  <a:cubicBezTo>
                    <a:pt x="20639" y="18032"/>
                    <a:pt x="20707" y="16791"/>
                    <a:pt x="20781" y="15647"/>
                  </a:cubicBezTo>
                  <a:cubicBezTo>
                    <a:pt x="20856" y="14503"/>
                    <a:pt x="20938" y="13456"/>
                    <a:pt x="21035" y="12254"/>
                  </a:cubicBezTo>
                  <a:cubicBezTo>
                    <a:pt x="21132" y="11052"/>
                    <a:pt x="21244" y="9695"/>
                    <a:pt x="21334" y="8590"/>
                  </a:cubicBezTo>
                  <a:cubicBezTo>
                    <a:pt x="21423" y="7484"/>
                    <a:pt x="21490" y="6631"/>
                    <a:pt x="21528" y="6108"/>
                  </a:cubicBezTo>
                  <a:cubicBezTo>
                    <a:pt x="21565" y="5584"/>
                    <a:pt x="21573" y="5390"/>
                    <a:pt x="21580" y="5177"/>
                  </a:cubicBezTo>
                  <a:cubicBezTo>
                    <a:pt x="21588" y="4964"/>
                    <a:pt x="21595" y="4731"/>
                    <a:pt x="21580" y="4576"/>
                  </a:cubicBezTo>
                  <a:cubicBezTo>
                    <a:pt x="21565" y="4421"/>
                    <a:pt x="21528" y="4343"/>
                    <a:pt x="21401" y="4304"/>
                  </a:cubicBezTo>
                  <a:cubicBezTo>
                    <a:pt x="21274" y="4266"/>
                    <a:pt x="21057" y="4266"/>
                    <a:pt x="20826" y="4227"/>
                  </a:cubicBezTo>
                  <a:cubicBezTo>
                    <a:pt x="20595" y="4188"/>
                    <a:pt x="20348" y="4111"/>
                    <a:pt x="20098" y="4033"/>
                  </a:cubicBezTo>
                  <a:cubicBezTo>
                    <a:pt x="19848" y="3955"/>
                    <a:pt x="19594" y="3878"/>
                    <a:pt x="19348" y="3820"/>
                  </a:cubicBezTo>
                  <a:cubicBezTo>
                    <a:pt x="19101" y="3762"/>
                    <a:pt x="18862" y="3723"/>
                    <a:pt x="18608" y="3665"/>
                  </a:cubicBezTo>
                  <a:cubicBezTo>
                    <a:pt x="18355" y="3606"/>
                    <a:pt x="18086" y="3529"/>
                    <a:pt x="17806" y="3451"/>
                  </a:cubicBezTo>
                  <a:cubicBezTo>
                    <a:pt x="17526" y="3374"/>
                    <a:pt x="17235" y="3296"/>
                    <a:pt x="16940" y="3238"/>
                  </a:cubicBezTo>
                  <a:cubicBezTo>
                    <a:pt x="16645" y="3180"/>
                    <a:pt x="16346" y="3141"/>
                    <a:pt x="16051" y="3083"/>
                  </a:cubicBezTo>
                  <a:cubicBezTo>
                    <a:pt x="15756" y="3025"/>
                    <a:pt x="15465" y="2947"/>
                    <a:pt x="15185" y="2870"/>
                  </a:cubicBezTo>
                  <a:cubicBezTo>
                    <a:pt x="14905" y="2792"/>
                    <a:pt x="14636" y="2715"/>
                    <a:pt x="14364" y="2598"/>
                  </a:cubicBezTo>
                  <a:cubicBezTo>
                    <a:pt x="14091" y="2482"/>
                    <a:pt x="13815" y="2327"/>
                    <a:pt x="13546" y="2172"/>
                  </a:cubicBezTo>
                  <a:cubicBezTo>
                    <a:pt x="13278" y="2017"/>
                    <a:pt x="13016" y="1861"/>
                    <a:pt x="12762" y="1726"/>
                  </a:cubicBezTo>
                  <a:cubicBezTo>
                    <a:pt x="12509" y="1590"/>
                    <a:pt x="12262" y="1474"/>
                    <a:pt x="11997" y="1377"/>
                  </a:cubicBezTo>
                  <a:cubicBezTo>
                    <a:pt x="11732" y="1280"/>
                    <a:pt x="11448" y="1202"/>
                    <a:pt x="11161" y="1144"/>
                  </a:cubicBezTo>
                  <a:cubicBezTo>
                    <a:pt x="10873" y="1086"/>
                    <a:pt x="10582" y="1047"/>
                    <a:pt x="10284" y="1008"/>
                  </a:cubicBezTo>
                  <a:cubicBezTo>
                    <a:pt x="9985" y="969"/>
                    <a:pt x="9679" y="931"/>
                    <a:pt x="9369" y="892"/>
                  </a:cubicBezTo>
                  <a:cubicBezTo>
                    <a:pt x="9059" y="853"/>
                    <a:pt x="8746" y="814"/>
                    <a:pt x="8447" y="795"/>
                  </a:cubicBezTo>
                  <a:cubicBezTo>
                    <a:pt x="8148" y="776"/>
                    <a:pt x="7864" y="776"/>
                    <a:pt x="7573" y="776"/>
                  </a:cubicBezTo>
                  <a:cubicBezTo>
                    <a:pt x="7282" y="776"/>
                    <a:pt x="6983" y="776"/>
                    <a:pt x="6703" y="776"/>
                  </a:cubicBezTo>
                  <a:cubicBezTo>
                    <a:pt x="6423" y="776"/>
                    <a:pt x="6162" y="776"/>
                    <a:pt x="5871" y="795"/>
                  </a:cubicBezTo>
                  <a:cubicBezTo>
                    <a:pt x="5580" y="814"/>
                    <a:pt x="5259" y="853"/>
                    <a:pt x="4949" y="873"/>
                  </a:cubicBezTo>
                  <a:cubicBezTo>
                    <a:pt x="4639" y="892"/>
                    <a:pt x="4340" y="892"/>
                    <a:pt x="4057" y="853"/>
                  </a:cubicBezTo>
                  <a:cubicBezTo>
                    <a:pt x="3773" y="814"/>
                    <a:pt x="3504" y="737"/>
                    <a:pt x="3247" y="679"/>
                  </a:cubicBezTo>
                  <a:cubicBezTo>
                    <a:pt x="2989" y="620"/>
                    <a:pt x="2743" y="582"/>
                    <a:pt x="2567" y="679"/>
                  </a:cubicBezTo>
                  <a:cubicBezTo>
                    <a:pt x="2392" y="776"/>
                    <a:pt x="2287" y="1008"/>
                    <a:pt x="2183" y="12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0" y="4917270"/>
              <a:ext cx="10940581" cy="42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1206"/>
                  </a:moveTo>
                  <a:cubicBezTo>
                    <a:pt x="121" y="686"/>
                    <a:pt x="242" y="165"/>
                    <a:pt x="383" y="35"/>
                  </a:cubicBezTo>
                  <a:cubicBezTo>
                    <a:pt x="525" y="-95"/>
                    <a:pt x="686" y="165"/>
                    <a:pt x="865" y="360"/>
                  </a:cubicBezTo>
                  <a:cubicBezTo>
                    <a:pt x="1044" y="556"/>
                    <a:pt x="1241" y="686"/>
                    <a:pt x="1438" y="816"/>
                  </a:cubicBezTo>
                  <a:cubicBezTo>
                    <a:pt x="1635" y="946"/>
                    <a:pt x="1832" y="1076"/>
                    <a:pt x="2016" y="1141"/>
                  </a:cubicBezTo>
                  <a:cubicBezTo>
                    <a:pt x="2200" y="1206"/>
                    <a:pt x="2371" y="1206"/>
                    <a:pt x="2563" y="1141"/>
                  </a:cubicBezTo>
                  <a:cubicBezTo>
                    <a:pt x="2755" y="1076"/>
                    <a:pt x="2967" y="946"/>
                    <a:pt x="3181" y="881"/>
                  </a:cubicBezTo>
                  <a:cubicBezTo>
                    <a:pt x="3396" y="816"/>
                    <a:pt x="3613" y="816"/>
                    <a:pt x="3804" y="816"/>
                  </a:cubicBezTo>
                  <a:cubicBezTo>
                    <a:pt x="3996" y="816"/>
                    <a:pt x="4163" y="816"/>
                    <a:pt x="4337" y="816"/>
                  </a:cubicBezTo>
                  <a:cubicBezTo>
                    <a:pt x="4511" y="816"/>
                    <a:pt x="4692" y="816"/>
                    <a:pt x="4879" y="816"/>
                  </a:cubicBezTo>
                  <a:cubicBezTo>
                    <a:pt x="5066" y="816"/>
                    <a:pt x="5257" y="816"/>
                    <a:pt x="5449" y="816"/>
                  </a:cubicBezTo>
                  <a:cubicBezTo>
                    <a:pt x="5641" y="816"/>
                    <a:pt x="5833" y="816"/>
                    <a:pt x="6032" y="881"/>
                  </a:cubicBezTo>
                  <a:cubicBezTo>
                    <a:pt x="6231" y="946"/>
                    <a:pt x="6438" y="1076"/>
                    <a:pt x="6645" y="1141"/>
                  </a:cubicBezTo>
                  <a:cubicBezTo>
                    <a:pt x="6852" y="1206"/>
                    <a:pt x="7059" y="1206"/>
                    <a:pt x="7220" y="1206"/>
                  </a:cubicBezTo>
                  <a:cubicBezTo>
                    <a:pt x="7382" y="1206"/>
                    <a:pt x="7498" y="1206"/>
                    <a:pt x="7611" y="1271"/>
                  </a:cubicBezTo>
                  <a:cubicBezTo>
                    <a:pt x="7725" y="1336"/>
                    <a:pt x="7836" y="1466"/>
                    <a:pt x="7952" y="1532"/>
                  </a:cubicBezTo>
                  <a:cubicBezTo>
                    <a:pt x="8068" y="1597"/>
                    <a:pt x="8189" y="1597"/>
                    <a:pt x="8313" y="1597"/>
                  </a:cubicBezTo>
                  <a:cubicBezTo>
                    <a:pt x="8436" y="1597"/>
                    <a:pt x="8562" y="1597"/>
                    <a:pt x="8683" y="1662"/>
                  </a:cubicBezTo>
                  <a:cubicBezTo>
                    <a:pt x="8804" y="1727"/>
                    <a:pt x="8921" y="1857"/>
                    <a:pt x="9039" y="1922"/>
                  </a:cubicBezTo>
                  <a:cubicBezTo>
                    <a:pt x="9158" y="1987"/>
                    <a:pt x="9279" y="1987"/>
                    <a:pt x="9410" y="2052"/>
                  </a:cubicBezTo>
                  <a:cubicBezTo>
                    <a:pt x="9541" y="2117"/>
                    <a:pt x="9682" y="2247"/>
                    <a:pt x="9806" y="2312"/>
                  </a:cubicBezTo>
                  <a:cubicBezTo>
                    <a:pt x="9930" y="2377"/>
                    <a:pt x="10036" y="2377"/>
                    <a:pt x="10157" y="2377"/>
                  </a:cubicBezTo>
                  <a:cubicBezTo>
                    <a:pt x="10278" y="2377"/>
                    <a:pt x="10414" y="2377"/>
                    <a:pt x="10545" y="2442"/>
                  </a:cubicBezTo>
                  <a:cubicBezTo>
                    <a:pt x="10676" y="2507"/>
                    <a:pt x="10803" y="2638"/>
                    <a:pt x="10941" y="2768"/>
                  </a:cubicBezTo>
                  <a:cubicBezTo>
                    <a:pt x="11080" y="2898"/>
                    <a:pt x="11231" y="3028"/>
                    <a:pt x="11360" y="3093"/>
                  </a:cubicBezTo>
                  <a:cubicBezTo>
                    <a:pt x="11489" y="3158"/>
                    <a:pt x="11595" y="3158"/>
                    <a:pt x="11726" y="3223"/>
                  </a:cubicBezTo>
                  <a:cubicBezTo>
                    <a:pt x="11857" y="3288"/>
                    <a:pt x="12013" y="3418"/>
                    <a:pt x="12160" y="3483"/>
                  </a:cubicBezTo>
                  <a:cubicBezTo>
                    <a:pt x="12306" y="3548"/>
                    <a:pt x="12442" y="3548"/>
                    <a:pt x="12574" y="3613"/>
                  </a:cubicBezTo>
                  <a:cubicBezTo>
                    <a:pt x="12705" y="3678"/>
                    <a:pt x="12831" y="3809"/>
                    <a:pt x="12965" y="3939"/>
                  </a:cubicBezTo>
                  <a:cubicBezTo>
                    <a:pt x="13098" y="4069"/>
                    <a:pt x="13240" y="4199"/>
                    <a:pt x="13376" y="4264"/>
                  </a:cubicBezTo>
                  <a:cubicBezTo>
                    <a:pt x="13512" y="4329"/>
                    <a:pt x="13643" y="4329"/>
                    <a:pt x="13784" y="4394"/>
                  </a:cubicBezTo>
                  <a:cubicBezTo>
                    <a:pt x="13926" y="4459"/>
                    <a:pt x="14077" y="4589"/>
                    <a:pt x="14226" y="4719"/>
                  </a:cubicBezTo>
                  <a:cubicBezTo>
                    <a:pt x="14375" y="4850"/>
                    <a:pt x="14521" y="4980"/>
                    <a:pt x="14650" y="5045"/>
                  </a:cubicBezTo>
                  <a:cubicBezTo>
                    <a:pt x="14778" y="5110"/>
                    <a:pt x="14889" y="5110"/>
                    <a:pt x="15096" y="5305"/>
                  </a:cubicBezTo>
                  <a:cubicBezTo>
                    <a:pt x="15303" y="5500"/>
                    <a:pt x="15606" y="5891"/>
                    <a:pt x="15883" y="6216"/>
                  </a:cubicBezTo>
                  <a:cubicBezTo>
                    <a:pt x="16161" y="6541"/>
                    <a:pt x="16413" y="6801"/>
                    <a:pt x="16618" y="7062"/>
                  </a:cubicBezTo>
                  <a:cubicBezTo>
                    <a:pt x="16822" y="7322"/>
                    <a:pt x="16978" y="7582"/>
                    <a:pt x="17180" y="7907"/>
                  </a:cubicBezTo>
                  <a:cubicBezTo>
                    <a:pt x="17382" y="8233"/>
                    <a:pt x="17629" y="8623"/>
                    <a:pt x="17818" y="8948"/>
                  </a:cubicBezTo>
                  <a:cubicBezTo>
                    <a:pt x="18008" y="9274"/>
                    <a:pt x="18139" y="9534"/>
                    <a:pt x="18320" y="9924"/>
                  </a:cubicBezTo>
                  <a:cubicBezTo>
                    <a:pt x="18502" y="10315"/>
                    <a:pt x="18734" y="10835"/>
                    <a:pt x="19012" y="11551"/>
                  </a:cubicBezTo>
                  <a:cubicBezTo>
                    <a:pt x="19289" y="12266"/>
                    <a:pt x="19612" y="13177"/>
                    <a:pt x="19869" y="13958"/>
                  </a:cubicBezTo>
                  <a:cubicBezTo>
                    <a:pt x="20127" y="14739"/>
                    <a:pt x="20318" y="15389"/>
                    <a:pt x="20528" y="16235"/>
                  </a:cubicBezTo>
                  <a:cubicBezTo>
                    <a:pt x="20737" y="17081"/>
                    <a:pt x="20964" y="18122"/>
                    <a:pt x="21146" y="19033"/>
                  </a:cubicBezTo>
                  <a:cubicBezTo>
                    <a:pt x="21328" y="19944"/>
                    <a:pt x="21464" y="20724"/>
                    <a:pt x="21600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284142" y="5134618"/>
              <a:ext cx="144442" cy="62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2" h="21427" fill="norm" stroke="1" extrusionOk="0">
                  <a:moveTo>
                    <a:pt x="9818" y="6987"/>
                  </a:moveTo>
                  <a:cubicBezTo>
                    <a:pt x="8353" y="8119"/>
                    <a:pt x="6889" y="9251"/>
                    <a:pt x="6523" y="10993"/>
                  </a:cubicBezTo>
                  <a:cubicBezTo>
                    <a:pt x="6157" y="12735"/>
                    <a:pt x="6889" y="15087"/>
                    <a:pt x="7438" y="16698"/>
                  </a:cubicBezTo>
                  <a:cubicBezTo>
                    <a:pt x="7987" y="18309"/>
                    <a:pt x="8353" y="19180"/>
                    <a:pt x="8536" y="19921"/>
                  </a:cubicBezTo>
                  <a:cubicBezTo>
                    <a:pt x="8720" y="20661"/>
                    <a:pt x="8720" y="21271"/>
                    <a:pt x="8170" y="21401"/>
                  </a:cubicBezTo>
                  <a:cubicBezTo>
                    <a:pt x="7621" y="21532"/>
                    <a:pt x="6523" y="21184"/>
                    <a:pt x="4875" y="19659"/>
                  </a:cubicBezTo>
                  <a:cubicBezTo>
                    <a:pt x="3228" y="18135"/>
                    <a:pt x="1031" y="15435"/>
                    <a:pt x="299" y="12517"/>
                  </a:cubicBezTo>
                  <a:cubicBezTo>
                    <a:pt x="-433" y="9600"/>
                    <a:pt x="299" y="6464"/>
                    <a:pt x="1214" y="4505"/>
                  </a:cubicBezTo>
                  <a:cubicBezTo>
                    <a:pt x="2130" y="2545"/>
                    <a:pt x="3228" y="1761"/>
                    <a:pt x="4326" y="1195"/>
                  </a:cubicBezTo>
                  <a:cubicBezTo>
                    <a:pt x="5425" y="629"/>
                    <a:pt x="6523" y="280"/>
                    <a:pt x="8353" y="106"/>
                  </a:cubicBezTo>
                  <a:cubicBezTo>
                    <a:pt x="10184" y="-68"/>
                    <a:pt x="12747" y="-68"/>
                    <a:pt x="15126" y="411"/>
                  </a:cubicBezTo>
                  <a:cubicBezTo>
                    <a:pt x="17506" y="890"/>
                    <a:pt x="19703" y="1848"/>
                    <a:pt x="20435" y="3111"/>
                  </a:cubicBezTo>
                  <a:cubicBezTo>
                    <a:pt x="21167" y="4374"/>
                    <a:pt x="20435" y="5942"/>
                    <a:pt x="16957" y="7117"/>
                  </a:cubicBezTo>
                  <a:cubicBezTo>
                    <a:pt x="13479" y="8293"/>
                    <a:pt x="7255" y="9077"/>
                    <a:pt x="1031" y="9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421676" y="5454636"/>
              <a:ext cx="214672" cy="279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0" y="2356"/>
                  </a:moveTo>
                  <a:cubicBezTo>
                    <a:pt x="1286" y="2160"/>
                    <a:pt x="2571" y="1964"/>
                    <a:pt x="4757" y="3927"/>
                  </a:cubicBezTo>
                  <a:cubicBezTo>
                    <a:pt x="6943" y="5891"/>
                    <a:pt x="10029" y="10015"/>
                    <a:pt x="11571" y="13058"/>
                  </a:cubicBezTo>
                  <a:cubicBezTo>
                    <a:pt x="13114" y="16102"/>
                    <a:pt x="13114" y="18065"/>
                    <a:pt x="12600" y="19440"/>
                  </a:cubicBezTo>
                  <a:cubicBezTo>
                    <a:pt x="12086" y="20815"/>
                    <a:pt x="11057" y="21600"/>
                    <a:pt x="10414" y="21502"/>
                  </a:cubicBezTo>
                  <a:cubicBezTo>
                    <a:pt x="9771" y="21404"/>
                    <a:pt x="9514" y="20422"/>
                    <a:pt x="10286" y="17575"/>
                  </a:cubicBezTo>
                  <a:cubicBezTo>
                    <a:pt x="11057" y="14727"/>
                    <a:pt x="12857" y="10015"/>
                    <a:pt x="14914" y="6775"/>
                  </a:cubicBezTo>
                  <a:cubicBezTo>
                    <a:pt x="16971" y="3535"/>
                    <a:pt x="19286" y="17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830381" y="5187434"/>
              <a:ext cx="158642" cy="566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1557" fill="norm" stroke="1" extrusionOk="0">
                  <a:moveTo>
                    <a:pt x="19631" y="541"/>
                  </a:moveTo>
                  <a:cubicBezTo>
                    <a:pt x="18302" y="249"/>
                    <a:pt x="16973" y="-43"/>
                    <a:pt x="15643" y="6"/>
                  </a:cubicBezTo>
                  <a:cubicBezTo>
                    <a:pt x="14314" y="54"/>
                    <a:pt x="12985" y="443"/>
                    <a:pt x="10659" y="1952"/>
                  </a:cubicBezTo>
                  <a:cubicBezTo>
                    <a:pt x="8333" y="3460"/>
                    <a:pt x="5010" y="6087"/>
                    <a:pt x="2683" y="8957"/>
                  </a:cubicBezTo>
                  <a:cubicBezTo>
                    <a:pt x="357" y="11827"/>
                    <a:pt x="-972" y="14941"/>
                    <a:pt x="856" y="17033"/>
                  </a:cubicBezTo>
                  <a:cubicBezTo>
                    <a:pt x="2683" y="19125"/>
                    <a:pt x="7668" y="20195"/>
                    <a:pt x="11490" y="20779"/>
                  </a:cubicBezTo>
                  <a:cubicBezTo>
                    <a:pt x="15311" y="21362"/>
                    <a:pt x="17970" y="21460"/>
                    <a:pt x="20628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1138912" y="5291677"/>
              <a:ext cx="302454" cy="398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97" fill="norm" stroke="1" extrusionOk="0">
                  <a:moveTo>
                    <a:pt x="10047" y="4206"/>
                  </a:moveTo>
                  <a:cubicBezTo>
                    <a:pt x="9865" y="3522"/>
                    <a:pt x="9684" y="2839"/>
                    <a:pt x="9230" y="2292"/>
                  </a:cubicBezTo>
                  <a:cubicBezTo>
                    <a:pt x="8776" y="1745"/>
                    <a:pt x="8050" y="1335"/>
                    <a:pt x="7324" y="1335"/>
                  </a:cubicBezTo>
                  <a:cubicBezTo>
                    <a:pt x="6598" y="1335"/>
                    <a:pt x="5872" y="1745"/>
                    <a:pt x="4692" y="3522"/>
                  </a:cubicBezTo>
                  <a:cubicBezTo>
                    <a:pt x="3512" y="5299"/>
                    <a:pt x="1879" y="8444"/>
                    <a:pt x="971" y="11315"/>
                  </a:cubicBezTo>
                  <a:cubicBezTo>
                    <a:pt x="64" y="14185"/>
                    <a:pt x="-118" y="16783"/>
                    <a:pt x="64" y="18423"/>
                  </a:cubicBezTo>
                  <a:cubicBezTo>
                    <a:pt x="245" y="20064"/>
                    <a:pt x="790" y="20747"/>
                    <a:pt x="1788" y="21089"/>
                  </a:cubicBezTo>
                  <a:cubicBezTo>
                    <a:pt x="2786" y="21431"/>
                    <a:pt x="4238" y="21431"/>
                    <a:pt x="6144" y="20474"/>
                  </a:cubicBezTo>
                  <a:cubicBezTo>
                    <a:pt x="8050" y="19517"/>
                    <a:pt x="10410" y="17603"/>
                    <a:pt x="12134" y="15006"/>
                  </a:cubicBezTo>
                  <a:cubicBezTo>
                    <a:pt x="13858" y="12408"/>
                    <a:pt x="14948" y="9127"/>
                    <a:pt x="15220" y="6803"/>
                  </a:cubicBezTo>
                  <a:cubicBezTo>
                    <a:pt x="15492" y="4479"/>
                    <a:pt x="14948" y="3112"/>
                    <a:pt x="14403" y="2155"/>
                  </a:cubicBezTo>
                  <a:cubicBezTo>
                    <a:pt x="13858" y="1198"/>
                    <a:pt x="13314" y="651"/>
                    <a:pt x="12588" y="309"/>
                  </a:cubicBezTo>
                  <a:cubicBezTo>
                    <a:pt x="11862" y="-32"/>
                    <a:pt x="10954" y="-169"/>
                    <a:pt x="9774" y="309"/>
                  </a:cubicBezTo>
                  <a:cubicBezTo>
                    <a:pt x="8595" y="788"/>
                    <a:pt x="7143" y="1882"/>
                    <a:pt x="6144" y="3180"/>
                  </a:cubicBezTo>
                  <a:cubicBezTo>
                    <a:pt x="5146" y="4479"/>
                    <a:pt x="4601" y="5983"/>
                    <a:pt x="4329" y="7077"/>
                  </a:cubicBezTo>
                  <a:cubicBezTo>
                    <a:pt x="4057" y="8170"/>
                    <a:pt x="4057" y="8854"/>
                    <a:pt x="4420" y="9469"/>
                  </a:cubicBezTo>
                  <a:cubicBezTo>
                    <a:pt x="4783" y="10084"/>
                    <a:pt x="5509" y="10631"/>
                    <a:pt x="8413" y="10631"/>
                  </a:cubicBezTo>
                  <a:cubicBezTo>
                    <a:pt x="11317" y="10631"/>
                    <a:pt x="16400" y="10084"/>
                    <a:pt x="21482" y="9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1735734" y="5317612"/>
              <a:ext cx="173310" cy="32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365" fill="norm" stroke="1" extrusionOk="0">
                  <a:moveTo>
                    <a:pt x="21229" y="2996"/>
                  </a:moveTo>
                  <a:cubicBezTo>
                    <a:pt x="21229" y="2146"/>
                    <a:pt x="21229" y="1296"/>
                    <a:pt x="20446" y="700"/>
                  </a:cubicBezTo>
                  <a:cubicBezTo>
                    <a:pt x="19664" y="105"/>
                    <a:pt x="18099" y="-235"/>
                    <a:pt x="16064" y="190"/>
                  </a:cubicBezTo>
                  <a:cubicBezTo>
                    <a:pt x="14029" y="615"/>
                    <a:pt x="11525" y="1806"/>
                    <a:pt x="8707" y="4612"/>
                  </a:cubicBezTo>
                  <a:cubicBezTo>
                    <a:pt x="5890" y="7419"/>
                    <a:pt x="2759" y="11841"/>
                    <a:pt x="1194" y="14562"/>
                  </a:cubicBezTo>
                  <a:cubicBezTo>
                    <a:pt x="-371" y="17283"/>
                    <a:pt x="-371" y="18304"/>
                    <a:pt x="1038" y="19324"/>
                  </a:cubicBezTo>
                  <a:cubicBezTo>
                    <a:pt x="2446" y="20345"/>
                    <a:pt x="5264" y="21365"/>
                    <a:pt x="8864" y="21365"/>
                  </a:cubicBezTo>
                  <a:cubicBezTo>
                    <a:pt x="12464" y="21365"/>
                    <a:pt x="16846" y="20345"/>
                    <a:pt x="21229" y="19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1771040" y="5523638"/>
              <a:ext cx="161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2273053" y="5210575"/>
              <a:ext cx="180336" cy="426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333" fill="norm" stroke="1" extrusionOk="0">
                  <a:moveTo>
                    <a:pt x="21169" y="1470"/>
                  </a:moveTo>
                  <a:cubicBezTo>
                    <a:pt x="19669" y="958"/>
                    <a:pt x="18169" y="447"/>
                    <a:pt x="16669" y="192"/>
                  </a:cubicBezTo>
                  <a:cubicBezTo>
                    <a:pt x="15169" y="-64"/>
                    <a:pt x="13669" y="-64"/>
                    <a:pt x="12469" y="192"/>
                  </a:cubicBezTo>
                  <a:cubicBezTo>
                    <a:pt x="11269" y="447"/>
                    <a:pt x="10369" y="958"/>
                    <a:pt x="8269" y="2940"/>
                  </a:cubicBezTo>
                  <a:cubicBezTo>
                    <a:pt x="6169" y="4921"/>
                    <a:pt x="2869" y="8372"/>
                    <a:pt x="1219" y="11183"/>
                  </a:cubicBezTo>
                  <a:cubicBezTo>
                    <a:pt x="-431" y="13995"/>
                    <a:pt x="-431" y="16168"/>
                    <a:pt x="1369" y="17829"/>
                  </a:cubicBezTo>
                  <a:cubicBezTo>
                    <a:pt x="3169" y="19491"/>
                    <a:pt x="6769" y="20641"/>
                    <a:pt x="10069" y="21089"/>
                  </a:cubicBezTo>
                  <a:cubicBezTo>
                    <a:pt x="13369" y="21536"/>
                    <a:pt x="16369" y="21280"/>
                    <a:pt x="19369" y="21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2512167" y="5359120"/>
              <a:ext cx="247896" cy="311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13584" y="1807"/>
                  </a:moveTo>
                  <a:cubicBezTo>
                    <a:pt x="12693" y="1285"/>
                    <a:pt x="11802" y="762"/>
                    <a:pt x="10689" y="501"/>
                  </a:cubicBezTo>
                  <a:cubicBezTo>
                    <a:pt x="9575" y="239"/>
                    <a:pt x="8239" y="239"/>
                    <a:pt x="6569" y="1720"/>
                  </a:cubicBezTo>
                  <a:cubicBezTo>
                    <a:pt x="4899" y="3201"/>
                    <a:pt x="2895" y="6162"/>
                    <a:pt x="1670" y="9036"/>
                  </a:cubicBezTo>
                  <a:cubicBezTo>
                    <a:pt x="445" y="11910"/>
                    <a:pt x="0" y="14697"/>
                    <a:pt x="0" y="16701"/>
                  </a:cubicBezTo>
                  <a:cubicBezTo>
                    <a:pt x="0" y="18704"/>
                    <a:pt x="445" y="19923"/>
                    <a:pt x="1559" y="20620"/>
                  </a:cubicBezTo>
                  <a:cubicBezTo>
                    <a:pt x="2672" y="21317"/>
                    <a:pt x="4454" y="21491"/>
                    <a:pt x="6458" y="20707"/>
                  </a:cubicBezTo>
                  <a:cubicBezTo>
                    <a:pt x="8462" y="19923"/>
                    <a:pt x="10689" y="18181"/>
                    <a:pt x="12359" y="15743"/>
                  </a:cubicBezTo>
                  <a:cubicBezTo>
                    <a:pt x="14029" y="13304"/>
                    <a:pt x="15142" y="10168"/>
                    <a:pt x="15699" y="7904"/>
                  </a:cubicBezTo>
                  <a:cubicBezTo>
                    <a:pt x="16256" y="5639"/>
                    <a:pt x="16256" y="4246"/>
                    <a:pt x="15810" y="3114"/>
                  </a:cubicBezTo>
                  <a:cubicBezTo>
                    <a:pt x="15365" y="1981"/>
                    <a:pt x="14474" y="1110"/>
                    <a:pt x="12915" y="588"/>
                  </a:cubicBezTo>
                  <a:cubicBezTo>
                    <a:pt x="11357" y="65"/>
                    <a:pt x="9130" y="-109"/>
                    <a:pt x="7571" y="65"/>
                  </a:cubicBezTo>
                  <a:cubicBezTo>
                    <a:pt x="6012" y="239"/>
                    <a:pt x="5122" y="762"/>
                    <a:pt x="4454" y="1546"/>
                  </a:cubicBezTo>
                  <a:cubicBezTo>
                    <a:pt x="3786" y="2330"/>
                    <a:pt x="3340" y="3375"/>
                    <a:pt x="3006" y="4420"/>
                  </a:cubicBezTo>
                  <a:cubicBezTo>
                    <a:pt x="2672" y="5465"/>
                    <a:pt x="2449" y="6510"/>
                    <a:pt x="3229" y="7294"/>
                  </a:cubicBezTo>
                  <a:cubicBezTo>
                    <a:pt x="4008" y="8078"/>
                    <a:pt x="5790" y="8601"/>
                    <a:pt x="9019" y="8252"/>
                  </a:cubicBezTo>
                  <a:cubicBezTo>
                    <a:pt x="12247" y="7904"/>
                    <a:pt x="16924" y="6685"/>
                    <a:pt x="21600" y="5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2637831" y="5113356"/>
              <a:ext cx="122232" cy="118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389" fill="norm" stroke="1" extrusionOk="0">
                  <a:moveTo>
                    <a:pt x="3973" y="7602"/>
                  </a:moveTo>
                  <a:cubicBezTo>
                    <a:pt x="3073" y="9900"/>
                    <a:pt x="2173" y="12198"/>
                    <a:pt x="1498" y="14495"/>
                  </a:cubicBezTo>
                  <a:cubicBezTo>
                    <a:pt x="823" y="16793"/>
                    <a:pt x="373" y="19091"/>
                    <a:pt x="148" y="18632"/>
                  </a:cubicBezTo>
                  <a:cubicBezTo>
                    <a:pt x="-77" y="18172"/>
                    <a:pt x="-77" y="14955"/>
                    <a:pt x="373" y="12197"/>
                  </a:cubicBezTo>
                  <a:cubicBezTo>
                    <a:pt x="823" y="9440"/>
                    <a:pt x="1723" y="7142"/>
                    <a:pt x="3073" y="4844"/>
                  </a:cubicBezTo>
                  <a:cubicBezTo>
                    <a:pt x="4423" y="2546"/>
                    <a:pt x="6223" y="249"/>
                    <a:pt x="7798" y="19"/>
                  </a:cubicBezTo>
                  <a:cubicBezTo>
                    <a:pt x="9373" y="-211"/>
                    <a:pt x="10723" y="1627"/>
                    <a:pt x="12973" y="5534"/>
                  </a:cubicBezTo>
                  <a:cubicBezTo>
                    <a:pt x="15223" y="9440"/>
                    <a:pt x="18373" y="15415"/>
                    <a:pt x="21523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2882731" y="5531305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3161559" y="5339634"/>
              <a:ext cx="211851" cy="255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368" fill="norm" stroke="1" extrusionOk="0">
                  <a:moveTo>
                    <a:pt x="3573" y="2566"/>
                  </a:moveTo>
                  <a:cubicBezTo>
                    <a:pt x="2545" y="1925"/>
                    <a:pt x="1516" y="1283"/>
                    <a:pt x="1645" y="855"/>
                  </a:cubicBezTo>
                  <a:cubicBezTo>
                    <a:pt x="1773" y="428"/>
                    <a:pt x="3059" y="214"/>
                    <a:pt x="5116" y="107"/>
                  </a:cubicBezTo>
                  <a:cubicBezTo>
                    <a:pt x="7173" y="0"/>
                    <a:pt x="10002" y="0"/>
                    <a:pt x="12187" y="0"/>
                  </a:cubicBezTo>
                  <a:cubicBezTo>
                    <a:pt x="14373" y="0"/>
                    <a:pt x="15916" y="0"/>
                    <a:pt x="17073" y="428"/>
                  </a:cubicBezTo>
                  <a:cubicBezTo>
                    <a:pt x="18230" y="855"/>
                    <a:pt x="19002" y="1711"/>
                    <a:pt x="16816" y="4277"/>
                  </a:cubicBezTo>
                  <a:cubicBezTo>
                    <a:pt x="14630" y="6844"/>
                    <a:pt x="9487" y="11121"/>
                    <a:pt x="6402" y="13687"/>
                  </a:cubicBezTo>
                  <a:cubicBezTo>
                    <a:pt x="3316" y="16253"/>
                    <a:pt x="2287" y="17109"/>
                    <a:pt x="1387" y="18071"/>
                  </a:cubicBezTo>
                  <a:cubicBezTo>
                    <a:pt x="487" y="19034"/>
                    <a:pt x="-284" y="20103"/>
                    <a:pt x="102" y="20745"/>
                  </a:cubicBezTo>
                  <a:cubicBezTo>
                    <a:pt x="487" y="21386"/>
                    <a:pt x="2030" y="21600"/>
                    <a:pt x="5759" y="21065"/>
                  </a:cubicBezTo>
                  <a:cubicBezTo>
                    <a:pt x="9487" y="20531"/>
                    <a:pt x="15402" y="19248"/>
                    <a:pt x="21316" y="17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3305832" y="5515971"/>
              <a:ext cx="159580" cy="117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215" fill="norm" stroke="1" extrusionOk="0">
                  <a:moveTo>
                    <a:pt x="19352" y="0"/>
                  </a:moveTo>
                  <a:cubicBezTo>
                    <a:pt x="15923" y="5515"/>
                    <a:pt x="12495" y="11030"/>
                    <a:pt x="10095" y="14706"/>
                  </a:cubicBezTo>
                  <a:cubicBezTo>
                    <a:pt x="7695" y="18383"/>
                    <a:pt x="6323" y="20221"/>
                    <a:pt x="4780" y="20911"/>
                  </a:cubicBezTo>
                  <a:cubicBezTo>
                    <a:pt x="3238" y="21600"/>
                    <a:pt x="1523" y="21140"/>
                    <a:pt x="666" y="19302"/>
                  </a:cubicBezTo>
                  <a:cubicBezTo>
                    <a:pt x="-191" y="17464"/>
                    <a:pt x="-191" y="14247"/>
                    <a:pt x="495" y="11949"/>
                  </a:cubicBezTo>
                  <a:cubicBezTo>
                    <a:pt x="1180" y="9651"/>
                    <a:pt x="2552" y="8272"/>
                    <a:pt x="4438" y="8272"/>
                  </a:cubicBezTo>
                  <a:cubicBezTo>
                    <a:pt x="6323" y="8272"/>
                    <a:pt x="8723" y="9651"/>
                    <a:pt x="11638" y="11489"/>
                  </a:cubicBezTo>
                  <a:cubicBezTo>
                    <a:pt x="14552" y="13328"/>
                    <a:pt x="17980" y="15626"/>
                    <a:pt x="21409" y="179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3465411" y="5523638"/>
              <a:ext cx="46002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3503745" y="5589921"/>
              <a:ext cx="145671" cy="150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0" fill="norm" stroke="1" extrusionOk="0">
                  <a:moveTo>
                    <a:pt x="0" y="4626"/>
                  </a:moveTo>
                  <a:cubicBezTo>
                    <a:pt x="1137" y="3210"/>
                    <a:pt x="2274" y="1794"/>
                    <a:pt x="3789" y="908"/>
                  </a:cubicBezTo>
                  <a:cubicBezTo>
                    <a:pt x="5305" y="23"/>
                    <a:pt x="7200" y="-331"/>
                    <a:pt x="8526" y="377"/>
                  </a:cubicBezTo>
                  <a:cubicBezTo>
                    <a:pt x="9853" y="1085"/>
                    <a:pt x="10611" y="2856"/>
                    <a:pt x="10232" y="5512"/>
                  </a:cubicBezTo>
                  <a:cubicBezTo>
                    <a:pt x="9853" y="8167"/>
                    <a:pt x="8337" y="11708"/>
                    <a:pt x="7011" y="14541"/>
                  </a:cubicBezTo>
                  <a:cubicBezTo>
                    <a:pt x="5684" y="17374"/>
                    <a:pt x="4547" y="19499"/>
                    <a:pt x="5116" y="20384"/>
                  </a:cubicBezTo>
                  <a:cubicBezTo>
                    <a:pt x="5684" y="21269"/>
                    <a:pt x="7958" y="20915"/>
                    <a:pt x="10989" y="19144"/>
                  </a:cubicBezTo>
                  <a:cubicBezTo>
                    <a:pt x="14021" y="17374"/>
                    <a:pt x="17811" y="14187"/>
                    <a:pt x="21600" y="11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3726084" y="5508304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3832141" y="5354310"/>
              <a:ext cx="131615" cy="210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192" fill="norm" stroke="1" extrusionOk="0">
                  <a:moveTo>
                    <a:pt x="20989" y="2380"/>
                  </a:moveTo>
                  <a:cubicBezTo>
                    <a:pt x="16098" y="1352"/>
                    <a:pt x="11208" y="323"/>
                    <a:pt x="7744" y="66"/>
                  </a:cubicBezTo>
                  <a:cubicBezTo>
                    <a:pt x="4280" y="-191"/>
                    <a:pt x="2242" y="323"/>
                    <a:pt x="1019" y="1223"/>
                  </a:cubicBezTo>
                  <a:cubicBezTo>
                    <a:pt x="-203" y="2123"/>
                    <a:pt x="-611" y="3409"/>
                    <a:pt x="1427" y="5466"/>
                  </a:cubicBezTo>
                  <a:cubicBezTo>
                    <a:pt x="3464" y="7523"/>
                    <a:pt x="7948" y="10352"/>
                    <a:pt x="10597" y="12538"/>
                  </a:cubicBezTo>
                  <a:cubicBezTo>
                    <a:pt x="13246" y="14723"/>
                    <a:pt x="14061" y="16266"/>
                    <a:pt x="14264" y="17680"/>
                  </a:cubicBezTo>
                  <a:cubicBezTo>
                    <a:pt x="14468" y="19095"/>
                    <a:pt x="14061" y="20380"/>
                    <a:pt x="11819" y="20895"/>
                  </a:cubicBezTo>
                  <a:cubicBezTo>
                    <a:pt x="9578" y="21409"/>
                    <a:pt x="5502" y="21152"/>
                    <a:pt x="1427" y="20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3979089" y="5352696"/>
              <a:ext cx="140149" cy="17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262" fill="norm" stroke="1" extrusionOk="0">
                  <a:moveTo>
                    <a:pt x="0" y="12135"/>
                  </a:moveTo>
                  <a:cubicBezTo>
                    <a:pt x="3857" y="12135"/>
                    <a:pt x="7714" y="12135"/>
                    <a:pt x="11186" y="11070"/>
                  </a:cubicBezTo>
                  <a:cubicBezTo>
                    <a:pt x="14657" y="10006"/>
                    <a:pt x="17743" y="7876"/>
                    <a:pt x="19479" y="5899"/>
                  </a:cubicBezTo>
                  <a:cubicBezTo>
                    <a:pt x="21214" y="3921"/>
                    <a:pt x="21600" y="2096"/>
                    <a:pt x="20636" y="1031"/>
                  </a:cubicBezTo>
                  <a:cubicBezTo>
                    <a:pt x="19671" y="-34"/>
                    <a:pt x="17357" y="-338"/>
                    <a:pt x="14271" y="423"/>
                  </a:cubicBezTo>
                  <a:cubicBezTo>
                    <a:pt x="11186" y="1183"/>
                    <a:pt x="7329" y="3008"/>
                    <a:pt x="4821" y="6203"/>
                  </a:cubicBezTo>
                  <a:cubicBezTo>
                    <a:pt x="2314" y="9397"/>
                    <a:pt x="1157" y="13961"/>
                    <a:pt x="1736" y="16699"/>
                  </a:cubicBezTo>
                  <a:cubicBezTo>
                    <a:pt x="2314" y="19437"/>
                    <a:pt x="4629" y="20349"/>
                    <a:pt x="7714" y="20806"/>
                  </a:cubicBezTo>
                  <a:cubicBezTo>
                    <a:pt x="10800" y="21262"/>
                    <a:pt x="14657" y="21262"/>
                    <a:pt x="18514" y="21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4301097" y="5630974"/>
              <a:ext cx="76669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4667015" y="5421016"/>
              <a:ext cx="239763" cy="29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049" fill="norm" stroke="1" extrusionOk="0">
                  <a:moveTo>
                    <a:pt x="9053" y="1299"/>
                  </a:moveTo>
                  <a:cubicBezTo>
                    <a:pt x="8371" y="573"/>
                    <a:pt x="7689" y="-153"/>
                    <a:pt x="6779" y="29"/>
                  </a:cubicBezTo>
                  <a:cubicBezTo>
                    <a:pt x="5870" y="210"/>
                    <a:pt x="4733" y="1299"/>
                    <a:pt x="3369" y="3931"/>
                  </a:cubicBezTo>
                  <a:cubicBezTo>
                    <a:pt x="2005" y="6563"/>
                    <a:pt x="413" y="10738"/>
                    <a:pt x="72" y="13914"/>
                  </a:cubicBezTo>
                  <a:cubicBezTo>
                    <a:pt x="-269" y="17091"/>
                    <a:pt x="640" y="19269"/>
                    <a:pt x="1891" y="20358"/>
                  </a:cubicBezTo>
                  <a:cubicBezTo>
                    <a:pt x="3142" y="21447"/>
                    <a:pt x="4733" y="21447"/>
                    <a:pt x="7007" y="18906"/>
                  </a:cubicBezTo>
                  <a:cubicBezTo>
                    <a:pt x="9280" y="16365"/>
                    <a:pt x="12236" y="11282"/>
                    <a:pt x="13259" y="7834"/>
                  </a:cubicBezTo>
                  <a:cubicBezTo>
                    <a:pt x="14283" y="4385"/>
                    <a:pt x="13373" y="2570"/>
                    <a:pt x="11554" y="1571"/>
                  </a:cubicBezTo>
                  <a:cubicBezTo>
                    <a:pt x="9735" y="573"/>
                    <a:pt x="7007" y="392"/>
                    <a:pt x="5188" y="755"/>
                  </a:cubicBezTo>
                  <a:cubicBezTo>
                    <a:pt x="3369" y="1118"/>
                    <a:pt x="2459" y="2025"/>
                    <a:pt x="1891" y="3023"/>
                  </a:cubicBezTo>
                  <a:cubicBezTo>
                    <a:pt x="1323" y="4022"/>
                    <a:pt x="1095" y="5111"/>
                    <a:pt x="3824" y="6018"/>
                  </a:cubicBezTo>
                  <a:cubicBezTo>
                    <a:pt x="6552" y="6926"/>
                    <a:pt x="12236" y="7652"/>
                    <a:pt x="15647" y="7743"/>
                  </a:cubicBezTo>
                  <a:cubicBezTo>
                    <a:pt x="19057" y="7834"/>
                    <a:pt x="20194" y="7289"/>
                    <a:pt x="21331" y="6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4749856" y="5211381"/>
              <a:ext cx="133921" cy="120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233" fill="norm" stroke="1" extrusionOk="0">
                  <a:moveTo>
                    <a:pt x="3017" y="3683"/>
                  </a:moveTo>
                  <a:cubicBezTo>
                    <a:pt x="2202" y="6383"/>
                    <a:pt x="1387" y="9083"/>
                    <a:pt x="776" y="11558"/>
                  </a:cubicBezTo>
                  <a:cubicBezTo>
                    <a:pt x="165" y="14033"/>
                    <a:pt x="-243" y="16283"/>
                    <a:pt x="165" y="16508"/>
                  </a:cubicBezTo>
                  <a:cubicBezTo>
                    <a:pt x="572" y="16733"/>
                    <a:pt x="1795" y="14933"/>
                    <a:pt x="3017" y="12683"/>
                  </a:cubicBezTo>
                  <a:cubicBezTo>
                    <a:pt x="4240" y="10433"/>
                    <a:pt x="5463" y="7733"/>
                    <a:pt x="6482" y="5258"/>
                  </a:cubicBezTo>
                  <a:cubicBezTo>
                    <a:pt x="7500" y="2783"/>
                    <a:pt x="8315" y="533"/>
                    <a:pt x="9538" y="83"/>
                  </a:cubicBezTo>
                  <a:cubicBezTo>
                    <a:pt x="10761" y="-367"/>
                    <a:pt x="12391" y="983"/>
                    <a:pt x="14429" y="4808"/>
                  </a:cubicBezTo>
                  <a:cubicBezTo>
                    <a:pt x="16466" y="8633"/>
                    <a:pt x="18912" y="14933"/>
                    <a:pt x="21357" y="21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5006446" y="5569639"/>
              <a:ext cx="161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5080328" y="5492971"/>
              <a:ext cx="3345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21600" fill="norm" stroke="1" extrusionOk="0">
                  <a:moveTo>
                    <a:pt x="15568" y="0"/>
                  </a:moveTo>
                  <a:cubicBezTo>
                    <a:pt x="10939" y="2700"/>
                    <a:pt x="6310" y="5400"/>
                    <a:pt x="3225" y="7650"/>
                  </a:cubicBezTo>
                  <a:cubicBezTo>
                    <a:pt x="139" y="9900"/>
                    <a:pt x="-1404" y="11700"/>
                    <a:pt x="1682" y="13950"/>
                  </a:cubicBezTo>
                  <a:cubicBezTo>
                    <a:pt x="4767" y="16200"/>
                    <a:pt x="12482" y="18900"/>
                    <a:pt x="201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5267118" y="5478412"/>
              <a:ext cx="191672" cy="22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0" y="1367"/>
                  </a:moveTo>
                  <a:cubicBezTo>
                    <a:pt x="4896" y="887"/>
                    <a:pt x="9792" y="407"/>
                    <a:pt x="12960" y="167"/>
                  </a:cubicBezTo>
                  <a:cubicBezTo>
                    <a:pt x="16128" y="-73"/>
                    <a:pt x="17568" y="-73"/>
                    <a:pt x="18864" y="287"/>
                  </a:cubicBezTo>
                  <a:cubicBezTo>
                    <a:pt x="20160" y="647"/>
                    <a:pt x="21312" y="1367"/>
                    <a:pt x="20016" y="3287"/>
                  </a:cubicBezTo>
                  <a:cubicBezTo>
                    <a:pt x="18720" y="5207"/>
                    <a:pt x="14976" y="8327"/>
                    <a:pt x="11520" y="10967"/>
                  </a:cubicBezTo>
                  <a:cubicBezTo>
                    <a:pt x="8064" y="13607"/>
                    <a:pt x="4896" y="15767"/>
                    <a:pt x="3024" y="17447"/>
                  </a:cubicBezTo>
                  <a:cubicBezTo>
                    <a:pt x="1152" y="19127"/>
                    <a:pt x="576" y="20327"/>
                    <a:pt x="1152" y="20927"/>
                  </a:cubicBezTo>
                  <a:cubicBezTo>
                    <a:pt x="1728" y="21527"/>
                    <a:pt x="3456" y="21527"/>
                    <a:pt x="7056" y="21047"/>
                  </a:cubicBezTo>
                  <a:cubicBezTo>
                    <a:pt x="10656" y="20567"/>
                    <a:pt x="16128" y="19607"/>
                    <a:pt x="21600" y="18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5421540" y="5638640"/>
              <a:ext cx="136919" cy="89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113" fill="norm" stroke="1" extrusionOk="0">
                  <a:moveTo>
                    <a:pt x="21430" y="0"/>
                  </a:moveTo>
                  <a:cubicBezTo>
                    <a:pt x="17030" y="6000"/>
                    <a:pt x="12630" y="12000"/>
                    <a:pt x="9030" y="15900"/>
                  </a:cubicBezTo>
                  <a:cubicBezTo>
                    <a:pt x="5430" y="19800"/>
                    <a:pt x="2630" y="21600"/>
                    <a:pt x="1230" y="21000"/>
                  </a:cubicBezTo>
                  <a:cubicBezTo>
                    <a:pt x="-170" y="20400"/>
                    <a:pt x="-170" y="17400"/>
                    <a:pt x="230" y="14400"/>
                  </a:cubicBezTo>
                  <a:cubicBezTo>
                    <a:pt x="630" y="11400"/>
                    <a:pt x="1430" y="8400"/>
                    <a:pt x="3030" y="7200"/>
                  </a:cubicBezTo>
                  <a:cubicBezTo>
                    <a:pt x="4630" y="6000"/>
                    <a:pt x="7030" y="6600"/>
                    <a:pt x="9030" y="9000"/>
                  </a:cubicBezTo>
                  <a:cubicBezTo>
                    <a:pt x="11030" y="11400"/>
                    <a:pt x="12630" y="15600"/>
                    <a:pt x="14430" y="17700"/>
                  </a:cubicBezTo>
                  <a:cubicBezTo>
                    <a:pt x="16230" y="19800"/>
                    <a:pt x="18230" y="19800"/>
                    <a:pt x="20230" y="19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5550791" y="5623307"/>
              <a:ext cx="8433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5700"/>
                    <a:pt x="9818" y="11400"/>
                    <a:pt x="6218" y="15000"/>
                  </a:cubicBezTo>
                  <a:cubicBezTo>
                    <a:pt x="2618" y="18600"/>
                    <a:pt x="1309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5612126" y="5686518"/>
              <a:ext cx="138004" cy="172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8" fill="norm" stroke="1" extrusionOk="0">
                  <a:moveTo>
                    <a:pt x="0" y="6253"/>
                  </a:moveTo>
                  <a:cubicBezTo>
                    <a:pt x="2800" y="4093"/>
                    <a:pt x="5600" y="1933"/>
                    <a:pt x="8000" y="853"/>
                  </a:cubicBezTo>
                  <a:cubicBezTo>
                    <a:pt x="10400" y="-227"/>
                    <a:pt x="12400" y="-227"/>
                    <a:pt x="13600" y="544"/>
                  </a:cubicBezTo>
                  <a:cubicBezTo>
                    <a:pt x="14800" y="1316"/>
                    <a:pt x="15200" y="2859"/>
                    <a:pt x="14400" y="5173"/>
                  </a:cubicBezTo>
                  <a:cubicBezTo>
                    <a:pt x="13600" y="7487"/>
                    <a:pt x="11600" y="10573"/>
                    <a:pt x="9600" y="13504"/>
                  </a:cubicBezTo>
                  <a:cubicBezTo>
                    <a:pt x="7600" y="16436"/>
                    <a:pt x="5600" y="19213"/>
                    <a:pt x="5800" y="20293"/>
                  </a:cubicBezTo>
                  <a:cubicBezTo>
                    <a:pt x="6000" y="21373"/>
                    <a:pt x="8400" y="20756"/>
                    <a:pt x="11400" y="19676"/>
                  </a:cubicBezTo>
                  <a:cubicBezTo>
                    <a:pt x="14400" y="18596"/>
                    <a:pt x="18000" y="17053"/>
                    <a:pt x="21600" y="15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5796130" y="5707642"/>
              <a:ext cx="99670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5997183" y="5504157"/>
              <a:ext cx="90288" cy="221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4" h="21300" fill="norm" stroke="1" extrusionOk="0">
                  <a:moveTo>
                    <a:pt x="20624" y="4080"/>
                  </a:moveTo>
                  <a:cubicBezTo>
                    <a:pt x="20040" y="2852"/>
                    <a:pt x="19456" y="1625"/>
                    <a:pt x="17705" y="889"/>
                  </a:cubicBezTo>
                  <a:cubicBezTo>
                    <a:pt x="15954" y="152"/>
                    <a:pt x="13035" y="-93"/>
                    <a:pt x="10116" y="30"/>
                  </a:cubicBezTo>
                  <a:cubicBezTo>
                    <a:pt x="7197" y="152"/>
                    <a:pt x="4278" y="643"/>
                    <a:pt x="2235" y="2116"/>
                  </a:cubicBezTo>
                  <a:cubicBezTo>
                    <a:pt x="192" y="3589"/>
                    <a:pt x="-976" y="6043"/>
                    <a:pt x="1067" y="8252"/>
                  </a:cubicBezTo>
                  <a:cubicBezTo>
                    <a:pt x="3111" y="10462"/>
                    <a:pt x="8365" y="12425"/>
                    <a:pt x="11867" y="14021"/>
                  </a:cubicBezTo>
                  <a:cubicBezTo>
                    <a:pt x="15370" y="15616"/>
                    <a:pt x="17121" y="16843"/>
                    <a:pt x="17705" y="18071"/>
                  </a:cubicBezTo>
                  <a:cubicBezTo>
                    <a:pt x="18289" y="19298"/>
                    <a:pt x="17705" y="20525"/>
                    <a:pt x="15662" y="21016"/>
                  </a:cubicBezTo>
                  <a:cubicBezTo>
                    <a:pt x="13619" y="21507"/>
                    <a:pt x="10116" y="21262"/>
                    <a:pt x="6613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6079803" y="5518163"/>
              <a:ext cx="230007" cy="183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5" fill="norm" stroke="1" extrusionOk="0">
                  <a:moveTo>
                    <a:pt x="0" y="11134"/>
                  </a:moveTo>
                  <a:cubicBezTo>
                    <a:pt x="3840" y="10258"/>
                    <a:pt x="7680" y="9382"/>
                    <a:pt x="9960" y="8215"/>
                  </a:cubicBezTo>
                  <a:cubicBezTo>
                    <a:pt x="12240" y="7047"/>
                    <a:pt x="12960" y="5588"/>
                    <a:pt x="13320" y="4128"/>
                  </a:cubicBezTo>
                  <a:cubicBezTo>
                    <a:pt x="13680" y="2669"/>
                    <a:pt x="13680" y="1209"/>
                    <a:pt x="13080" y="480"/>
                  </a:cubicBezTo>
                  <a:cubicBezTo>
                    <a:pt x="12480" y="-250"/>
                    <a:pt x="11280" y="-250"/>
                    <a:pt x="9960" y="1209"/>
                  </a:cubicBezTo>
                  <a:cubicBezTo>
                    <a:pt x="8640" y="2669"/>
                    <a:pt x="7200" y="5588"/>
                    <a:pt x="6240" y="8799"/>
                  </a:cubicBezTo>
                  <a:cubicBezTo>
                    <a:pt x="5280" y="12009"/>
                    <a:pt x="4800" y="15512"/>
                    <a:pt x="5280" y="17847"/>
                  </a:cubicBezTo>
                  <a:cubicBezTo>
                    <a:pt x="5760" y="20182"/>
                    <a:pt x="7200" y="21350"/>
                    <a:pt x="10080" y="20766"/>
                  </a:cubicBezTo>
                  <a:cubicBezTo>
                    <a:pt x="12960" y="20182"/>
                    <a:pt x="17280" y="17847"/>
                    <a:pt x="21600" y="15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6348143" y="5423969"/>
              <a:ext cx="101036" cy="32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23" fill="norm" stroke="1" extrusionOk="0">
                  <a:moveTo>
                    <a:pt x="0" y="0"/>
                  </a:moveTo>
                  <a:cubicBezTo>
                    <a:pt x="4860" y="1519"/>
                    <a:pt x="9720" y="3038"/>
                    <a:pt x="13770" y="5738"/>
                  </a:cubicBezTo>
                  <a:cubicBezTo>
                    <a:pt x="17820" y="8438"/>
                    <a:pt x="21060" y="12319"/>
                    <a:pt x="21330" y="15103"/>
                  </a:cubicBezTo>
                  <a:cubicBezTo>
                    <a:pt x="21600" y="17888"/>
                    <a:pt x="18900" y="19575"/>
                    <a:pt x="16200" y="20503"/>
                  </a:cubicBezTo>
                  <a:cubicBezTo>
                    <a:pt x="13500" y="21431"/>
                    <a:pt x="10800" y="21600"/>
                    <a:pt x="9180" y="21262"/>
                  </a:cubicBezTo>
                  <a:cubicBezTo>
                    <a:pt x="7560" y="20925"/>
                    <a:pt x="7020" y="20081"/>
                    <a:pt x="6750" y="19153"/>
                  </a:cubicBezTo>
                  <a:cubicBezTo>
                    <a:pt x="6480" y="18225"/>
                    <a:pt x="6480" y="17213"/>
                    <a:pt x="648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6455478" y="5292156"/>
              <a:ext cx="142126" cy="538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557" fill="norm" stroke="1" extrusionOk="0">
                  <a:moveTo>
                    <a:pt x="3411" y="366"/>
                  </a:moveTo>
                  <a:cubicBezTo>
                    <a:pt x="5684" y="162"/>
                    <a:pt x="7958" y="-43"/>
                    <a:pt x="9853" y="8"/>
                  </a:cubicBezTo>
                  <a:cubicBezTo>
                    <a:pt x="11747" y="59"/>
                    <a:pt x="13263" y="366"/>
                    <a:pt x="15347" y="1748"/>
                  </a:cubicBezTo>
                  <a:cubicBezTo>
                    <a:pt x="17432" y="3130"/>
                    <a:pt x="20084" y="5587"/>
                    <a:pt x="20842" y="8249"/>
                  </a:cubicBezTo>
                  <a:cubicBezTo>
                    <a:pt x="21600" y="10911"/>
                    <a:pt x="20463" y="13777"/>
                    <a:pt x="18000" y="15875"/>
                  </a:cubicBezTo>
                  <a:cubicBezTo>
                    <a:pt x="15537" y="17974"/>
                    <a:pt x="11747" y="19305"/>
                    <a:pt x="8526" y="20124"/>
                  </a:cubicBezTo>
                  <a:cubicBezTo>
                    <a:pt x="5305" y="20943"/>
                    <a:pt x="2653" y="21250"/>
                    <a:pt x="0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6969157" y="5439303"/>
              <a:ext cx="321106" cy="367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570" fill="norm" stroke="1" extrusionOk="0">
                  <a:moveTo>
                    <a:pt x="0" y="0"/>
                  </a:moveTo>
                  <a:cubicBezTo>
                    <a:pt x="4894" y="1500"/>
                    <a:pt x="9788" y="3000"/>
                    <a:pt x="13416" y="4275"/>
                  </a:cubicBezTo>
                  <a:cubicBezTo>
                    <a:pt x="17044" y="5550"/>
                    <a:pt x="19406" y="6600"/>
                    <a:pt x="20503" y="7500"/>
                  </a:cubicBezTo>
                  <a:cubicBezTo>
                    <a:pt x="21600" y="8400"/>
                    <a:pt x="21431" y="9150"/>
                    <a:pt x="19828" y="10425"/>
                  </a:cubicBezTo>
                  <a:cubicBezTo>
                    <a:pt x="18225" y="11700"/>
                    <a:pt x="15188" y="13500"/>
                    <a:pt x="11897" y="15225"/>
                  </a:cubicBezTo>
                  <a:cubicBezTo>
                    <a:pt x="8606" y="16950"/>
                    <a:pt x="5062" y="18600"/>
                    <a:pt x="2953" y="19650"/>
                  </a:cubicBezTo>
                  <a:cubicBezTo>
                    <a:pt x="844" y="20700"/>
                    <a:pt x="169" y="21150"/>
                    <a:pt x="253" y="21375"/>
                  </a:cubicBezTo>
                  <a:cubicBezTo>
                    <a:pt x="337" y="21600"/>
                    <a:pt x="1181" y="21600"/>
                    <a:pt x="2531" y="21525"/>
                  </a:cubicBezTo>
                  <a:cubicBezTo>
                    <a:pt x="3881" y="21450"/>
                    <a:pt x="5737" y="21300"/>
                    <a:pt x="7594" y="21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7091826" y="5784311"/>
              <a:ext cx="222340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76" y="3600"/>
                    <a:pt x="14152" y="7200"/>
                    <a:pt x="10552" y="10800"/>
                  </a:cubicBezTo>
                  <a:cubicBezTo>
                    <a:pt x="6952" y="14400"/>
                    <a:pt x="3476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7751174" y="5485304"/>
              <a:ext cx="53669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000"/>
                    <a:pt x="7200" y="8000"/>
                    <a:pt x="3600" y="11600"/>
                  </a:cubicBezTo>
                  <a:cubicBezTo>
                    <a:pt x="0" y="15200"/>
                    <a:pt x="0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7866177" y="5646307"/>
              <a:ext cx="32200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43" y="15429"/>
                    <a:pt x="3086" y="9257"/>
                    <a:pt x="6686" y="5657"/>
                  </a:cubicBezTo>
                  <a:cubicBezTo>
                    <a:pt x="10286" y="2057"/>
                    <a:pt x="15943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8289070" y="5531305"/>
              <a:ext cx="282457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600" fill="norm" stroke="1" extrusionOk="0">
                  <a:moveTo>
                    <a:pt x="16837" y="0"/>
                  </a:moveTo>
                  <a:cubicBezTo>
                    <a:pt x="15085" y="4246"/>
                    <a:pt x="13334" y="8492"/>
                    <a:pt x="11291" y="11354"/>
                  </a:cubicBezTo>
                  <a:cubicBezTo>
                    <a:pt x="9248" y="14215"/>
                    <a:pt x="6912" y="15692"/>
                    <a:pt x="5258" y="16431"/>
                  </a:cubicBezTo>
                  <a:cubicBezTo>
                    <a:pt x="3604" y="17169"/>
                    <a:pt x="2631" y="17169"/>
                    <a:pt x="1853" y="16800"/>
                  </a:cubicBezTo>
                  <a:cubicBezTo>
                    <a:pt x="1075" y="16431"/>
                    <a:pt x="491" y="15692"/>
                    <a:pt x="199" y="14677"/>
                  </a:cubicBezTo>
                  <a:cubicBezTo>
                    <a:pt x="-93" y="13662"/>
                    <a:pt x="-93" y="12369"/>
                    <a:pt x="393" y="11354"/>
                  </a:cubicBezTo>
                  <a:cubicBezTo>
                    <a:pt x="880" y="10338"/>
                    <a:pt x="1853" y="9600"/>
                    <a:pt x="3507" y="9138"/>
                  </a:cubicBezTo>
                  <a:cubicBezTo>
                    <a:pt x="5161" y="8677"/>
                    <a:pt x="7496" y="8492"/>
                    <a:pt x="10221" y="10062"/>
                  </a:cubicBezTo>
                  <a:cubicBezTo>
                    <a:pt x="12945" y="11631"/>
                    <a:pt x="16058" y="14954"/>
                    <a:pt x="18004" y="17169"/>
                  </a:cubicBezTo>
                  <a:cubicBezTo>
                    <a:pt x="19950" y="19385"/>
                    <a:pt x="20729" y="20492"/>
                    <a:pt x="215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062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424167" y="-31751"/>
              <a:ext cx="5270308" cy="1876070"/>
            </a:xfrm>
            <a:prstGeom prst="rect">
              <a:avLst/>
            </a:prstGeom>
            <a:effectLst/>
          </p:spPr>
        </p:pic>
        <p:sp>
          <p:nvSpPr>
            <p:cNvPr id="3064" name="Line"/>
            <p:cNvSpPr/>
            <p:nvPr/>
          </p:nvSpPr>
          <p:spPr>
            <a:xfrm>
              <a:off x="8006735" y="3861171"/>
              <a:ext cx="4514549" cy="138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502" fill="norm" stroke="1" extrusionOk="0">
                  <a:moveTo>
                    <a:pt x="4388" y="2359"/>
                  </a:moveTo>
                  <a:cubicBezTo>
                    <a:pt x="4144" y="1646"/>
                    <a:pt x="3899" y="932"/>
                    <a:pt x="3643" y="496"/>
                  </a:cubicBezTo>
                  <a:cubicBezTo>
                    <a:pt x="3386" y="61"/>
                    <a:pt x="3117" y="-98"/>
                    <a:pt x="2787" y="61"/>
                  </a:cubicBezTo>
                  <a:cubicBezTo>
                    <a:pt x="2457" y="219"/>
                    <a:pt x="2066" y="695"/>
                    <a:pt x="1736" y="1269"/>
                  </a:cubicBezTo>
                  <a:cubicBezTo>
                    <a:pt x="1406" y="1844"/>
                    <a:pt x="1137" y="2518"/>
                    <a:pt x="929" y="3449"/>
                  </a:cubicBezTo>
                  <a:cubicBezTo>
                    <a:pt x="721" y="4381"/>
                    <a:pt x="575" y="5570"/>
                    <a:pt x="495" y="6917"/>
                  </a:cubicBezTo>
                  <a:cubicBezTo>
                    <a:pt x="416" y="8265"/>
                    <a:pt x="403" y="9771"/>
                    <a:pt x="428" y="11019"/>
                  </a:cubicBezTo>
                  <a:cubicBezTo>
                    <a:pt x="452" y="12268"/>
                    <a:pt x="513" y="13258"/>
                    <a:pt x="581" y="13952"/>
                  </a:cubicBezTo>
                  <a:cubicBezTo>
                    <a:pt x="648" y="14645"/>
                    <a:pt x="721" y="15042"/>
                    <a:pt x="886" y="15399"/>
                  </a:cubicBezTo>
                  <a:cubicBezTo>
                    <a:pt x="1051" y="15755"/>
                    <a:pt x="1308" y="16072"/>
                    <a:pt x="1559" y="16429"/>
                  </a:cubicBezTo>
                  <a:cubicBezTo>
                    <a:pt x="1809" y="16786"/>
                    <a:pt x="2054" y="17182"/>
                    <a:pt x="2384" y="17499"/>
                  </a:cubicBezTo>
                  <a:cubicBezTo>
                    <a:pt x="2714" y="17816"/>
                    <a:pt x="3129" y="18054"/>
                    <a:pt x="3551" y="18272"/>
                  </a:cubicBezTo>
                  <a:cubicBezTo>
                    <a:pt x="3973" y="18490"/>
                    <a:pt x="4401" y="18688"/>
                    <a:pt x="4847" y="18866"/>
                  </a:cubicBezTo>
                  <a:cubicBezTo>
                    <a:pt x="5293" y="19045"/>
                    <a:pt x="5758" y="19203"/>
                    <a:pt x="6198" y="19302"/>
                  </a:cubicBezTo>
                  <a:cubicBezTo>
                    <a:pt x="6638" y="19401"/>
                    <a:pt x="7053" y="19441"/>
                    <a:pt x="7493" y="19501"/>
                  </a:cubicBezTo>
                  <a:cubicBezTo>
                    <a:pt x="7933" y="19560"/>
                    <a:pt x="8398" y="19639"/>
                    <a:pt x="8832" y="19738"/>
                  </a:cubicBezTo>
                  <a:cubicBezTo>
                    <a:pt x="9266" y="19837"/>
                    <a:pt x="9669" y="19956"/>
                    <a:pt x="10115" y="20016"/>
                  </a:cubicBezTo>
                  <a:cubicBezTo>
                    <a:pt x="10562" y="20075"/>
                    <a:pt x="11051" y="20075"/>
                    <a:pt x="11497" y="20095"/>
                  </a:cubicBezTo>
                  <a:cubicBezTo>
                    <a:pt x="11943" y="20115"/>
                    <a:pt x="12346" y="20154"/>
                    <a:pt x="12774" y="20234"/>
                  </a:cubicBezTo>
                  <a:cubicBezTo>
                    <a:pt x="13202" y="20313"/>
                    <a:pt x="13654" y="20432"/>
                    <a:pt x="14088" y="20531"/>
                  </a:cubicBezTo>
                  <a:cubicBezTo>
                    <a:pt x="14522" y="20630"/>
                    <a:pt x="14938" y="20709"/>
                    <a:pt x="15341" y="20789"/>
                  </a:cubicBezTo>
                  <a:cubicBezTo>
                    <a:pt x="15745" y="20868"/>
                    <a:pt x="16136" y="20947"/>
                    <a:pt x="16539" y="20987"/>
                  </a:cubicBezTo>
                  <a:cubicBezTo>
                    <a:pt x="16943" y="21026"/>
                    <a:pt x="17358" y="21026"/>
                    <a:pt x="17780" y="20888"/>
                  </a:cubicBezTo>
                  <a:cubicBezTo>
                    <a:pt x="18202" y="20749"/>
                    <a:pt x="18630" y="20472"/>
                    <a:pt x="18990" y="20115"/>
                  </a:cubicBezTo>
                  <a:cubicBezTo>
                    <a:pt x="19351" y="19758"/>
                    <a:pt x="19644" y="19322"/>
                    <a:pt x="19931" y="18728"/>
                  </a:cubicBezTo>
                  <a:cubicBezTo>
                    <a:pt x="20219" y="18133"/>
                    <a:pt x="20500" y="17380"/>
                    <a:pt x="20702" y="16588"/>
                  </a:cubicBezTo>
                  <a:cubicBezTo>
                    <a:pt x="20903" y="15795"/>
                    <a:pt x="21025" y="14963"/>
                    <a:pt x="21032" y="14011"/>
                  </a:cubicBezTo>
                  <a:cubicBezTo>
                    <a:pt x="21038" y="13060"/>
                    <a:pt x="20928" y="11990"/>
                    <a:pt x="20732" y="11059"/>
                  </a:cubicBezTo>
                  <a:cubicBezTo>
                    <a:pt x="20537" y="10127"/>
                    <a:pt x="20255" y="9335"/>
                    <a:pt x="19895" y="8621"/>
                  </a:cubicBezTo>
                  <a:cubicBezTo>
                    <a:pt x="19534" y="7908"/>
                    <a:pt x="19094" y="7274"/>
                    <a:pt x="18672" y="6798"/>
                  </a:cubicBezTo>
                  <a:cubicBezTo>
                    <a:pt x="18251" y="6323"/>
                    <a:pt x="17847" y="6005"/>
                    <a:pt x="17407" y="5708"/>
                  </a:cubicBezTo>
                  <a:cubicBezTo>
                    <a:pt x="16967" y="5411"/>
                    <a:pt x="16490" y="5134"/>
                    <a:pt x="16014" y="4876"/>
                  </a:cubicBezTo>
                  <a:cubicBezTo>
                    <a:pt x="15537" y="4618"/>
                    <a:pt x="15060" y="4381"/>
                    <a:pt x="14583" y="4163"/>
                  </a:cubicBezTo>
                  <a:cubicBezTo>
                    <a:pt x="14107" y="3945"/>
                    <a:pt x="13630" y="3746"/>
                    <a:pt x="13141" y="3568"/>
                  </a:cubicBezTo>
                  <a:cubicBezTo>
                    <a:pt x="12652" y="3390"/>
                    <a:pt x="12151" y="3231"/>
                    <a:pt x="11692" y="3073"/>
                  </a:cubicBezTo>
                  <a:cubicBezTo>
                    <a:pt x="11234" y="2914"/>
                    <a:pt x="10818" y="2756"/>
                    <a:pt x="10378" y="2597"/>
                  </a:cubicBezTo>
                  <a:cubicBezTo>
                    <a:pt x="9938" y="2439"/>
                    <a:pt x="9474" y="2280"/>
                    <a:pt x="9052" y="2161"/>
                  </a:cubicBezTo>
                  <a:cubicBezTo>
                    <a:pt x="8630" y="2042"/>
                    <a:pt x="8251" y="1963"/>
                    <a:pt x="7842" y="1864"/>
                  </a:cubicBezTo>
                  <a:cubicBezTo>
                    <a:pt x="7432" y="1765"/>
                    <a:pt x="6992" y="1646"/>
                    <a:pt x="6564" y="1547"/>
                  </a:cubicBezTo>
                  <a:cubicBezTo>
                    <a:pt x="6137" y="1448"/>
                    <a:pt x="5721" y="1368"/>
                    <a:pt x="5324" y="1269"/>
                  </a:cubicBezTo>
                  <a:cubicBezTo>
                    <a:pt x="4926" y="1170"/>
                    <a:pt x="4547" y="1051"/>
                    <a:pt x="4150" y="1032"/>
                  </a:cubicBezTo>
                  <a:cubicBezTo>
                    <a:pt x="3753" y="1012"/>
                    <a:pt x="3337" y="1091"/>
                    <a:pt x="2940" y="1349"/>
                  </a:cubicBezTo>
                  <a:cubicBezTo>
                    <a:pt x="2543" y="1606"/>
                    <a:pt x="2164" y="2042"/>
                    <a:pt x="1809" y="2557"/>
                  </a:cubicBezTo>
                  <a:cubicBezTo>
                    <a:pt x="1455" y="3073"/>
                    <a:pt x="1125" y="3667"/>
                    <a:pt x="843" y="4400"/>
                  </a:cubicBezTo>
                  <a:cubicBezTo>
                    <a:pt x="562" y="5134"/>
                    <a:pt x="330" y="6005"/>
                    <a:pt x="189" y="6858"/>
                  </a:cubicBezTo>
                  <a:cubicBezTo>
                    <a:pt x="49" y="7710"/>
                    <a:pt x="0" y="8542"/>
                    <a:pt x="0" y="9394"/>
                  </a:cubicBezTo>
                  <a:cubicBezTo>
                    <a:pt x="0" y="10246"/>
                    <a:pt x="49" y="11118"/>
                    <a:pt x="141" y="11970"/>
                  </a:cubicBezTo>
                  <a:cubicBezTo>
                    <a:pt x="232" y="12822"/>
                    <a:pt x="367" y="13655"/>
                    <a:pt x="562" y="14388"/>
                  </a:cubicBezTo>
                  <a:cubicBezTo>
                    <a:pt x="758" y="15121"/>
                    <a:pt x="1015" y="15755"/>
                    <a:pt x="1320" y="16310"/>
                  </a:cubicBezTo>
                  <a:cubicBezTo>
                    <a:pt x="1626" y="16865"/>
                    <a:pt x="1980" y="17341"/>
                    <a:pt x="2316" y="17697"/>
                  </a:cubicBezTo>
                  <a:cubicBezTo>
                    <a:pt x="2653" y="18054"/>
                    <a:pt x="2970" y="18292"/>
                    <a:pt x="3356" y="18549"/>
                  </a:cubicBezTo>
                  <a:cubicBezTo>
                    <a:pt x="3741" y="18807"/>
                    <a:pt x="4193" y="19084"/>
                    <a:pt x="4621" y="19302"/>
                  </a:cubicBezTo>
                  <a:cubicBezTo>
                    <a:pt x="5049" y="19520"/>
                    <a:pt x="5452" y="19679"/>
                    <a:pt x="5868" y="19818"/>
                  </a:cubicBezTo>
                  <a:cubicBezTo>
                    <a:pt x="6283" y="19956"/>
                    <a:pt x="6711" y="20075"/>
                    <a:pt x="7176" y="20254"/>
                  </a:cubicBezTo>
                  <a:cubicBezTo>
                    <a:pt x="7640" y="20432"/>
                    <a:pt x="8141" y="20670"/>
                    <a:pt x="8606" y="20848"/>
                  </a:cubicBezTo>
                  <a:cubicBezTo>
                    <a:pt x="9070" y="21026"/>
                    <a:pt x="9498" y="21145"/>
                    <a:pt x="9895" y="21225"/>
                  </a:cubicBezTo>
                  <a:cubicBezTo>
                    <a:pt x="10293" y="21304"/>
                    <a:pt x="10659" y="21343"/>
                    <a:pt x="11087" y="21383"/>
                  </a:cubicBezTo>
                  <a:cubicBezTo>
                    <a:pt x="11515" y="21423"/>
                    <a:pt x="12004" y="21462"/>
                    <a:pt x="12505" y="21482"/>
                  </a:cubicBezTo>
                  <a:cubicBezTo>
                    <a:pt x="13006" y="21502"/>
                    <a:pt x="13520" y="21502"/>
                    <a:pt x="14045" y="21502"/>
                  </a:cubicBezTo>
                  <a:cubicBezTo>
                    <a:pt x="14571" y="21502"/>
                    <a:pt x="15109" y="21502"/>
                    <a:pt x="15629" y="21482"/>
                  </a:cubicBezTo>
                  <a:cubicBezTo>
                    <a:pt x="16148" y="21462"/>
                    <a:pt x="16649" y="21423"/>
                    <a:pt x="17138" y="21324"/>
                  </a:cubicBezTo>
                  <a:cubicBezTo>
                    <a:pt x="17627" y="21225"/>
                    <a:pt x="18104" y="21066"/>
                    <a:pt x="18538" y="20908"/>
                  </a:cubicBezTo>
                  <a:cubicBezTo>
                    <a:pt x="18972" y="20749"/>
                    <a:pt x="19363" y="20590"/>
                    <a:pt x="19717" y="20214"/>
                  </a:cubicBezTo>
                  <a:cubicBezTo>
                    <a:pt x="20072" y="19837"/>
                    <a:pt x="20390" y="19243"/>
                    <a:pt x="20659" y="18609"/>
                  </a:cubicBezTo>
                  <a:cubicBezTo>
                    <a:pt x="20928" y="17975"/>
                    <a:pt x="21148" y="17301"/>
                    <a:pt x="21313" y="16469"/>
                  </a:cubicBezTo>
                  <a:cubicBezTo>
                    <a:pt x="21478" y="15636"/>
                    <a:pt x="21588" y="14645"/>
                    <a:pt x="21594" y="13734"/>
                  </a:cubicBezTo>
                  <a:cubicBezTo>
                    <a:pt x="21600" y="12822"/>
                    <a:pt x="21502" y="11990"/>
                    <a:pt x="21307" y="11237"/>
                  </a:cubicBezTo>
                  <a:cubicBezTo>
                    <a:pt x="21111" y="10484"/>
                    <a:pt x="20818" y="9810"/>
                    <a:pt x="20537" y="9255"/>
                  </a:cubicBezTo>
                  <a:cubicBezTo>
                    <a:pt x="20255" y="8701"/>
                    <a:pt x="19986" y="8265"/>
                    <a:pt x="19620" y="7829"/>
                  </a:cubicBezTo>
                  <a:cubicBezTo>
                    <a:pt x="19253" y="7393"/>
                    <a:pt x="18788" y="6957"/>
                    <a:pt x="18354" y="6580"/>
                  </a:cubicBezTo>
                  <a:cubicBezTo>
                    <a:pt x="17921" y="6204"/>
                    <a:pt x="17517" y="5887"/>
                    <a:pt x="17071" y="5589"/>
                  </a:cubicBezTo>
                  <a:cubicBezTo>
                    <a:pt x="16625" y="5292"/>
                    <a:pt x="16136" y="5015"/>
                    <a:pt x="15647" y="4757"/>
                  </a:cubicBezTo>
                  <a:cubicBezTo>
                    <a:pt x="15158" y="4499"/>
                    <a:pt x="14669" y="4262"/>
                    <a:pt x="14211" y="4044"/>
                  </a:cubicBezTo>
                  <a:cubicBezTo>
                    <a:pt x="13752" y="3826"/>
                    <a:pt x="13324" y="3628"/>
                    <a:pt x="12890" y="3449"/>
                  </a:cubicBezTo>
                  <a:cubicBezTo>
                    <a:pt x="12456" y="3271"/>
                    <a:pt x="12016" y="3112"/>
                    <a:pt x="11576" y="2954"/>
                  </a:cubicBezTo>
                  <a:cubicBezTo>
                    <a:pt x="11136" y="2795"/>
                    <a:pt x="10696" y="2637"/>
                    <a:pt x="10280" y="2498"/>
                  </a:cubicBezTo>
                  <a:cubicBezTo>
                    <a:pt x="9865" y="2359"/>
                    <a:pt x="9474" y="2240"/>
                    <a:pt x="9107" y="2161"/>
                  </a:cubicBezTo>
                  <a:cubicBezTo>
                    <a:pt x="8740" y="2082"/>
                    <a:pt x="8398" y="2042"/>
                    <a:pt x="7964" y="2003"/>
                  </a:cubicBezTo>
                  <a:cubicBezTo>
                    <a:pt x="7530" y="1963"/>
                    <a:pt x="7004" y="1923"/>
                    <a:pt x="6515" y="1923"/>
                  </a:cubicBezTo>
                  <a:cubicBezTo>
                    <a:pt x="6026" y="1923"/>
                    <a:pt x="5574" y="1963"/>
                    <a:pt x="5152" y="2082"/>
                  </a:cubicBezTo>
                  <a:cubicBezTo>
                    <a:pt x="4731" y="2201"/>
                    <a:pt x="4340" y="2399"/>
                    <a:pt x="3936" y="2656"/>
                  </a:cubicBezTo>
                  <a:cubicBezTo>
                    <a:pt x="3533" y="2914"/>
                    <a:pt x="3117" y="3231"/>
                    <a:pt x="2781" y="3509"/>
                  </a:cubicBezTo>
                  <a:cubicBezTo>
                    <a:pt x="2445" y="3786"/>
                    <a:pt x="2188" y="4024"/>
                    <a:pt x="2054" y="4381"/>
                  </a:cubicBezTo>
                  <a:cubicBezTo>
                    <a:pt x="1919" y="4737"/>
                    <a:pt x="1907" y="5213"/>
                    <a:pt x="1895" y="56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6448421" y="33493"/>
              <a:ext cx="5388567" cy="1830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78" fill="norm" stroke="1" extrusionOk="0">
                  <a:moveTo>
                    <a:pt x="6785" y="2991"/>
                  </a:moveTo>
                  <a:cubicBezTo>
                    <a:pt x="6795" y="2689"/>
                    <a:pt x="6806" y="2388"/>
                    <a:pt x="6790" y="2072"/>
                  </a:cubicBezTo>
                  <a:cubicBezTo>
                    <a:pt x="6775" y="1755"/>
                    <a:pt x="6734" y="1424"/>
                    <a:pt x="6585" y="1123"/>
                  </a:cubicBezTo>
                  <a:cubicBezTo>
                    <a:pt x="6437" y="822"/>
                    <a:pt x="6181" y="550"/>
                    <a:pt x="5889" y="355"/>
                  </a:cubicBezTo>
                  <a:cubicBezTo>
                    <a:pt x="5598" y="159"/>
                    <a:pt x="5270" y="38"/>
                    <a:pt x="4932" y="8"/>
                  </a:cubicBezTo>
                  <a:cubicBezTo>
                    <a:pt x="4594" y="-22"/>
                    <a:pt x="4246" y="38"/>
                    <a:pt x="3909" y="83"/>
                  </a:cubicBezTo>
                  <a:cubicBezTo>
                    <a:pt x="3571" y="129"/>
                    <a:pt x="3243" y="159"/>
                    <a:pt x="2936" y="219"/>
                  </a:cubicBezTo>
                  <a:cubicBezTo>
                    <a:pt x="2629" y="279"/>
                    <a:pt x="2342" y="370"/>
                    <a:pt x="2071" y="581"/>
                  </a:cubicBezTo>
                  <a:cubicBezTo>
                    <a:pt x="1800" y="791"/>
                    <a:pt x="1544" y="1123"/>
                    <a:pt x="1344" y="1469"/>
                  </a:cubicBezTo>
                  <a:cubicBezTo>
                    <a:pt x="1145" y="1816"/>
                    <a:pt x="1001" y="2177"/>
                    <a:pt x="848" y="2689"/>
                  </a:cubicBezTo>
                  <a:cubicBezTo>
                    <a:pt x="694" y="3201"/>
                    <a:pt x="530" y="3864"/>
                    <a:pt x="418" y="4587"/>
                  </a:cubicBezTo>
                  <a:cubicBezTo>
                    <a:pt x="305" y="5310"/>
                    <a:pt x="244" y="6093"/>
                    <a:pt x="208" y="7027"/>
                  </a:cubicBezTo>
                  <a:cubicBezTo>
                    <a:pt x="172" y="7961"/>
                    <a:pt x="162" y="9046"/>
                    <a:pt x="167" y="10055"/>
                  </a:cubicBezTo>
                  <a:cubicBezTo>
                    <a:pt x="172" y="11064"/>
                    <a:pt x="193" y="11998"/>
                    <a:pt x="208" y="12917"/>
                  </a:cubicBezTo>
                  <a:cubicBezTo>
                    <a:pt x="223" y="13836"/>
                    <a:pt x="233" y="14740"/>
                    <a:pt x="223" y="15568"/>
                  </a:cubicBezTo>
                  <a:cubicBezTo>
                    <a:pt x="213" y="16396"/>
                    <a:pt x="182" y="17150"/>
                    <a:pt x="146" y="17752"/>
                  </a:cubicBezTo>
                  <a:cubicBezTo>
                    <a:pt x="111" y="18355"/>
                    <a:pt x="70" y="18806"/>
                    <a:pt x="44" y="19198"/>
                  </a:cubicBezTo>
                  <a:cubicBezTo>
                    <a:pt x="18" y="19590"/>
                    <a:pt x="8" y="19921"/>
                    <a:pt x="3" y="20177"/>
                  </a:cubicBezTo>
                  <a:cubicBezTo>
                    <a:pt x="-2" y="20433"/>
                    <a:pt x="-2" y="20614"/>
                    <a:pt x="24" y="20734"/>
                  </a:cubicBezTo>
                  <a:cubicBezTo>
                    <a:pt x="49" y="20855"/>
                    <a:pt x="100" y="20915"/>
                    <a:pt x="249" y="20960"/>
                  </a:cubicBezTo>
                  <a:cubicBezTo>
                    <a:pt x="397" y="21006"/>
                    <a:pt x="643" y="21036"/>
                    <a:pt x="955" y="21066"/>
                  </a:cubicBezTo>
                  <a:cubicBezTo>
                    <a:pt x="1267" y="21096"/>
                    <a:pt x="1646" y="21126"/>
                    <a:pt x="2066" y="21141"/>
                  </a:cubicBezTo>
                  <a:cubicBezTo>
                    <a:pt x="2486" y="21156"/>
                    <a:pt x="2946" y="21156"/>
                    <a:pt x="3386" y="21156"/>
                  </a:cubicBezTo>
                  <a:cubicBezTo>
                    <a:pt x="3827" y="21156"/>
                    <a:pt x="4246" y="21156"/>
                    <a:pt x="4620" y="21171"/>
                  </a:cubicBezTo>
                  <a:cubicBezTo>
                    <a:pt x="4994" y="21186"/>
                    <a:pt x="5321" y="21216"/>
                    <a:pt x="5654" y="21262"/>
                  </a:cubicBezTo>
                  <a:cubicBezTo>
                    <a:pt x="5987" y="21307"/>
                    <a:pt x="6324" y="21367"/>
                    <a:pt x="6657" y="21412"/>
                  </a:cubicBezTo>
                  <a:cubicBezTo>
                    <a:pt x="6990" y="21457"/>
                    <a:pt x="7317" y="21488"/>
                    <a:pt x="7650" y="21518"/>
                  </a:cubicBezTo>
                  <a:cubicBezTo>
                    <a:pt x="7983" y="21548"/>
                    <a:pt x="8321" y="21578"/>
                    <a:pt x="8689" y="21578"/>
                  </a:cubicBezTo>
                  <a:cubicBezTo>
                    <a:pt x="9058" y="21578"/>
                    <a:pt x="9457" y="21548"/>
                    <a:pt x="9872" y="21533"/>
                  </a:cubicBezTo>
                  <a:cubicBezTo>
                    <a:pt x="10286" y="21518"/>
                    <a:pt x="10716" y="21518"/>
                    <a:pt x="11105" y="21488"/>
                  </a:cubicBezTo>
                  <a:cubicBezTo>
                    <a:pt x="11494" y="21457"/>
                    <a:pt x="11842" y="21397"/>
                    <a:pt x="12195" y="21337"/>
                  </a:cubicBezTo>
                  <a:cubicBezTo>
                    <a:pt x="12549" y="21277"/>
                    <a:pt x="12907" y="21216"/>
                    <a:pt x="13275" y="21126"/>
                  </a:cubicBezTo>
                  <a:cubicBezTo>
                    <a:pt x="13644" y="21036"/>
                    <a:pt x="14023" y="20915"/>
                    <a:pt x="14386" y="20750"/>
                  </a:cubicBezTo>
                  <a:cubicBezTo>
                    <a:pt x="14749" y="20584"/>
                    <a:pt x="15098" y="20373"/>
                    <a:pt x="15430" y="20177"/>
                  </a:cubicBezTo>
                  <a:cubicBezTo>
                    <a:pt x="15763" y="19981"/>
                    <a:pt x="16080" y="19801"/>
                    <a:pt x="16428" y="19590"/>
                  </a:cubicBezTo>
                  <a:cubicBezTo>
                    <a:pt x="16776" y="19379"/>
                    <a:pt x="17155" y="19138"/>
                    <a:pt x="17519" y="18897"/>
                  </a:cubicBezTo>
                  <a:cubicBezTo>
                    <a:pt x="17882" y="18656"/>
                    <a:pt x="18230" y="18415"/>
                    <a:pt x="18563" y="18083"/>
                  </a:cubicBezTo>
                  <a:cubicBezTo>
                    <a:pt x="18895" y="17752"/>
                    <a:pt x="19213" y="17330"/>
                    <a:pt x="19505" y="16818"/>
                  </a:cubicBezTo>
                  <a:cubicBezTo>
                    <a:pt x="19796" y="16306"/>
                    <a:pt x="20062" y="15704"/>
                    <a:pt x="20303" y="15071"/>
                  </a:cubicBezTo>
                  <a:cubicBezTo>
                    <a:pt x="20544" y="14438"/>
                    <a:pt x="20759" y="13775"/>
                    <a:pt x="20938" y="13052"/>
                  </a:cubicBezTo>
                  <a:cubicBezTo>
                    <a:pt x="21117" y="12329"/>
                    <a:pt x="21260" y="11546"/>
                    <a:pt x="21373" y="10793"/>
                  </a:cubicBezTo>
                  <a:cubicBezTo>
                    <a:pt x="21485" y="10040"/>
                    <a:pt x="21567" y="9317"/>
                    <a:pt x="21583" y="8684"/>
                  </a:cubicBezTo>
                  <a:cubicBezTo>
                    <a:pt x="21598" y="8052"/>
                    <a:pt x="21547" y="7509"/>
                    <a:pt x="21434" y="6967"/>
                  </a:cubicBezTo>
                  <a:cubicBezTo>
                    <a:pt x="21322" y="6425"/>
                    <a:pt x="21148" y="5883"/>
                    <a:pt x="20897" y="5370"/>
                  </a:cubicBezTo>
                  <a:cubicBezTo>
                    <a:pt x="20646" y="4858"/>
                    <a:pt x="20318" y="4376"/>
                    <a:pt x="19970" y="3985"/>
                  </a:cubicBezTo>
                  <a:cubicBezTo>
                    <a:pt x="19622" y="3593"/>
                    <a:pt x="19254" y="3292"/>
                    <a:pt x="18865" y="3021"/>
                  </a:cubicBezTo>
                  <a:cubicBezTo>
                    <a:pt x="18476" y="2750"/>
                    <a:pt x="18066" y="2509"/>
                    <a:pt x="17662" y="2298"/>
                  </a:cubicBezTo>
                  <a:cubicBezTo>
                    <a:pt x="17258" y="2087"/>
                    <a:pt x="16858" y="1906"/>
                    <a:pt x="16505" y="1740"/>
                  </a:cubicBezTo>
                  <a:cubicBezTo>
                    <a:pt x="16152" y="1575"/>
                    <a:pt x="15845" y="1424"/>
                    <a:pt x="15507" y="1319"/>
                  </a:cubicBezTo>
                  <a:cubicBezTo>
                    <a:pt x="15169" y="1213"/>
                    <a:pt x="14801" y="1153"/>
                    <a:pt x="14437" y="1078"/>
                  </a:cubicBezTo>
                  <a:cubicBezTo>
                    <a:pt x="14074" y="1002"/>
                    <a:pt x="13716" y="912"/>
                    <a:pt x="13357" y="837"/>
                  </a:cubicBezTo>
                  <a:cubicBezTo>
                    <a:pt x="12999" y="761"/>
                    <a:pt x="12641" y="701"/>
                    <a:pt x="12277" y="656"/>
                  </a:cubicBezTo>
                  <a:cubicBezTo>
                    <a:pt x="11914" y="611"/>
                    <a:pt x="11545" y="581"/>
                    <a:pt x="11151" y="565"/>
                  </a:cubicBezTo>
                  <a:cubicBezTo>
                    <a:pt x="10757" y="550"/>
                    <a:pt x="10337" y="550"/>
                    <a:pt x="9897" y="550"/>
                  </a:cubicBezTo>
                  <a:cubicBezTo>
                    <a:pt x="9457" y="550"/>
                    <a:pt x="8996" y="550"/>
                    <a:pt x="8561" y="550"/>
                  </a:cubicBezTo>
                  <a:cubicBezTo>
                    <a:pt x="8126" y="550"/>
                    <a:pt x="7717" y="550"/>
                    <a:pt x="7358" y="565"/>
                  </a:cubicBezTo>
                  <a:cubicBezTo>
                    <a:pt x="7000" y="581"/>
                    <a:pt x="6693" y="611"/>
                    <a:pt x="6355" y="716"/>
                  </a:cubicBezTo>
                  <a:cubicBezTo>
                    <a:pt x="6017" y="822"/>
                    <a:pt x="5649" y="1002"/>
                    <a:pt x="5378" y="1319"/>
                  </a:cubicBezTo>
                  <a:cubicBezTo>
                    <a:pt x="5106" y="1635"/>
                    <a:pt x="4932" y="2087"/>
                    <a:pt x="4758" y="253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611003" y="6576970"/>
              <a:ext cx="278351" cy="362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301" fill="norm" stroke="1" extrusionOk="0">
                  <a:moveTo>
                    <a:pt x="15496" y="2975"/>
                  </a:moveTo>
                  <a:cubicBezTo>
                    <a:pt x="14122" y="1925"/>
                    <a:pt x="12747" y="875"/>
                    <a:pt x="11569" y="350"/>
                  </a:cubicBezTo>
                  <a:cubicBezTo>
                    <a:pt x="10391" y="-175"/>
                    <a:pt x="9409" y="-175"/>
                    <a:pt x="8034" y="800"/>
                  </a:cubicBezTo>
                  <a:cubicBezTo>
                    <a:pt x="6660" y="1775"/>
                    <a:pt x="4892" y="3725"/>
                    <a:pt x="3420" y="6125"/>
                  </a:cubicBezTo>
                  <a:cubicBezTo>
                    <a:pt x="1947" y="8525"/>
                    <a:pt x="769" y="11375"/>
                    <a:pt x="278" y="13700"/>
                  </a:cubicBezTo>
                  <a:cubicBezTo>
                    <a:pt x="-213" y="16025"/>
                    <a:pt x="-17" y="17825"/>
                    <a:pt x="572" y="19025"/>
                  </a:cubicBezTo>
                  <a:cubicBezTo>
                    <a:pt x="1162" y="20225"/>
                    <a:pt x="2143" y="20825"/>
                    <a:pt x="3125" y="21125"/>
                  </a:cubicBezTo>
                  <a:cubicBezTo>
                    <a:pt x="4107" y="21425"/>
                    <a:pt x="5089" y="21425"/>
                    <a:pt x="7445" y="20450"/>
                  </a:cubicBezTo>
                  <a:cubicBezTo>
                    <a:pt x="9802" y="19475"/>
                    <a:pt x="13532" y="17525"/>
                    <a:pt x="16085" y="14975"/>
                  </a:cubicBezTo>
                  <a:cubicBezTo>
                    <a:pt x="18638" y="12425"/>
                    <a:pt x="20012" y="9275"/>
                    <a:pt x="19718" y="6725"/>
                  </a:cubicBezTo>
                  <a:cubicBezTo>
                    <a:pt x="19423" y="4175"/>
                    <a:pt x="17460" y="2225"/>
                    <a:pt x="15202" y="1325"/>
                  </a:cubicBezTo>
                  <a:cubicBezTo>
                    <a:pt x="12943" y="425"/>
                    <a:pt x="10391" y="575"/>
                    <a:pt x="8231" y="1100"/>
                  </a:cubicBezTo>
                  <a:cubicBezTo>
                    <a:pt x="6071" y="1625"/>
                    <a:pt x="4303" y="2525"/>
                    <a:pt x="3420" y="3425"/>
                  </a:cubicBezTo>
                  <a:cubicBezTo>
                    <a:pt x="2536" y="4325"/>
                    <a:pt x="2536" y="5225"/>
                    <a:pt x="2536" y="6050"/>
                  </a:cubicBezTo>
                  <a:cubicBezTo>
                    <a:pt x="2536" y="6875"/>
                    <a:pt x="2536" y="7625"/>
                    <a:pt x="2929" y="8300"/>
                  </a:cubicBezTo>
                  <a:cubicBezTo>
                    <a:pt x="3322" y="8975"/>
                    <a:pt x="4107" y="9575"/>
                    <a:pt x="7249" y="9575"/>
                  </a:cubicBezTo>
                  <a:cubicBezTo>
                    <a:pt x="10391" y="9575"/>
                    <a:pt x="15889" y="8975"/>
                    <a:pt x="21387" y="8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694603" y="6340050"/>
              <a:ext cx="148750" cy="18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461" fill="norm" stroke="1" extrusionOk="0">
                  <a:moveTo>
                    <a:pt x="4834" y="5033"/>
                  </a:moveTo>
                  <a:cubicBezTo>
                    <a:pt x="4834" y="8379"/>
                    <a:pt x="4834" y="11726"/>
                    <a:pt x="4102" y="14464"/>
                  </a:cubicBezTo>
                  <a:cubicBezTo>
                    <a:pt x="3370" y="17202"/>
                    <a:pt x="1906" y="19331"/>
                    <a:pt x="990" y="19484"/>
                  </a:cubicBezTo>
                  <a:cubicBezTo>
                    <a:pt x="75" y="19636"/>
                    <a:pt x="-291" y="17810"/>
                    <a:pt x="258" y="14616"/>
                  </a:cubicBezTo>
                  <a:cubicBezTo>
                    <a:pt x="807" y="11422"/>
                    <a:pt x="2272" y="6858"/>
                    <a:pt x="3553" y="3968"/>
                  </a:cubicBezTo>
                  <a:cubicBezTo>
                    <a:pt x="4834" y="1078"/>
                    <a:pt x="5933" y="-139"/>
                    <a:pt x="8129" y="13"/>
                  </a:cubicBezTo>
                  <a:cubicBezTo>
                    <a:pt x="10326" y="165"/>
                    <a:pt x="13621" y="1686"/>
                    <a:pt x="16001" y="5489"/>
                  </a:cubicBezTo>
                  <a:cubicBezTo>
                    <a:pt x="18380" y="9292"/>
                    <a:pt x="19845" y="15377"/>
                    <a:pt x="21309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1089829" y="6725860"/>
              <a:ext cx="205867" cy="7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273" fill="norm" stroke="1" extrusionOk="0">
                  <a:moveTo>
                    <a:pt x="2281" y="21273"/>
                  </a:moveTo>
                  <a:cubicBezTo>
                    <a:pt x="1214" y="18959"/>
                    <a:pt x="148" y="16645"/>
                    <a:pt x="14" y="13559"/>
                  </a:cubicBezTo>
                  <a:cubicBezTo>
                    <a:pt x="-119" y="10473"/>
                    <a:pt x="681" y="6616"/>
                    <a:pt x="1748" y="3916"/>
                  </a:cubicBezTo>
                  <a:cubicBezTo>
                    <a:pt x="2814" y="1216"/>
                    <a:pt x="4148" y="-327"/>
                    <a:pt x="5348" y="59"/>
                  </a:cubicBezTo>
                  <a:cubicBezTo>
                    <a:pt x="6548" y="444"/>
                    <a:pt x="7614" y="2759"/>
                    <a:pt x="8548" y="7002"/>
                  </a:cubicBezTo>
                  <a:cubicBezTo>
                    <a:pt x="9481" y="11244"/>
                    <a:pt x="10281" y="17416"/>
                    <a:pt x="11348" y="19344"/>
                  </a:cubicBezTo>
                  <a:cubicBezTo>
                    <a:pt x="12414" y="21273"/>
                    <a:pt x="13748" y="18959"/>
                    <a:pt x="15481" y="16644"/>
                  </a:cubicBezTo>
                  <a:cubicBezTo>
                    <a:pt x="17214" y="14330"/>
                    <a:pt x="19348" y="12016"/>
                    <a:pt x="21481" y="9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1105449" y="6873001"/>
              <a:ext cx="213248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fill="norm" stroke="1" extrusionOk="0">
                  <a:moveTo>
                    <a:pt x="3714" y="21600"/>
                  </a:moveTo>
                  <a:cubicBezTo>
                    <a:pt x="2428" y="21000"/>
                    <a:pt x="1143" y="20400"/>
                    <a:pt x="500" y="18600"/>
                  </a:cubicBezTo>
                  <a:cubicBezTo>
                    <a:pt x="-143" y="16800"/>
                    <a:pt x="-143" y="13800"/>
                    <a:pt x="371" y="11400"/>
                  </a:cubicBezTo>
                  <a:cubicBezTo>
                    <a:pt x="886" y="9000"/>
                    <a:pt x="1914" y="7200"/>
                    <a:pt x="3071" y="6000"/>
                  </a:cubicBezTo>
                  <a:cubicBezTo>
                    <a:pt x="4228" y="4800"/>
                    <a:pt x="5514" y="4200"/>
                    <a:pt x="7314" y="5400"/>
                  </a:cubicBezTo>
                  <a:cubicBezTo>
                    <a:pt x="9114" y="6600"/>
                    <a:pt x="11428" y="9600"/>
                    <a:pt x="13871" y="9000"/>
                  </a:cubicBezTo>
                  <a:cubicBezTo>
                    <a:pt x="16314" y="8400"/>
                    <a:pt x="18886" y="4200"/>
                    <a:pt x="214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1558416" y="6475486"/>
              <a:ext cx="304626" cy="456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0644" fill="norm" stroke="1" extrusionOk="0">
                  <a:moveTo>
                    <a:pt x="2556" y="8957"/>
                  </a:moveTo>
                  <a:cubicBezTo>
                    <a:pt x="2556" y="11729"/>
                    <a:pt x="2556" y="14502"/>
                    <a:pt x="2376" y="16234"/>
                  </a:cubicBezTo>
                  <a:cubicBezTo>
                    <a:pt x="2196" y="17967"/>
                    <a:pt x="1836" y="18660"/>
                    <a:pt x="1566" y="19295"/>
                  </a:cubicBezTo>
                  <a:cubicBezTo>
                    <a:pt x="1296" y="19930"/>
                    <a:pt x="1116" y="20508"/>
                    <a:pt x="756" y="20508"/>
                  </a:cubicBezTo>
                  <a:cubicBezTo>
                    <a:pt x="396" y="20508"/>
                    <a:pt x="-144" y="19930"/>
                    <a:pt x="36" y="17678"/>
                  </a:cubicBezTo>
                  <a:cubicBezTo>
                    <a:pt x="216" y="15426"/>
                    <a:pt x="1116" y="11498"/>
                    <a:pt x="2016" y="8957"/>
                  </a:cubicBezTo>
                  <a:cubicBezTo>
                    <a:pt x="2916" y="6416"/>
                    <a:pt x="3816" y="5261"/>
                    <a:pt x="4626" y="4452"/>
                  </a:cubicBezTo>
                  <a:cubicBezTo>
                    <a:pt x="5436" y="3644"/>
                    <a:pt x="6156" y="3182"/>
                    <a:pt x="6696" y="3413"/>
                  </a:cubicBezTo>
                  <a:cubicBezTo>
                    <a:pt x="7236" y="3644"/>
                    <a:pt x="7596" y="4568"/>
                    <a:pt x="8316" y="6994"/>
                  </a:cubicBezTo>
                  <a:cubicBezTo>
                    <a:pt x="9036" y="9419"/>
                    <a:pt x="10116" y="13346"/>
                    <a:pt x="10836" y="15657"/>
                  </a:cubicBezTo>
                  <a:cubicBezTo>
                    <a:pt x="11556" y="17967"/>
                    <a:pt x="11916" y="18660"/>
                    <a:pt x="12546" y="19295"/>
                  </a:cubicBezTo>
                  <a:cubicBezTo>
                    <a:pt x="13176" y="19930"/>
                    <a:pt x="14076" y="20508"/>
                    <a:pt x="14886" y="20623"/>
                  </a:cubicBezTo>
                  <a:cubicBezTo>
                    <a:pt x="15696" y="20739"/>
                    <a:pt x="16416" y="20392"/>
                    <a:pt x="17316" y="18660"/>
                  </a:cubicBezTo>
                  <a:cubicBezTo>
                    <a:pt x="18216" y="16927"/>
                    <a:pt x="19296" y="13809"/>
                    <a:pt x="20016" y="10055"/>
                  </a:cubicBezTo>
                  <a:cubicBezTo>
                    <a:pt x="20736" y="6300"/>
                    <a:pt x="21096" y="1911"/>
                    <a:pt x="21276" y="525"/>
                  </a:cubicBezTo>
                  <a:cubicBezTo>
                    <a:pt x="21456" y="-861"/>
                    <a:pt x="21456" y="756"/>
                    <a:pt x="21456" y="2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1878985" y="6778049"/>
              <a:ext cx="93232" cy="11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6" h="20753" fill="norm" stroke="1" extrusionOk="0">
                  <a:moveTo>
                    <a:pt x="16917" y="542"/>
                  </a:moveTo>
                  <a:cubicBezTo>
                    <a:pt x="14075" y="73"/>
                    <a:pt x="11232" y="-397"/>
                    <a:pt x="8675" y="542"/>
                  </a:cubicBezTo>
                  <a:cubicBezTo>
                    <a:pt x="6117" y="1481"/>
                    <a:pt x="3843" y="3829"/>
                    <a:pt x="2422" y="6177"/>
                  </a:cubicBezTo>
                  <a:cubicBezTo>
                    <a:pt x="1001" y="8525"/>
                    <a:pt x="432" y="10873"/>
                    <a:pt x="148" y="13220"/>
                  </a:cubicBezTo>
                  <a:cubicBezTo>
                    <a:pt x="-136" y="15568"/>
                    <a:pt x="-136" y="17916"/>
                    <a:pt x="1285" y="19325"/>
                  </a:cubicBezTo>
                  <a:cubicBezTo>
                    <a:pt x="2706" y="20733"/>
                    <a:pt x="5548" y="21203"/>
                    <a:pt x="9243" y="20264"/>
                  </a:cubicBezTo>
                  <a:cubicBezTo>
                    <a:pt x="12938" y="19325"/>
                    <a:pt x="17485" y="16977"/>
                    <a:pt x="19475" y="14629"/>
                  </a:cubicBezTo>
                  <a:cubicBezTo>
                    <a:pt x="21464" y="12281"/>
                    <a:pt x="20896" y="9933"/>
                    <a:pt x="19190" y="8525"/>
                  </a:cubicBezTo>
                  <a:cubicBezTo>
                    <a:pt x="17485" y="7116"/>
                    <a:pt x="14643" y="6647"/>
                    <a:pt x="11801" y="6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1932043" y="6464561"/>
              <a:ext cx="705350" cy="477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fill="norm" stroke="1" extrusionOk="0">
                  <a:moveTo>
                    <a:pt x="0" y="14494"/>
                  </a:moveTo>
                  <a:cubicBezTo>
                    <a:pt x="704" y="13922"/>
                    <a:pt x="1409" y="13351"/>
                    <a:pt x="2035" y="13065"/>
                  </a:cubicBezTo>
                  <a:cubicBezTo>
                    <a:pt x="2661" y="12780"/>
                    <a:pt x="3209" y="12780"/>
                    <a:pt x="3757" y="13408"/>
                  </a:cubicBezTo>
                  <a:cubicBezTo>
                    <a:pt x="4304" y="14037"/>
                    <a:pt x="4852" y="15294"/>
                    <a:pt x="5087" y="16208"/>
                  </a:cubicBezTo>
                  <a:cubicBezTo>
                    <a:pt x="5322" y="17122"/>
                    <a:pt x="5243" y="17694"/>
                    <a:pt x="5009" y="18037"/>
                  </a:cubicBezTo>
                  <a:cubicBezTo>
                    <a:pt x="4774" y="18380"/>
                    <a:pt x="4383" y="18494"/>
                    <a:pt x="4070" y="18265"/>
                  </a:cubicBezTo>
                  <a:cubicBezTo>
                    <a:pt x="3757" y="18037"/>
                    <a:pt x="3522" y="17465"/>
                    <a:pt x="3404" y="16494"/>
                  </a:cubicBezTo>
                  <a:cubicBezTo>
                    <a:pt x="3287" y="15522"/>
                    <a:pt x="3287" y="14151"/>
                    <a:pt x="3443" y="13180"/>
                  </a:cubicBezTo>
                  <a:cubicBezTo>
                    <a:pt x="3600" y="12208"/>
                    <a:pt x="3913" y="11637"/>
                    <a:pt x="4226" y="11180"/>
                  </a:cubicBezTo>
                  <a:cubicBezTo>
                    <a:pt x="4539" y="10722"/>
                    <a:pt x="4852" y="10380"/>
                    <a:pt x="5165" y="10380"/>
                  </a:cubicBezTo>
                  <a:cubicBezTo>
                    <a:pt x="5478" y="10380"/>
                    <a:pt x="5791" y="10722"/>
                    <a:pt x="6026" y="11522"/>
                  </a:cubicBezTo>
                  <a:cubicBezTo>
                    <a:pt x="6261" y="12322"/>
                    <a:pt x="6417" y="13580"/>
                    <a:pt x="6496" y="14494"/>
                  </a:cubicBezTo>
                  <a:cubicBezTo>
                    <a:pt x="6574" y="15408"/>
                    <a:pt x="6574" y="15980"/>
                    <a:pt x="6652" y="15922"/>
                  </a:cubicBezTo>
                  <a:cubicBezTo>
                    <a:pt x="6730" y="15865"/>
                    <a:pt x="6887" y="15180"/>
                    <a:pt x="7083" y="14608"/>
                  </a:cubicBezTo>
                  <a:cubicBezTo>
                    <a:pt x="7278" y="14037"/>
                    <a:pt x="7513" y="13580"/>
                    <a:pt x="7826" y="13237"/>
                  </a:cubicBezTo>
                  <a:cubicBezTo>
                    <a:pt x="8139" y="12894"/>
                    <a:pt x="8530" y="12665"/>
                    <a:pt x="8726" y="12837"/>
                  </a:cubicBezTo>
                  <a:cubicBezTo>
                    <a:pt x="8922" y="13008"/>
                    <a:pt x="8922" y="13580"/>
                    <a:pt x="9039" y="13637"/>
                  </a:cubicBezTo>
                  <a:cubicBezTo>
                    <a:pt x="9157" y="13694"/>
                    <a:pt x="9391" y="13237"/>
                    <a:pt x="9626" y="12780"/>
                  </a:cubicBezTo>
                  <a:cubicBezTo>
                    <a:pt x="9861" y="12322"/>
                    <a:pt x="10096" y="11865"/>
                    <a:pt x="10409" y="11637"/>
                  </a:cubicBezTo>
                  <a:cubicBezTo>
                    <a:pt x="10722" y="11408"/>
                    <a:pt x="11113" y="11408"/>
                    <a:pt x="11348" y="12037"/>
                  </a:cubicBezTo>
                  <a:cubicBezTo>
                    <a:pt x="11583" y="12665"/>
                    <a:pt x="11661" y="13922"/>
                    <a:pt x="11778" y="14837"/>
                  </a:cubicBezTo>
                  <a:cubicBezTo>
                    <a:pt x="11896" y="15751"/>
                    <a:pt x="12052" y="16322"/>
                    <a:pt x="12326" y="16608"/>
                  </a:cubicBezTo>
                  <a:cubicBezTo>
                    <a:pt x="12600" y="16894"/>
                    <a:pt x="12991" y="16894"/>
                    <a:pt x="13383" y="16837"/>
                  </a:cubicBezTo>
                  <a:cubicBezTo>
                    <a:pt x="13774" y="16780"/>
                    <a:pt x="14165" y="16665"/>
                    <a:pt x="14517" y="16380"/>
                  </a:cubicBezTo>
                  <a:cubicBezTo>
                    <a:pt x="14870" y="16094"/>
                    <a:pt x="15183" y="15637"/>
                    <a:pt x="15378" y="15122"/>
                  </a:cubicBezTo>
                  <a:cubicBezTo>
                    <a:pt x="15574" y="14608"/>
                    <a:pt x="15652" y="14037"/>
                    <a:pt x="15691" y="13465"/>
                  </a:cubicBezTo>
                  <a:cubicBezTo>
                    <a:pt x="15730" y="12894"/>
                    <a:pt x="15730" y="12322"/>
                    <a:pt x="15535" y="12037"/>
                  </a:cubicBezTo>
                  <a:cubicBezTo>
                    <a:pt x="15339" y="11751"/>
                    <a:pt x="14948" y="11751"/>
                    <a:pt x="14635" y="11980"/>
                  </a:cubicBezTo>
                  <a:cubicBezTo>
                    <a:pt x="14322" y="12208"/>
                    <a:pt x="14087" y="12665"/>
                    <a:pt x="13970" y="13294"/>
                  </a:cubicBezTo>
                  <a:cubicBezTo>
                    <a:pt x="13852" y="13922"/>
                    <a:pt x="13852" y="14722"/>
                    <a:pt x="14048" y="15180"/>
                  </a:cubicBezTo>
                  <a:cubicBezTo>
                    <a:pt x="14243" y="15637"/>
                    <a:pt x="14635" y="15751"/>
                    <a:pt x="14987" y="15980"/>
                  </a:cubicBezTo>
                  <a:cubicBezTo>
                    <a:pt x="15339" y="16208"/>
                    <a:pt x="15652" y="16551"/>
                    <a:pt x="15848" y="17008"/>
                  </a:cubicBezTo>
                  <a:cubicBezTo>
                    <a:pt x="16043" y="17465"/>
                    <a:pt x="16122" y="18037"/>
                    <a:pt x="16396" y="17980"/>
                  </a:cubicBezTo>
                  <a:cubicBezTo>
                    <a:pt x="16670" y="17922"/>
                    <a:pt x="17139" y="17237"/>
                    <a:pt x="17804" y="15637"/>
                  </a:cubicBezTo>
                  <a:cubicBezTo>
                    <a:pt x="18470" y="14037"/>
                    <a:pt x="19330" y="11522"/>
                    <a:pt x="19996" y="9237"/>
                  </a:cubicBezTo>
                  <a:cubicBezTo>
                    <a:pt x="20661" y="6951"/>
                    <a:pt x="21130" y="4894"/>
                    <a:pt x="21365" y="3294"/>
                  </a:cubicBezTo>
                  <a:cubicBezTo>
                    <a:pt x="21600" y="1694"/>
                    <a:pt x="21600" y="551"/>
                    <a:pt x="21404" y="151"/>
                  </a:cubicBezTo>
                  <a:cubicBezTo>
                    <a:pt x="21209" y="-249"/>
                    <a:pt x="20817" y="94"/>
                    <a:pt x="20230" y="1808"/>
                  </a:cubicBezTo>
                  <a:cubicBezTo>
                    <a:pt x="19643" y="3522"/>
                    <a:pt x="18861" y="6608"/>
                    <a:pt x="18548" y="9522"/>
                  </a:cubicBezTo>
                  <a:cubicBezTo>
                    <a:pt x="18235" y="12437"/>
                    <a:pt x="18391" y="15180"/>
                    <a:pt x="18978" y="17122"/>
                  </a:cubicBezTo>
                  <a:cubicBezTo>
                    <a:pt x="19565" y="19065"/>
                    <a:pt x="20583" y="20208"/>
                    <a:pt x="21600" y="21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2785141" y="6481829"/>
              <a:ext cx="151259" cy="42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206" fill="norm" stroke="1" extrusionOk="0">
                  <a:moveTo>
                    <a:pt x="20227" y="1926"/>
                  </a:moveTo>
                  <a:cubicBezTo>
                    <a:pt x="20227" y="1287"/>
                    <a:pt x="20227" y="648"/>
                    <a:pt x="19327" y="264"/>
                  </a:cubicBezTo>
                  <a:cubicBezTo>
                    <a:pt x="18427" y="-119"/>
                    <a:pt x="16627" y="-247"/>
                    <a:pt x="13567" y="1031"/>
                  </a:cubicBezTo>
                  <a:cubicBezTo>
                    <a:pt x="10507" y="2309"/>
                    <a:pt x="6187" y="4993"/>
                    <a:pt x="3487" y="7997"/>
                  </a:cubicBezTo>
                  <a:cubicBezTo>
                    <a:pt x="787" y="11000"/>
                    <a:pt x="-293" y="14323"/>
                    <a:pt x="67" y="16624"/>
                  </a:cubicBezTo>
                  <a:cubicBezTo>
                    <a:pt x="427" y="18925"/>
                    <a:pt x="2227" y="20203"/>
                    <a:pt x="6007" y="20778"/>
                  </a:cubicBezTo>
                  <a:cubicBezTo>
                    <a:pt x="9787" y="21353"/>
                    <a:pt x="15547" y="21225"/>
                    <a:pt x="21307" y="21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2970261" y="6563535"/>
              <a:ext cx="173144" cy="319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095" fill="norm" stroke="1" extrusionOk="0">
                  <a:moveTo>
                    <a:pt x="15351" y="6766"/>
                  </a:moveTo>
                  <a:cubicBezTo>
                    <a:pt x="15660" y="5922"/>
                    <a:pt x="15968" y="5078"/>
                    <a:pt x="15660" y="4319"/>
                  </a:cubicBezTo>
                  <a:cubicBezTo>
                    <a:pt x="15351" y="3559"/>
                    <a:pt x="14425" y="2885"/>
                    <a:pt x="13191" y="2631"/>
                  </a:cubicBezTo>
                  <a:cubicBezTo>
                    <a:pt x="11957" y="2378"/>
                    <a:pt x="10414" y="2547"/>
                    <a:pt x="8100" y="4234"/>
                  </a:cubicBezTo>
                  <a:cubicBezTo>
                    <a:pt x="5785" y="5922"/>
                    <a:pt x="2700" y="9128"/>
                    <a:pt x="1157" y="12081"/>
                  </a:cubicBezTo>
                  <a:cubicBezTo>
                    <a:pt x="-386" y="15034"/>
                    <a:pt x="-386" y="17734"/>
                    <a:pt x="1157" y="19338"/>
                  </a:cubicBezTo>
                  <a:cubicBezTo>
                    <a:pt x="2700" y="20941"/>
                    <a:pt x="5785" y="21447"/>
                    <a:pt x="9180" y="20856"/>
                  </a:cubicBezTo>
                  <a:cubicBezTo>
                    <a:pt x="12574" y="20266"/>
                    <a:pt x="16277" y="18578"/>
                    <a:pt x="18437" y="15288"/>
                  </a:cubicBezTo>
                  <a:cubicBezTo>
                    <a:pt x="20597" y="11997"/>
                    <a:pt x="21214" y="7103"/>
                    <a:pt x="18745" y="4066"/>
                  </a:cubicBezTo>
                  <a:cubicBezTo>
                    <a:pt x="16277" y="1028"/>
                    <a:pt x="10723" y="-153"/>
                    <a:pt x="6711" y="16"/>
                  </a:cubicBezTo>
                  <a:cubicBezTo>
                    <a:pt x="2700" y="184"/>
                    <a:pt x="231" y="1703"/>
                    <a:pt x="77" y="3813"/>
                  </a:cubicBezTo>
                  <a:cubicBezTo>
                    <a:pt x="-77" y="5922"/>
                    <a:pt x="2083" y="8622"/>
                    <a:pt x="5940" y="10731"/>
                  </a:cubicBezTo>
                  <a:cubicBezTo>
                    <a:pt x="9797" y="12841"/>
                    <a:pt x="15351" y="14359"/>
                    <a:pt x="20905" y="15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3120403" y="6896002"/>
              <a:ext cx="99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3386385" y="6673664"/>
              <a:ext cx="125028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600" fill="norm" stroke="1" extrusionOk="0">
                  <a:moveTo>
                    <a:pt x="21135" y="1600"/>
                  </a:moveTo>
                  <a:cubicBezTo>
                    <a:pt x="19407" y="800"/>
                    <a:pt x="17679" y="0"/>
                    <a:pt x="14223" y="0"/>
                  </a:cubicBezTo>
                  <a:cubicBezTo>
                    <a:pt x="10767" y="0"/>
                    <a:pt x="5583" y="800"/>
                    <a:pt x="2775" y="1867"/>
                  </a:cubicBezTo>
                  <a:cubicBezTo>
                    <a:pt x="-33" y="2933"/>
                    <a:pt x="-465" y="4267"/>
                    <a:pt x="399" y="5333"/>
                  </a:cubicBezTo>
                  <a:cubicBezTo>
                    <a:pt x="1263" y="6400"/>
                    <a:pt x="3423" y="7200"/>
                    <a:pt x="6663" y="8667"/>
                  </a:cubicBezTo>
                  <a:cubicBezTo>
                    <a:pt x="9903" y="10133"/>
                    <a:pt x="14223" y="12267"/>
                    <a:pt x="16599" y="14000"/>
                  </a:cubicBezTo>
                  <a:cubicBezTo>
                    <a:pt x="18975" y="15733"/>
                    <a:pt x="19407" y="17067"/>
                    <a:pt x="17247" y="18267"/>
                  </a:cubicBezTo>
                  <a:cubicBezTo>
                    <a:pt x="15087" y="19467"/>
                    <a:pt x="10335" y="20533"/>
                    <a:pt x="55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3553839" y="6656548"/>
              <a:ext cx="195246" cy="20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034" fill="norm" stroke="1" extrusionOk="0">
                  <a:moveTo>
                    <a:pt x="2049" y="9667"/>
                  </a:moveTo>
                  <a:cubicBezTo>
                    <a:pt x="3434" y="9930"/>
                    <a:pt x="4819" y="10194"/>
                    <a:pt x="6342" y="9272"/>
                  </a:cubicBezTo>
                  <a:cubicBezTo>
                    <a:pt x="7865" y="8350"/>
                    <a:pt x="9526" y="6242"/>
                    <a:pt x="10495" y="4398"/>
                  </a:cubicBezTo>
                  <a:cubicBezTo>
                    <a:pt x="11465" y="2555"/>
                    <a:pt x="11742" y="974"/>
                    <a:pt x="11188" y="316"/>
                  </a:cubicBezTo>
                  <a:cubicBezTo>
                    <a:pt x="10634" y="-343"/>
                    <a:pt x="9249" y="-80"/>
                    <a:pt x="7172" y="2159"/>
                  </a:cubicBezTo>
                  <a:cubicBezTo>
                    <a:pt x="5095" y="4398"/>
                    <a:pt x="2326" y="8613"/>
                    <a:pt x="942" y="11511"/>
                  </a:cubicBezTo>
                  <a:cubicBezTo>
                    <a:pt x="-443" y="14408"/>
                    <a:pt x="-443" y="15989"/>
                    <a:pt x="1911" y="17569"/>
                  </a:cubicBezTo>
                  <a:cubicBezTo>
                    <a:pt x="4265" y="19150"/>
                    <a:pt x="8972" y="20730"/>
                    <a:pt x="12572" y="20994"/>
                  </a:cubicBezTo>
                  <a:cubicBezTo>
                    <a:pt x="16172" y="21257"/>
                    <a:pt x="18665" y="20203"/>
                    <a:pt x="21157" y="19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3677131" y="6426853"/>
              <a:ext cx="232958" cy="153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220" fill="norm" stroke="1" extrusionOk="0">
                  <a:moveTo>
                    <a:pt x="272" y="6578"/>
                  </a:moveTo>
                  <a:cubicBezTo>
                    <a:pt x="37" y="4807"/>
                    <a:pt x="-198" y="3037"/>
                    <a:pt x="272" y="1798"/>
                  </a:cubicBezTo>
                  <a:cubicBezTo>
                    <a:pt x="741" y="558"/>
                    <a:pt x="1915" y="-150"/>
                    <a:pt x="3676" y="27"/>
                  </a:cubicBezTo>
                  <a:cubicBezTo>
                    <a:pt x="5437" y="204"/>
                    <a:pt x="7785" y="1266"/>
                    <a:pt x="9311" y="2506"/>
                  </a:cubicBezTo>
                  <a:cubicBezTo>
                    <a:pt x="10837" y="3745"/>
                    <a:pt x="11541" y="5161"/>
                    <a:pt x="11776" y="7109"/>
                  </a:cubicBezTo>
                  <a:cubicBezTo>
                    <a:pt x="12011" y="9057"/>
                    <a:pt x="11776" y="11535"/>
                    <a:pt x="10954" y="14014"/>
                  </a:cubicBezTo>
                  <a:cubicBezTo>
                    <a:pt x="10132" y="16493"/>
                    <a:pt x="8724" y="18971"/>
                    <a:pt x="9076" y="20211"/>
                  </a:cubicBezTo>
                  <a:cubicBezTo>
                    <a:pt x="9428" y="21450"/>
                    <a:pt x="11541" y="21450"/>
                    <a:pt x="13889" y="20742"/>
                  </a:cubicBezTo>
                  <a:cubicBezTo>
                    <a:pt x="16237" y="20034"/>
                    <a:pt x="18819" y="18617"/>
                    <a:pt x="21402" y="172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3910088" y="6405325"/>
              <a:ext cx="160302" cy="552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1600" fill="norm" stroke="1" extrusionOk="0">
                  <a:moveTo>
                    <a:pt x="5982" y="0"/>
                  </a:moveTo>
                  <a:cubicBezTo>
                    <a:pt x="7975" y="1100"/>
                    <a:pt x="9969" y="2200"/>
                    <a:pt x="12794" y="4100"/>
                  </a:cubicBezTo>
                  <a:cubicBezTo>
                    <a:pt x="15618" y="6000"/>
                    <a:pt x="19274" y="8700"/>
                    <a:pt x="20437" y="11100"/>
                  </a:cubicBezTo>
                  <a:cubicBezTo>
                    <a:pt x="21600" y="13500"/>
                    <a:pt x="20271" y="15600"/>
                    <a:pt x="16449" y="17300"/>
                  </a:cubicBezTo>
                  <a:cubicBezTo>
                    <a:pt x="12628" y="19000"/>
                    <a:pt x="6314" y="20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4500434" y="6842334"/>
              <a:ext cx="81268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34" y="19200"/>
                    <a:pt x="3668" y="16800"/>
                    <a:pt x="6079" y="15600"/>
                  </a:cubicBezTo>
                  <a:cubicBezTo>
                    <a:pt x="8491" y="14400"/>
                    <a:pt x="11479" y="14400"/>
                    <a:pt x="13958" y="14400"/>
                  </a:cubicBezTo>
                  <a:cubicBezTo>
                    <a:pt x="16438" y="14400"/>
                    <a:pt x="18408" y="14400"/>
                    <a:pt x="19596" y="12000"/>
                  </a:cubicBezTo>
                  <a:cubicBezTo>
                    <a:pt x="20785" y="9600"/>
                    <a:pt x="21192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5152116" y="6704331"/>
              <a:ext cx="236375" cy="337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600" fill="norm" stroke="1" extrusionOk="0">
                  <a:moveTo>
                    <a:pt x="0" y="0"/>
                  </a:moveTo>
                  <a:cubicBezTo>
                    <a:pt x="4775" y="1145"/>
                    <a:pt x="9549" y="2291"/>
                    <a:pt x="13301" y="3845"/>
                  </a:cubicBezTo>
                  <a:cubicBezTo>
                    <a:pt x="17053" y="5400"/>
                    <a:pt x="19781" y="7364"/>
                    <a:pt x="20691" y="9327"/>
                  </a:cubicBezTo>
                  <a:cubicBezTo>
                    <a:pt x="21600" y="11291"/>
                    <a:pt x="20691" y="13255"/>
                    <a:pt x="17848" y="15300"/>
                  </a:cubicBezTo>
                  <a:cubicBezTo>
                    <a:pt x="15006" y="17345"/>
                    <a:pt x="10232" y="19473"/>
                    <a:pt x="54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6051692" y="6683085"/>
              <a:ext cx="319452" cy="392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14342" y="1576"/>
                  </a:moveTo>
                  <a:cubicBezTo>
                    <a:pt x="13824" y="1019"/>
                    <a:pt x="13306" y="461"/>
                    <a:pt x="12614" y="183"/>
                  </a:cubicBezTo>
                  <a:cubicBezTo>
                    <a:pt x="11923" y="-96"/>
                    <a:pt x="11059" y="-96"/>
                    <a:pt x="9936" y="461"/>
                  </a:cubicBezTo>
                  <a:cubicBezTo>
                    <a:pt x="8813" y="1019"/>
                    <a:pt x="7430" y="2134"/>
                    <a:pt x="5789" y="4363"/>
                  </a:cubicBezTo>
                  <a:cubicBezTo>
                    <a:pt x="4147" y="6593"/>
                    <a:pt x="2246" y="9938"/>
                    <a:pt x="1210" y="12376"/>
                  </a:cubicBezTo>
                  <a:cubicBezTo>
                    <a:pt x="173" y="14815"/>
                    <a:pt x="0" y="16348"/>
                    <a:pt x="0" y="17463"/>
                  </a:cubicBezTo>
                  <a:cubicBezTo>
                    <a:pt x="0" y="18578"/>
                    <a:pt x="173" y="19274"/>
                    <a:pt x="691" y="19901"/>
                  </a:cubicBezTo>
                  <a:cubicBezTo>
                    <a:pt x="1210" y="20528"/>
                    <a:pt x="2074" y="21086"/>
                    <a:pt x="3542" y="21295"/>
                  </a:cubicBezTo>
                  <a:cubicBezTo>
                    <a:pt x="5011" y="21504"/>
                    <a:pt x="7085" y="21365"/>
                    <a:pt x="9245" y="20459"/>
                  </a:cubicBezTo>
                  <a:cubicBezTo>
                    <a:pt x="11405" y="19553"/>
                    <a:pt x="13651" y="17881"/>
                    <a:pt x="15379" y="15651"/>
                  </a:cubicBezTo>
                  <a:cubicBezTo>
                    <a:pt x="17107" y="13421"/>
                    <a:pt x="18317" y="10634"/>
                    <a:pt x="18749" y="8474"/>
                  </a:cubicBezTo>
                  <a:cubicBezTo>
                    <a:pt x="19181" y="6314"/>
                    <a:pt x="18835" y="4781"/>
                    <a:pt x="17885" y="3736"/>
                  </a:cubicBezTo>
                  <a:cubicBezTo>
                    <a:pt x="16934" y="2691"/>
                    <a:pt x="15379" y="2134"/>
                    <a:pt x="13306" y="2134"/>
                  </a:cubicBezTo>
                  <a:cubicBezTo>
                    <a:pt x="11232" y="2134"/>
                    <a:pt x="8640" y="2691"/>
                    <a:pt x="6998" y="3179"/>
                  </a:cubicBezTo>
                  <a:cubicBezTo>
                    <a:pt x="5357" y="3667"/>
                    <a:pt x="4666" y="4085"/>
                    <a:pt x="4061" y="4642"/>
                  </a:cubicBezTo>
                  <a:cubicBezTo>
                    <a:pt x="3456" y="5199"/>
                    <a:pt x="2938" y="5896"/>
                    <a:pt x="2938" y="6523"/>
                  </a:cubicBezTo>
                  <a:cubicBezTo>
                    <a:pt x="2938" y="7150"/>
                    <a:pt x="3456" y="7708"/>
                    <a:pt x="4579" y="8056"/>
                  </a:cubicBezTo>
                  <a:cubicBezTo>
                    <a:pt x="5702" y="8405"/>
                    <a:pt x="7430" y="8544"/>
                    <a:pt x="10368" y="8126"/>
                  </a:cubicBezTo>
                  <a:cubicBezTo>
                    <a:pt x="13306" y="7708"/>
                    <a:pt x="17453" y="6732"/>
                    <a:pt x="21600" y="5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6112020" y="6407408"/>
              <a:ext cx="144122" cy="20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0891" fill="norm" stroke="1" extrusionOk="0">
                  <a:moveTo>
                    <a:pt x="6591" y="10848"/>
                  </a:moveTo>
                  <a:cubicBezTo>
                    <a:pt x="5833" y="12165"/>
                    <a:pt x="5075" y="13483"/>
                    <a:pt x="3938" y="15458"/>
                  </a:cubicBezTo>
                  <a:cubicBezTo>
                    <a:pt x="2802" y="17434"/>
                    <a:pt x="1286" y="20068"/>
                    <a:pt x="528" y="20726"/>
                  </a:cubicBezTo>
                  <a:cubicBezTo>
                    <a:pt x="-230" y="21385"/>
                    <a:pt x="-230" y="20068"/>
                    <a:pt x="907" y="16775"/>
                  </a:cubicBezTo>
                  <a:cubicBezTo>
                    <a:pt x="2044" y="13483"/>
                    <a:pt x="4317" y="8214"/>
                    <a:pt x="5833" y="4922"/>
                  </a:cubicBezTo>
                  <a:cubicBezTo>
                    <a:pt x="7349" y="1629"/>
                    <a:pt x="8107" y="312"/>
                    <a:pt x="9244" y="48"/>
                  </a:cubicBezTo>
                  <a:cubicBezTo>
                    <a:pt x="10381" y="-215"/>
                    <a:pt x="11896" y="575"/>
                    <a:pt x="13412" y="2814"/>
                  </a:cubicBezTo>
                  <a:cubicBezTo>
                    <a:pt x="14928" y="5053"/>
                    <a:pt x="16444" y="8741"/>
                    <a:pt x="17770" y="11112"/>
                  </a:cubicBezTo>
                  <a:cubicBezTo>
                    <a:pt x="19096" y="13483"/>
                    <a:pt x="20233" y="14536"/>
                    <a:pt x="21370" y="15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6539813" y="6888849"/>
              <a:ext cx="255958" cy="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118" fill="norm" stroke="1" extrusionOk="0">
                  <a:moveTo>
                    <a:pt x="0" y="21118"/>
                  </a:moveTo>
                  <a:cubicBezTo>
                    <a:pt x="6202" y="13918"/>
                    <a:pt x="12404" y="6718"/>
                    <a:pt x="16040" y="3118"/>
                  </a:cubicBezTo>
                  <a:cubicBezTo>
                    <a:pt x="19675" y="-482"/>
                    <a:pt x="20745" y="-482"/>
                    <a:pt x="21172" y="718"/>
                  </a:cubicBezTo>
                  <a:cubicBezTo>
                    <a:pt x="21600" y="1918"/>
                    <a:pt x="21386" y="4318"/>
                    <a:pt x="21172" y="6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7038726" y="6660886"/>
              <a:ext cx="352108" cy="35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600" fill="norm" stroke="1" extrusionOk="0">
                  <a:moveTo>
                    <a:pt x="12174" y="5400"/>
                  </a:moveTo>
                  <a:cubicBezTo>
                    <a:pt x="11548" y="4937"/>
                    <a:pt x="10922" y="4474"/>
                    <a:pt x="9669" y="4783"/>
                  </a:cubicBezTo>
                  <a:cubicBezTo>
                    <a:pt x="8417" y="5091"/>
                    <a:pt x="6539" y="6171"/>
                    <a:pt x="4895" y="7714"/>
                  </a:cubicBezTo>
                  <a:cubicBezTo>
                    <a:pt x="3252" y="9257"/>
                    <a:pt x="1843" y="11263"/>
                    <a:pt x="1061" y="13114"/>
                  </a:cubicBezTo>
                  <a:cubicBezTo>
                    <a:pt x="278" y="14966"/>
                    <a:pt x="122" y="16663"/>
                    <a:pt x="43" y="17897"/>
                  </a:cubicBezTo>
                  <a:cubicBezTo>
                    <a:pt x="-35" y="19131"/>
                    <a:pt x="-35" y="19903"/>
                    <a:pt x="278" y="20520"/>
                  </a:cubicBezTo>
                  <a:cubicBezTo>
                    <a:pt x="591" y="21137"/>
                    <a:pt x="1217" y="21600"/>
                    <a:pt x="2469" y="21600"/>
                  </a:cubicBezTo>
                  <a:cubicBezTo>
                    <a:pt x="3722" y="21600"/>
                    <a:pt x="5600" y="21137"/>
                    <a:pt x="7556" y="19826"/>
                  </a:cubicBezTo>
                  <a:cubicBezTo>
                    <a:pt x="9513" y="18514"/>
                    <a:pt x="11548" y="16354"/>
                    <a:pt x="12878" y="13886"/>
                  </a:cubicBezTo>
                  <a:cubicBezTo>
                    <a:pt x="14208" y="11417"/>
                    <a:pt x="14835" y="8640"/>
                    <a:pt x="14991" y="6480"/>
                  </a:cubicBezTo>
                  <a:cubicBezTo>
                    <a:pt x="15148" y="4320"/>
                    <a:pt x="14835" y="2777"/>
                    <a:pt x="14365" y="1697"/>
                  </a:cubicBezTo>
                  <a:cubicBezTo>
                    <a:pt x="13895" y="617"/>
                    <a:pt x="13269" y="0"/>
                    <a:pt x="11782" y="0"/>
                  </a:cubicBezTo>
                  <a:cubicBezTo>
                    <a:pt x="10295" y="0"/>
                    <a:pt x="7948" y="617"/>
                    <a:pt x="6148" y="1543"/>
                  </a:cubicBezTo>
                  <a:cubicBezTo>
                    <a:pt x="4348" y="2469"/>
                    <a:pt x="3095" y="3703"/>
                    <a:pt x="2391" y="4706"/>
                  </a:cubicBezTo>
                  <a:cubicBezTo>
                    <a:pt x="1687" y="5709"/>
                    <a:pt x="1530" y="6480"/>
                    <a:pt x="1687" y="7174"/>
                  </a:cubicBezTo>
                  <a:cubicBezTo>
                    <a:pt x="1843" y="7869"/>
                    <a:pt x="2313" y="8486"/>
                    <a:pt x="3643" y="8794"/>
                  </a:cubicBezTo>
                  <a:cubicBezTo>
                    <a:pt x="4974" y="9103"/>
                    <a:pt x="7165" y="9103"/>
                    <a:pt x="10295" y="8871"/>
                  </a:cubicBezTo>
                  <a:cubicBezTo>
                    <a:pt x="13426" y="8640"/>
                    <a:pt x="17495" y="8177"/>
                    <a:pt x="21565" y="77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5987801" y="7213844"/>
              <a:ext cx="1014975" cy="65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293" fill="norm" stroke="1" extrusionOk="0">
                  <a:moveTo>
                    <a:pt x="0" y="21293"/>
                  </a:moveTo>
                  <a:cubicBezTo>
                    <a:pt x="1574" y="18801"/>
                    <a:pt x="3148" y="16308"/>
                    <a:pt x="4912" y="13816"/>
                  </a:cubicBezTo>
                  <a:cubicBezTo>
                    <a:pt x="6675" y="11324"/>
                    <a:pt x="8629" y="8831"/>
                    <a:pt x="10312" y="6754"/>
                  </a:cubicBezTo>
                  <a:cubicBezTo>
                    <a:pt x="11994" y="4678"/>
                    <a:pt x="13405" y="3016"/>
                    <a:pt x="15115" y="1770"/>
                  </a:cubicBezTo>
                  <a:cubicBezTo>
                    <a:pt x="16824" y="524"/>
                    <a:pt x="18832" y="-307"/>
                    <a:pt x="19972" y="108"/>
                  </a:cubicBezTo>
                  <a:cubicBezTo>
                    <a:pt x="21112" y="524"/>
                    <a:pt x="21383" y="2185"/>
                    <a:pt x="21491" y="3431"/>
                  </a:cubicBezTo>
                  <a:cubicBezTo>
                    <a:pt x="21600" y="4677"/>
                    <a:pt x="21546" y="5508"/>
                    <a:pt x="21491" y="6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6362948" y="7386680"/>
              <a:ext cx="179192" cy="269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514" fill="norm" stroke="1" extrusionOk="0">
                  <a:moveTo>
                    <a:pt x="16039" y="4279"/>
                  </a:moveTo>
                  <a:cubicBezTo>
                    <a:pt x="16039" y="3260"/>
                    <a:pt x="16039" y="2242"/>
                    <a:pt x="15447" y="1426"/>
                  </a:cubicBezTo>
                  <a:cubicBezTo>
                    <a:pt x="14855" y="611"/>
                    <a:pt x="13672" y="0"/>
                    <a:pt x="11601" y="0"/>
                  </a:cubicBezTo>
                  <a:cubicBezTo>
                    <a:pt x="9529" y="0"/>
                    <a:pt x="6570" y="611"/>
                    <a:pt x="4499" y="1325"/>
                  </a:cubicBezTo>
                  <a:cubicBezTo>
                    <a:pt x="2428" y="2038"/>
                    <a:pt x="1244" y="2853"/>
                    <a:pt x="505" y="3770"/>
                  </a:cubicBezTo>
                  <a:cubicBezTo>
                    <a:pt x="-235" y="4687"/>
                    <a:pt x="-531" y="5706"/>
                    <a:pt x="2280" y="7438"/>
                  </a:cubicBezTo>
                  <a:cubicBezTo>
                    <a:pt x="5091" y="9170"/>
                    <a:pt x="11009" y="11615"/>
                    <a:pt x="14707" y="13347"/>
                  </a:cubicBezTo>
                  <a:cubicBezTo>
                    <a:pt x="18406" y="15079"/>
                    <a:pt x="19885" y="16098"/>
                    <a:pt x="20477" y="17117"/>
                  </a:cubicBezTo>
                  <a:cubicBezTo>
                    <a:pt x="21069" y="18136"/>
                    <a:pt x="20773" y="19155"/>
                    <a:pt x="18702" y="19970"/>
                  </a:cubicBezTo>
                  <a:cubicBezTo>
                    <a:pt x="16631" y="20785"/>
                    <a:pt x="12784" y="21396"/>
                    <a:pt x="10121" y="21498"/>
                  </a:cubicBezTo>
                  <a:cubicBezTo>
                    <a:pt x="7458" y="21600"/>
                    <a:pt x="5979" y="21192"/>
                    <a:pt x="5535" y="20479"/>
                  </a:cubicBezTo>
                  <a:cubicBezTo>
                    <a:pt x="5091" y="19766"/>
                    <a:pt x="5683" y="18747"/>
                    <a:pt x="6274" y="17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6578148" y="7415004"/>
              <a:ext cx="268340" cy="204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9" fill="norm" stroke="1" extrusionOk="0">
                  <a:moveTo>
                    <a:pt x="0" y="11305"/>
                  </a:moveTo>
                  <a:cubicBezTo>
                    <a:pt x="2263" y="11042"/>
                    <a:pt x="4526" y="10778"/>
                    <a:pt x="6686" y="9593"/>
                  </a:cubicBezTo>
                  <a:cubicBezTo>
                    <a:pt x="8846" y="8408"/>
                    <a:pt x="10903" y="6300"/>
                    <a:pt x="12034" y="4588"/>
                  </a:cubicBezTo>
                  <a:cubicBezTo>
                    <a:pt x="13166" y="2876"/>
                    <a:pt x="13371" y="1559"/>
                    <a:pt x="12960" y="769"/>
                  </a:cubicBezTo>
                  <a:cubicBezTo>
                    <a:pt x="12549" y="-22"/>
                    <a:pt x="11520" y="-285"/>
                    <a:pt x="9977" y="374"/>
                  </a:cubicBezTo>
                  <a:cubicBezTo>
                    <a:pt x="8434" y="1032"/>
                    <a:pt x="6377" y="2613"/>
                    <a:pt x="4834" y="5510"/>
                  </a:cubicBezTo>
                  <a:cubicBezTo>
                    <a:pt x="3291" y="8408"/>
                    <a:pt x="2263" y="12622"/>
                    <a:pt x="2880" y="15520"/>
                  </a:cubicBezTo>
                  <a:cubicBezTo>
                    <a:pt x="3497" y="18417"/>
                    <a:pt x="5760" y="19998"/>
                    <a:pt x="9154" y="20656"/>
                  </a:cubicBezTo>
                  <a:cubicBezTo>
                    <a:pt x="12549" y="21315"/>
                    <a:pt x="17074" y="21052"/>
                    <a:pt x="21600" y="20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7808995" y="7072340"/>
              <a:ext cx="356190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600" fill="norm" stroke="1" extrusionOk="0">
                  <a:moveTo>
                    <a:pt x="2527" y="19059"/>
                  </a:moveTo>
                  <a:cubicBezTo>
                    <a:pt x="1755" y="19906"/>
                    <a:pt x="984" y="20753"/>
                    <a:pt x="521" y="20118"/>
                  </a:cubicBezTo>
                  <a:cubicBezTo>
                    <a:pt x="58" y="19482"/>
                    <a:pt x="-96" y="17365"/>
                    <a:pt x="58" y="15459"/>
                  </a:cubicBezTo>
                  <a:cubicBezTo>
                    <a:pt x="213" y="13553"/>
                    <a:pt x="675" y="11859"/>
                    <a:pt x="1601" y="10165"/>
                  </a:cubicBezTo>
                  <a:cubicBezTo>
                    <a:pt x="2527" y="8471"/>
                    <a:pt x="3915" y="6776"/>
                    <a:pt x="4995" y="5929"/>
                  </a:cubicBezTo>
                  <a:cubicBezTo>
                    <a:pt x="6075" y="5082"/>
                    <a:pt x="6847" y="5082"/>
                    <a:pt x="7850" y="6565"/>
                  </a:cubicBezTo>
                  <a:cubicBezTo>
                    <a:pt x="8853" y="8047"/>
                    <a:pt x="10087" y="11012"/>
                    <a:pt x="10935" y="13341"/>
                  </a:cubicBezTo>
                  <a:cubicBezTo>
                    <a:pt x="11784" y="15671"/>
                    <a:pt x="12247" y="17365"/>
                    <a:pt x="12787" y="18847"/>
                  </a:cubicBezTo>
                  <a:cubicBezTo>
                    <a:pt x="13327" y="20329"/>
                    <a:pt x="13944" y="21600"/>
                    <a:pt x="14638" y="21600"/>
                  </a:cubicBezTo>
                  <a:cubicBezTo>
                    <a:pt x="15333" y="21600"/>
                    <a:pt x="16104" y="20329"/>
                    <a:pt x="17184" y="16941"/>
                  </a:cubicBezTo>
                  <a:cubicBezTo>
                    <a:pt x="18264" y="13553"/>
                    <a:pt x="19653" y="8047"/>
                    <a:pt x="20424" y="4871"/>
                  </a:cubicBezTo>
                  <a:cubicBezTo>
                    <a:pt x="21195" y="1694"/>
                    <a:pt x="21350" y="847"/>
                    <a:pt x="2150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8534666" y="6804627"/>
              <a:ext cx="297534" cy="42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85" fill="norm" stroke="1" extrusionOk="0">
                  <a:moveTo>
                    <a:pt x="6539" y="8069"/>
                  </a:moveTo>
                  <a:cubicBezTo>
                    <a:pt x="5801" y="8583"/>
                    <a:pt x="5062" y="9097"/>
                    <a:pt x="4416" y="10961"/>
                  </a:cubicBezTo>
                  <a:cubicBezTo>
                    <a:pt x="3770" y="12826"/>
                    <a:pt x="3216" y="16040"/>
                    <a:pt x="2755" y="18097"/>
                  </a:cubicBezTo>
                  <a:cubicBezTo>
                    <a:pt x="2293" y="20154"/>
                    <a:pt x="1924" y="21054"/>
                    <a:pt x="1462" y="21247"/>
                  </a:cubicBezTo>
                  <a:cubicBezTo>
                    <a:pt x="1001" y="21440"/>
                    <a:pt x="447" y="20926"/>
                    <a:pt x="170" y="19061"/>
                  </a:cubicBezTo>
                  <a:cubicBezTo>
                    <a:pt x="-107" y="17197"/>
                    <a:pt x="-107" y="13983"/>
                    <a:pt x="631" y="10769"/>
                  </a:cubicBezTo>
                  <a:cubicBezTo>
                    <a:pt x="1370" y="7554"/>
                    <a:pt x="2847" y="4340"/>
                    <a:pt x="4047" y="2411"/>
                  </a:cubicBezTo>
                  <a:cubicBezTo>
                    <a:pt x="5247" y="483"/>
                    <a:pt x="6170" y="-160"/>
                    <a:pt x="6908" y="33"/>
                  </a:cubicBezTo>
                  <a:cubicBezTo>
                    <a:pt x="7647" y="226"/>
                    <a:pt x="8201" y="1254"/>
                    <a:pt x="8847" y="3376"/>
                  </a:cubicBezTo>
                  <a:cubicBezTo>
                    <a:pt x="9493" y="5497"/>
                    <a:pt x="10231" y="8711"/>
                    <a:pt x="10785" y="10769"/>
                  </a:cubicBezTo>
                  <a:cubicBezTo>
                    <a:pt x="11339" y="12826"/>
                    <a:pt x="11708" y="13726"/>
                    <a:pt x="12170" y="14626"/>
                  </a:cubicBezTo>
                  <a:cubicBezTo>
                    <a:pt x="12631" y="15526"/>
                    <a:pt x="13185" y="16426"/>
                    <a:pt x="13555" y="16490"/>
                  </a:cubicBezTo>
                  <a:cubicBezTo>
                    <a:pt x="13924" y="16554"/>
                    <a:pt x="14108" y="15783"/>
                    <a:pt x="14939" y="13340"/>
                  </a:cubicBezTo>
                  <a:cubicBezTo>
                    <a:pt x="15770" y="10897"/>
                    <a:pt x="17247" y="6783"/>
                    <a:pt x="18262" y="4340"/>
                  </a:cubicBezTo>
                  <a:cubicBezTo>
                    <a:pt x="19278" y="1897"/>
                    <a:pt x="19831" y="1126"/>
                    <a:pt x="20293" y="740"/>
                  </a:cubicBezTo>
                  <a:cubicBezTo>
                    <a:pt x="20755" y="354"/>
                    <a:pt x="21124" y="354"/>
                    <a:pt x="21493" y="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8865574" y="7011005"/>
              <a:ext cx="9696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600" fill="norm" stroke="1" extrusionOk="0">
                  <a:moveTo>
                    <a:pt x="21013" y="1350"/>
                  </a:moveTo>
                  <a:cubicBezTo>
                    <a:pt x="18244" y="900"/>
                    <a:pt x="15475" y="450"/>
                    <a:pt x="11875" y="2250"/>
                  </a:cubicBezTo>
                  <a:cubicBezTo>
                    <a:pt x="8275" y="4050"/>
                    <a:pt x="3844" y="8100"/>
                    <a:pt x="1628" y="11250"/>
                  </a:cubicBezTo>
                  <a:cubicBezTo>
                    <a:pt x="-587" y="14400"/>
                    <a:pt x="-587" y="16650"/>
                    <a:pt x="1905" y="18450"/>
                  </a:cubicBezTo>
                  <a:cubicBezTo>
                    <a:pt x="4398" y="20250"/>
                    <a:pt x="9382" y="21600"/>
                    <a:pt x="12982" y="21600"/>
                  </a:cubicBezTo>
                  <a:cubicBezTo>
                    <a:pt x="16582" y="21600"/>
                    <a:pt x="18798" y="20250"/>
                    <a:pt x="18798" y="16425"/>
                  </a:cubicBezTo>
                  <a:cubicBezTo>
                    <a:pt x="18798" y="12600"/>
                    <a:pt x="16582" y="6300"/>
                    <a:pt x="143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8954868" y="6980338"/>
              <a:ext cx="214673" cy="184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fill="norm" stroke="1" extrusionOk="0">
                  <a:moveTo>
                    <a:pt x="0" y="2663"/>
                  </a:moveTo>
                  <a:cubicBezTo>
                    <a:pt x="3343" y="1775"/>
                    <a:pt x="6686" y="888"/>
                    <a:pt x="9257" y="1923"/>
                  </a:cubicBezTo>
                  <a:cubicBezTo>
                    <a:pt x="11829" y="2959"/>
                    <a:pt x="13629" y="5918"/>
                    <a:pt x="14657" y="8581"/>
                  </a:cubicBezTo>
                  <a:cubicBezTo>
                    <a:pt x="15686" y="11244"/>
                    <a:pt x="15943" y="13611"/>
                    <a:pt x="15943" y="15534"/>
                  </a:cubicBezTo>
                  <a:cubicBezTo>
                    <a:pt x="15943" y="17458"/>
                    <a:pt x="15686" y="18937"/>
                    <a:pt x="14786" y="19973"/>
                  </a:cubicBezTo>
                  <a:cubicBezTo>
                    <a:pt x="13886" y="21008"/>
                    <a:pt x="12343" y="21600"/>
                    <a:pt x="11314" y="21156"/>
                  </a:cubicBezTo>
                  <a:cubicBezTo>
                    <a:pt x="10286" y="20712"/>
                    <a:pt x="9771" y="19233"/>
                    <a:pt x="9900" y="16274"/>
                  </a:cubicBezTo>
                  <a:cubicBezTo>
                    <a:pt x="10029" y="13315"/>
                    <a:pt x="10800" y="8877"/>
                    <a:pt x="12857" y="5918"/>
                  </a:cubicBezTo>
                  <a:cubicBezTo>
                    <a:pt x="14914" y="2959"/>
                    <a:pt x="18257" y="14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9201308" y="7008345"/>
              <a:ext cx="172681" cy="155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266" fill="norm" stroke="1" extrusionOk="0">
                  <a:moveTo>
                    <a:pt x="1769" y="1408"/>
                  </a:moveTo>
                  <a:cubicBezTo>
                    <a:pt x="2404" y="5240"/>
                    <a:pt x="3040" y="9072"/>
                    <a:pt x="2722" y="12208"/>
                  </a:cubicBezTo>
                  <a:cubicBezTo>
                    <a:pt x="2404" y="15343"/>
                    <a:pt x="1134" y="17782"/>
                    <a:pt x="498" y="17434"/>
                  </a:cubicBezTo>
                  <a:cubicBezTo>
                    <a:pt x="-137" y="17085"/>
                    <a:pt x="-137" y="13950"/>
                    <a:pt x="339" y="11685"/>
                  </a:cubicBezTo>
                  <a:cubicBezTo>
                    <a:pt x="816" y="9421"/>
                    <a:pt x="1769" y="8027"/>
                    <a:pt x="2722" y="6634"/>
                  </a:cubicBezTo>
                  <a:cubicBezTo>
                    <a:pt x="3675" y="5240"/>
                    <a:pt x="4628" y="3847"/>
                    <a:pt x="5739" y="3672"/>
                  </a:cubicBezTo>
                  <a:cubicBezTo>
                    <a:pt x="6851" y="3498"/>
                    <a:pt x="8122" y="4543"/>
                    <a:pt x="8757" y="5937"/>
                  </a:cubicBezTo>
                  <a:cubicBezTo>
                    <a:pt x="9392" y="7330"/>
                    <a:pt x="9392" y="9072"/>
                    <a:pt x="9551" y="9072"/>
                  </a:cubicBezTo>
                  <a:cubicBezTo>
                    <a:pt x="9710" y="9072"/>
                    <a:pt x="10028" y="7330"/>
                    <a:pt x="11139" y="5589"/>
                  </a:cubicBezTo>
                  <a:cubicBezTo>
                    <a:pt x="12251" y="3847"/>
                    <a:pt x="14157" y="2105"/>
                    <a:pt x="15904" y="1060"/>
                  </a:cubicBezTo>
                  <a:cubicBezTo>
                    <a:pt x="17651" y="14"/>
                    <a:pt x="19239" y="-334"/>
                    <a:pt x="20192" y="363"/>
                  </a:cubicBezTo>
                  <a:cubicBezTo>
                    <a:pt x="21145" y="1060"/>
                    <a:pt x="21463" y="2802"/>
                    <a:pt x="21463" y="6460"/>
                  </a:cubicBezTo>
                  <a:cubicBezTo>
                    <a:pt x="21463" y="10118"/>
                    <a:pt x="21145" y="15692"/>
                    <a:pt x="20828" y="21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9420472" y="6730273"/>
              <a:ext cx="331749" cy="419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243" fill="norm" stroke="1" extrusionOk="0">
                  <a:moveTo>
                    <a:pt x="9038" y="15372"/>
                  </a:moveTo>
                  <a:cubicBezTo>
                    <a:pt x="7059" y="15372"/>
                    <a:pt x="5080" y="15372"/>
                    <a:pt x="3514" y="16019"/>
                  </a:cubicBezTo>
                  <a:cubicBezTo>
                    <a:pt x="1948" y="16665"/>
                    <a:pt x="793" y="17959"/>
                    <a:pt x="299" y="18929"/>
                  </a:cubicBezTo>
                  <a:cubicBezTo>
                    <a:pt x="-196" y="19899"/>
                    <a:pt x="-31" y="20546"/>
                    <a:pt x="464" y="20869"/>
                  </a:cubicBezTo>
                  <a:cubicBezTo>
                    <a:pt x="958" y="21192"/>
                    <a:pt x="1783" y="21192"/>
                    <a:pt x="2607" y="20998"/>
                  </a:cubicBezTo>
                  <a:cubicBezTo>
                    <a:pt x="3431" y="20804"/>
                    <a:pt x="4256" y="20416"/>
                    <a:pt x="4915" y="19964"/>
                  </a:cubicBezTo>
                  <a:cubicBezTo>
                    <a:pt x="5575" y="19511"/>
                    <a:pt x="6070" y="18994"/>
                    <a:pt x="6235" y="19252"/>
                  </a:cubicBezTo>
                  <a:cubicBezTo>
                    <a:pt x="6399" y="19511"/>
                    <a:pt x="6235" y="20546"/>
                    <a:pt x="6564" y="20998"/>
                  </a:cubicBezTo>
                  <a:cubicBezTo>
                    <a:pt x="6894" y="21451"/>
                    <a:pt x="7718" y="21322"/>
                    <a:pt x="9367" y="20222"/>
                  </a:cubicBezTo>
                  <a:cubicBezTo>
                    <a:pt x="11016" y="19123"/>
                    <a:pt x="13490" y="17053"/>
                    <a:pt x="15633" y="14143"/>
                  </a:cubicBezTo>
                  <a:cubicBezTo>
                    <a:pt x="17777" y="11233"/>
                    <a:pt x="19590" y="7482"/>
                    <a:pt x="20497" y="5283"/>
                  </a:cubicBezTo>
                  <a:cubicBezTo>
                    <a:pt x="21404" y="3085"/>
                    <a:pt x="21404" y="2438"/>
                    <a:pt x="21404" y="1726"/>
                  </a:cubicBezTo>
                  <a:cubicBezTo>
                    <a:pt x="21404" y="1015"/>
                    <a:pt x="21404" y="239"/>
                    <a:pt x="20909" y="45"/>
                  </a:cubicBezTo>
                  <a:cubicBezTo>
                    <a:pt x="20415" y="-149"/>
                    <a:pt x="19425" y="239"/>
                    <a:pt x="18024" y="2050"/>
                  </a:cubicBezTo>
                  <a:cubicBezTo>
                    <a:pt x="16622" y="3861"/>
                    <a:pt x="14809" y="7094"/>
                    <a:pt x="14479" y="10134"/>
                  </a:cubicBezTo>
                  <a:cubicBezTo>
                    <a:pt x="14149" y="13173"/>
                    <a:pt x="15303" y="16019"/>
                    <a:pt x="16622" y="17829"/>
                  </a:cubicBezTo>
                  <a:cubicBezTo>
                    <a:pt x="17941" y="19640"/>
                    <a:pt x="19425" y="20416"/>
                    <a:pt x="20909" y="21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9978411" y="6809679"/>
              <a:ext cx="190770" cy="405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288" fill="norm" stroke="1" extrusionOk="0">
                  <a:moveTo>
                    <a:pt x="20616" y="2117"/>
                  </a:moveTo>
                  <a:cubicBezTo>
                    <a:pt x="20896" y="1312"/>
                    <a:pt x="21177" y="507"/>
                    <a:pt x="20616" y="171"/>
                  </a:cubicBezTo>
                  <a:cubicBezTo>
                    <a:pt x="20055" y="-164"/>
                    <a:pt x="18652" y="-30"/>
                    <a:pt x="16268" y="775"/>
                  </a:cubicBezTo>
                  <a:cubicBezTo>
                    <a:pt x="13883" y="1580"/>
                    <a:pt x="10517" y="3056"/>
                    <a:pt x="7572" y="5873"/>
                  </a:cubicBezTo>
                  <a:cubicBezTo>
                    <a:pt x="4626" y="8691"/>
                    <a:pt x="2102" y="12850"/>
                    <a:pt x="839" y="15332"/>
                  </a:cubicBezTo>
                  <a:cubicBezTo>
                    <a:pt x="-423" y="17814"/>
                    <a:pt x="-423" y="18619"/>
                    <a:pt x="1961" y="19424"/>
                  </a:cubicBezTo>
                  <a:cubicBezTo>
                    <a:pt x="4346" y="20229"/>
                    <a:pt x="9115" y="21034"/>
                    <a:pt x="12341" y="21235"/>
                  </a:cubicBezTo>
                  <a:cubicBezTo>
                    <a:pt x="15567" y="21436"/>
                    <a:pt x="17250" y="21034"/>
                    <a:pt x="18933" y="20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10146767" y="6878113"/>
              <a:ext cx="217715" cy="292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342" fill="norm" stroke="1" extrusionOk="0">
                  <a:moveTo>
                    <a:pt x="18489" y="1862"/>
                  </a:moveTo>
                  <a:cubicBezTo>
                    <a:pt x="14722" y="1490"/>
                    <a:pt x="10954" y="1117"/>
                    <a:pt x="7940" y="2141"/>
                  </a:cubicBezTo>
                  <a:cubicBezTo>
                    <a:pt x="4926" y="3166"/>
                    <a:pt x="2666" y="5586"/>
                    <a:pt x="1410" y="8472"/>
                  </a:cubicBezTo>
                  <a:cubicBezTo>
                    <a:pt x="154" y="11359"/>
                    <a:pt x="-97" y="14710"/>
                    <a:pt x="29" y="16852"/>
                  </a:cubicBezTo>
                  <a:cubicBezTo>
                    <a:pt x="154" y="18993"/>
                    <a:pt x="657" y="19924"/>
                    <a:pt x="1661" y="20576"/>
                  </a:cubicBezTo>
                  <a:cubicBezTo>
                    <a:pt x="2666" y="21228"/>
                    <a:pt x="4173" y="21600"/>
                    <a:pt x="6684" y="21134"/>
                  </a:cubicBezTo>
                  <a:cubicBezTo>
                    <a:pt x="9196" y="20669"/>
                    <a:pt x="12712" y="19366"/>
                    <a:pt x="15350" y="16666"/>
                  </a:cubicBezTo>
                  <a:cubicBezTo>
                    <a:pt x="17987" y="13966"/>
                    <a:pt x="19745" y="9869"/>
                    <a:pt x="20624" y="7169"/>
                  </a:cubicBezTo>
                  <a:cubicBezTo>
                    <a:pt x="21503" y="4469"/>
                    <a:pt x="21503" y="3166"/>
                    <a:pt x="21252" y="2048"/>
                  </a:cubicBezTo>
                  <a:cubicBezTo>
                    <a:pt x="21001" y="931"/>
                    <a:pt x="20498" y="0"/>
                    <a:pt x="19117" y="0"/>
                  </a:cubicBezTo>
                  <a:cubicBezTo>
                    <a:pt x="17736" y="0"/>
                    <a:pt x="15475" y="931"/>
                    <a:pt x="13215" y="1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10357900" y="7233343"/>
              <a:ext cx="13033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10764242" y="6911336"/>
              <a:ext cx="99670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62" y="2679"/>
                    <a:pt x="10523" y="5358"/>
                    <a:pt x="6923" y="8958"/>
                  </a:cubicBezTo>
                  <a:cubicBezTo>
                    <a:pt x="3323" y="12558"/>
                    <a:pt x="1662" y="170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10748908" y="6757999"/>
              <a:ext cx="316372" cy="705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fill="norm" stroke="1" extrusionOk="0">
                  <a:moveTo>
                    <a:pt x="16070" y="0"/>
                  </a:moveTo>
                  <a:cubicBezTo>
                    <a:pt x="16934" y="78"/>
                    <a:pt x="17798" y="157"/>
                    <a:pt x="18835" y="1017"/>
                  </a:cubicBezTo>
                  <a:cubicBezTo>
                    <a:pt x="19872" y="1878"/>
                    <a:pt x="21082" y="3522"/>
                    <a:pt x="21341" y="5478"/>
                  </a:cubicBezTo>
                  <a:cubicBezTo>
                    <a:pt x="21600" y="7435"/>
                    <a:pt x="20909" y="9704"/>
                    <a:pt x="18317" y="12130"/>
                  </a:cubicBezTo>
                  <a:cubicBezTo>
                    <a:pt x="15725" y="14557"/>
                    <a:pt x="11232" y="17139"/>
                    <a:pt x="7862" y="18743"/>
                  </a:cubicBezTo>
                  <a:cubicBezTo>
                    <a:pt x="4493" y="20348"/>
                    <a:pt x="2246" y="209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6000955" y="7823690"/>
              <a:ext cx="1290210" cy="96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013" fill="norm" stroke="1" extrusionOk="0">
                  <a:moveTo>
                    <a:pt x="36" y="0"/>
                  </a:moveTo>
                  <a:cubicBezTo>
                    <a:pt x="-6" y="2769"/>
                    <a:pt x="-49" y="5538"/>
                    <a:pt x="143" y="9138"/>
                  </a:cubicBezTo>
                  <a:cubicBezTo>
                    <a:pt x="335" y="12738"/>
                    <a:pt x="762" y="17169"/>
                    <a:pt x="1488" y="19385"/>
                  </a:cubicBezTo>
                  <a:cubicBezTo>
                    <a:pt x="2213" y="21600"/>
                    <a:pt x="3238" y="21600"/>
                    <a:pt x="4369" y="19108"/>
                  </a:cubicBezTo>
                  <a:cubicBezTo>
                    <a:pt x="5500" y="16615"/>
                    <a:pt x="6738" y="11631"/>
                    <a:pt x="7955" y="8031"/>
                  </a:cubicBezTo>
                  <a:cubicBezTo>
                    <a:pt x="9172" y="4431"/>
                    <a:pt x="10367" y="2215"/>
                    <a:pt x="11221" y="2769"/>
                  </a:cubicBezTo>
                  <a:cubicBezTo>
                    <a:pt x="12074" y="3323"/>
                    <a:pt x="12587" y="6646"/>
                    <a:pt x="13206" y="9138"/>
                  </a:cubicBezTo>
                  <a:cubicBezTo>
                    <a:pt x="13825" y="11631"/>
                    <a:pt x="14550" y="13292"/>
                    <a:pt x="15447" y="12738"/>
                  </a:cubicBezTo>
                  <a:cubicBezTo>
                    <a:pt x="16343" y="12185"/>
                    <a:pt x="17410" y="9415"/>
                    <a:pt x="18328" y="6923"/>
                  </a:cubicBezTo>
                  <a:cubicBezTo>
                    <a:pt x="19246" y="4431"/>
                    <a:pt x="20014" y="2215"/>
                    <a:pt x="20505" y="1385"/>
                  </a:cubicBezTo>
                  <a:cubicBezTo>
                    <a:pt x="20996" y="554"/>
                    <a:pt x="21210" y="1108"/>
                    <a:pt x="21338" y="1938"/>
                  </a:cubicBezTo>
                  <a:cubicBezTo>
                    <a:pt x="21466" y="2769"/>
                    <a:pt x="21508" y="3877"/>
                    <a:pt x="21551" y="4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6404909" y="8164884"/>
              <a:ext cx="265845" cy="368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169" fill="norm" stroke="1" extrusionOk="0">
                  <a:moveTo>
                    <a:pt x="10050" y="6831"/>
                  </a:moveTo>
                  <a:cubicBezTo>
                    <a:pt x="9041" y="6684"/>
                    <a:pt x="8032" y="6537"/>
                    <a:pt x="6316" y="7786"/>
                  </a:cubicBezTo>
                  <a:cubicBezTo>
                    <a:pt x="4600" y="9035"/>
                    <a:pt x="2177" y="11680"/>
                    <a:pt x="966" y="13737"/>
                  </a:cubicBezTo>
                  <a:cubicBezTo>
                    <a:pt x="-245" y="15794"/>
                    <a:pt x="-245" y="17264"/>
                    <a:pt x="562" y="18513"/>
                  </a:cubicBezTo>
                  <a:cubicBezTo>
                    <a:pt x="1370" y="19762"/>
                    <a:pt x="2985" y="20790"/>
                    <a:pt x="5811" y="21084"/>
                  </a:cubicBezTo>
                  <a:cubicBezTo>
                    <a:pt x="8637" y="21378"/>
                    <a:pt x="12675" y="20937"/>
                    <a:pt x="15602" y="19174"/>
                  </a:cubicBezTo>
                  <a:cubicBezTo>
                    <a:pt x="18529" y="17411"/>
                    <a:pt x="20346" y="14325"/>
                    <a:pt x="20850" y="11533"/>
                  </a:cubicBezTo>
                  <a:cubicBezTo>
                    <a:pt x="21355" y="8741"/>
                    <a:pt x="20548" y="6243"/>
                    <a:pt x="18832" y="4333"/>
                  </a:cubicBezTo>
                  <a:cubicBezTo>
                    <a:pt x="17116" y="2423"/>
                    <a:pt x="14491" y="1100"/>
                    <a:pt x="12473" y="439"/>
                  </a:cubicBezTo>
                  <a:cubicBezTo>
                    <a:pt x="10454" y="-222"/>
                    <a:pt x="9041" y="-222"/>
                    <a:pt x="8032" y="1027"/>
                  </a:cubicBezTo>
                  <a:cubicBezTo>
                    <a:pt x="7022" y="2276"/>
                    <a:pt x="6417" y="4774"/>
                    <a:pt x="6316" y="6464"/>
                  </a:cubicBezTo>
                  <a:cubicBezTo>
                    <a:pt x="6215" y="8154"/>
                    <a:pt x="6619" y="9035"/>
                    <a:pt x="7022" y="9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6501479" y="8138030"/>
              <a:ext cx="61336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2514"/>
                    <a:pt x="18000" y="5029"/>
                    <a:pt x="15750" y="7771"/>
                  </a:cubicBezTo>
                  <a:cubicBezTo>
                    <a:pt x="13500" y="10514"/>
                    <a:pt x="10800" y="13486"/>
                    <a:pt x="8100" y="15829"/>
                  </a:cubicBezTo>
                  <a:cubicBezTo>
                    <a:pt x="5400" y="18171"/>
                    <a:pt x="2700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6378810" y="8099696"/>
              <a:ext cx="36801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00" y="16200"/>
                    <a:pt x="4200" y="10800"/>
                    <a:pt x="7800" y="7200"/>
                  </a:cubicBezTo>
                  <a:cubicBezTo>
                    <a:pt x="11400" y="3600"/>
                    <a:pt x="165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6263808" y="8567373"/>
              <a:ext cx="44467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07" y="20571"/>
                    <a:pt x="5214" y="19543"/>
                    <a:pt x="8814" y="15943"/>
                  </a:cubicBezTo>
                  <a:cubicBezTo>
                    <a:pt x="12414" y="12343"/>
                    <a:pt x="17007" y="61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7036691" y="8165083"/>
              <a:ext cx="147138" cy="44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528" fill="norm" stroke="1" extrusionOk="0">
                  <a:moveTo>
                    <a:pt x="21441" y="173"/>
                  </a:moveTo>
                  <a:cubicBezTo>
                    <a:pt x="19579" y="51"/>
                    <a:pt x="17717" y="-72"/>
                    <a:pt x="16041" y="51"/>
                  </a:cubicBezTo>
                  <a:cubicBezTo>
                    <a:pt x="14365" y="173"/>
                    <a:pt x="12875" y="542"/>
                    <a:pt x="10455" y="2014"/>
                  </a:cubicBezTo>
                  <a:cubicBezTo>
                    <a:pt x="8034" y="3487"/>
                    <a:pt x="4682" y="6064"/>
                    <a:pt x="2634" y="8703"/>
                  </a:cubicBezTo>
                  <a:cubicBezTo>
                    <a:pt x="586" y="11342"/>
                    <a:pt x="-159" y="14042"/>
                    <a:pt x="27" y="15944"/>
                  </a:cubicBezTo>
                  <a:cubicBezTo>
                    <a:pt x="213" y="17846"/>
                    <a:pt x="1331" y="18951"/>
                    <a:pt x="4310" y="19748"/>
                  </a:cubicBezTo>
                  <a:cubicBezTo>
                    <a:pt x="7289" y="20546"/>
                    <a:pt x="12131" y="21037"/>
                    <a:pt x="16972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7282132" y="8277135"/>
              <a:ext cx="221612" cy="205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485" fill="norm" stroke="1" extrusionOk="0">
                  <a:moveTo>
                    <a:pt x="5286" y="2285"/>
                  </a:moveTo>
                  <a:cubicBezTo>
                    <a:pt x="9704" y="1485"/>
                    <a:pt x="14122" y="685"/>
                    <a:pt x="16945" y="285"/>
                  </a:cubicBezTo>
                  <a:cubicBezTo>
                    <a:pt x="19768" y="-115"/>
                    <a:pt x="20995" y="-115"/>
                    <a:pt x="21241" y="418"/>
                  </a:cubicBezTo>
                  <a:cubicBezTo>
                    <a:pt x="21486" y="952"/>
                    <a:pt x="20750" y="2018"/>
                    <a:pt x="18172" y="4285"/>
                  </a:cubicBezTo>
                  <a:cubicBezTo>
                    <a:pt x="15595" y="6552"/>
                    <a:pt x="11177" y="10018"/>
                    <a:pt x="8354" y="12152"/>
                  </a:cubicBezTo>
                  <a:cubicBezTo>
                    <a:pt x="5531" y="14285"/>
                    <a:pt x="4304" y="15085"/>
                    <a:pt x="2954" y="16285"/>
                  </a:cubicBezTo>
                  <a:cubicBezTo>
                    <a:pt x="1604" y="17485"/>
                    <a:pt x="131" y="19085"/>
                    <a:pt x="9" y="20018"/>
                  </a:cubicBezTo>
                  <a:cubicBezTo>
                    <a:pt x="-114" y="20952"/>
                    <a:pt x="1113" y="21218"/>
                    <a:pt x="3691" y="21352"/>
                  </a:cubicBezTo>
                  <a:cubicBezTo>
                    <a:pt x="6268" y="21485"/>
                    <a:pt x="10195" y="21485"/>
                    <a:pt x="14122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7413833" y="8429370"/>
              <a:ext cx="115004" cy="1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1" fill="norm" stroke="1" extrusionOk="0">
                  <a:moveTo>
                    <a:pt x="21600" y="0"/>
                  </a:moveTo>
                  <a:cubicBezTo>
                    <a:pt x="19680" y="4741"/>
                    <a:pt x="17760" y="9483"/>
                    <a:pt x="15840" y="12907"/>
                  </a:cubicBezTo>
                  <a:cubicBezTo>
                    <a:pt x="13920" y="16332"/>
                    <a:pt x="12000" y="18439"/>
                    <a:pt x="9840" y="19756"/>
                  </a:cubicBezTo>
                  <a:cubicBezTo>
                    <a:pt x="7680" y="21073"/>
                    <a:pt x="5280" y="21600"/>
                    <a:pt x="3360" y="20810"/>
                  </a:cubicBezTo>
                  <a:cubicBezTo>
                    <a:pt x="1440" y="20019"/>
                    <a:pt x="0" y="17912"/>
                    <a:pt x="0" y="15805"/>
                  </a:cubicBezTo>
                  <a:cubicBezTo>
                    <a:pt x="0" y="13697"/>
                    <a:pt x="1440" y="11590"/>
                    <a:pt x="3360" y="10273"/>
                  </a:cubicBezTo>
                  <a:cubicBezTo>
                    <a:pt x="5280" y="8956"/>
                    <a:pt x="7680" y="8429"/>
                    <a:pt x="10800" y="10010"/>
                  </a:cubicBezTo>
                  <a:cubicBezTo>
                    <a:pt x="13920" y="11590"/>
                    <a:pt x="17760" y="15278"/>
                    <a:pt x="21600" y="18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7536503" y="8429370"/>
              <a:ext cx="99670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62" y="4800"/>
                    <a:pt x="10523" y="9600"/>
                    <a:pt x="6923" y="13200"/>
                  </a:cubicBezTo>
                  <a:cubicBezTo>
                    <a:pt x="3323" y="16800"/>
                    <a:pt x="1662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7628505" y="8526088"/>
              <a:ext cx="145670" cy="116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7" fill="norm" stroke="1" extrusionOk="0">
                  <a:moveTo>
                    <a:pt x="0" y="531"/>
                  </a:moveTo>
                  <a:cubicBezTo>
                    <a:pt x="1895" y="72"/>
                    <a:pt x="3789" y="-388"/>
                    <a:pt x="4737" y="531"/>
                  </a:cubicBezTo>
                  <a:cubicBezTo>
                    <a:pt x="5684" y="1450"/>
                    <a:pt x="5684" y="3748"/>
                    <a:pt x="5495" y="6046"/>
                  </a:cubicBezTo>
                  <a:cubicBezTo>
                    <a:pt x="5305" y="8344"/>
                    <a:pt x="4926" y="10642"/>
                    <a:pt x="3979" y="13169"/>
                  </a:cubicBezTo>
                  <a:cubicBezTo>
                    <a:pt x="3032" y="15697"/>
                    <a:pt x="1516" y="18455"/>
                    <a:pt x="1895" y="19833"/>
                  </a:cubicBezTo>
                  <a:cubicBezTo>
                    <a:pt x="2274" y="21212"/>
                    <a:pt x="4547" y="21212"/>
                    <a:pt x="8147" y="19833"/>
                  </a:cubicBezTo>
                  <a:cubicBezTo>
                    <a:pt x="11747" y="18455"/>
                    <a:pt x="16674" y="15697"/>
                    <a:pt x="21600" y="129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7820176" y="8237700"/>
              <a:ext cx="112084" cy="40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4" h="21600" fill="norm" stroke="1" extrusionOk="0">
                  <a:moveTo>
                    <a:pt x="0" y="0"/>
                  </a:moveTo>
                  <a:cubicBezTo>
                    <a:pt x="6574" y="2445"/>
                    <a:pt x="13148" y="4891"/>
                    <a:pt x="16904" y="7743"/>
                  </a:cubicBezTo>
                  <a:cubicBezTo>
                    <a:pt x="20661" y="10596"/>
                    <a:pt x="21600" y="13857"/>
                    <a:pt x="19487" y="16234"/>
                  </a:cubicBezTo>
                  <a:cubicBezTo>
                    <a:pt x="17374" y="18611"/>
                    <a:pt x="12209" y="20106"/>
                    <a:pt x="70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8287853" y="8365480"/>
              <a:ext cx="168672" cy="1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0800"/>
                    <a:pt x="10473" y="0"/>
                    <a:pt x="14073" y="0"/>
                  </a:cubicBezTo>
                  <a:cubicBezTo>
                    <a:pt x="17673" y="0"/>
                    <a:pt x="19636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8264852" y="8467704"/>
              <a:ext cx="23767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8709529" y="8214699"/>
              <a:ext cx="61336" cy="29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4358"/>
                    <a:pt x="12600" y="8716"/>
                    <a:pt x="9000" y="12316"/>
                  </a:cubicBezTo>
                  <a:cubicBezTo>
                    <a:pt x="5400" y="15916"/>
                    <a:pt x="2700" y="187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8824532" y="8345035"/>
              <a:ext cx="207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67" y="14400"/>
                    <a:pt x="5333" y="7200"/>
                    <a:pt x="8933" y="3600"/>
                  </a:cubicBezTo>
                  <a:cubicBezTo>
                    <a:pt x="12533" y="0"/>
                    <a:pt x="1706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9228215" y="8214699"/>
              <a:ext cx="20199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600" fill="norm" stroke="1" extrusionOk="0">
                  <a:moveTo>
                    <a:pt x="21341" y="0"/>
                  </a:moveTo>
                  <a:cubicBezTo>
                    <a:pt x="19181" y="2880"/>
                    <a:pt x="17021" y="5760"/>
                    <a:pt x="14186" y="9180"/>
                  </a:cubicBezTo>
                  <a:cubicBezTo>
                    <a:pt x="11351" y="12600"/>
                    <a:pt x="7841" y="16560"/>
                    <a:pt x="5411" y="18720"/>
                  </a:cubicBezTo>
                  <a:cubicBezTo>
                    <a:pt x="2981" y="20880"/>
                    <a:pt x="1631" y="21240"/>
                    <a:pt x="821" y="20520"/>
                  </a:cubicBezTo>
                  <a:cubicBezTo>
                    <a:pt x="11" y="19800"/>
                    <a:pt x="-259" y="18000"/>
                    <a:pt x="281" y="15300"/>
                  </a:cubicBezTo>
                  <a:cubicBezTo>
                    <a:pt x="821" y="12600"/>
                    <a:pt x="2171" y="9000"/>
                    <a:pt x="3521" y="7020"/>
                  </a:cubicBezTo>
                  <a:cubicBezTo>
                    <a:pt x="4871" y="5040"/>
                    <a:pt x="6221" y="4680"/>
                    <a:pt x="9056" y="7380"/>
                  </a:cubicBezTo>
                  <a:cubicBezTo>
                    <a:pt x="11891" y="10080"/>
                    <a:pt x="16211" y="15840"/>
                    <a:pt x="205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9437879" y="8214699"/>
              <a:ext cx="138004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9537548" y="8360369"/>
              <a:ext cx="245340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50" y="655"/>
                    <a:pt x="4500" y="1309"/>
                    <a:pt x="5962" y="2291"/>
                  </a:cubicBezTo>
                  <a:cubicBezTo>
                    <a:pt x="7425" y="3273"/>
                    <a:pt x="8100" y="4582"/>
                    <a:pt x="8212" y="6055"/>
                  </a:cubicBezTo>
                  <a:cubicBezTo>
                    <a:pt x="8325" y="7527"/>
                    <a:pt x="7875" y="9164"/>
                    <a:pt x="7087" y="10473"/>
                  </a:cubicBezTo>
                  <a:cubicBezTo>
                    <a:pt x="6300" y="11782"/>
                    <a:pt x="5175" y="12764"/>
                    <a:pt x="4162" y="13745"/>
                  </a:cubicBezTo>
                  <a:cubicBezTo>
                    <a:pt x="3150" y="14727"/>
                    <a:pt x="2250" y="15709"/>
                    <a:pt x="2925" y="16527"/>
                  </a:cubicBezTo>
                  <a:cubicBezTo>
                    <a:pt x="3600" y="17345"/>
                    <a:pt x="5850" y="18000"/>
                    <a:pt x="9225" y="18818"/>
                  </a:cubicBezTo>
                  <a:cubicBezTo>
                    <a:pt x="12600" y="19636"/>
                    <a:pt x="17100" y="206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5308249" y="8392460"/>
              <a:ext cx="817557" cy="11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333" fill="norm" stroke="1" extrusionOk="0">
                  <a:moveTo>
                    <a:pt x="21460" y="5493"/>
                  </a:moveTo>
                  <a:cubicBezTo>
                    <a:pt x="21192" y="3573"/>
                    <a:pt x="20923" y="1653"/>
                    <a:pt x="20286" y="693"/>
                  </a:cubicBezTo>
                  <a:cubicBezTo>
                    <a:pt x="19649" y="-267"/>
                    <a:pt x="18643" y="-267"/>
                    <a:pt x="16966" y="933"/>
                  </a:cubicBezTo>
                  <a:cubicBezTo>
                    <a:pt x="15289" y="2133"/>
                    <a:pt x="12941" y="4533"/>
                    <a:pt x="10828" y="6933"/>
                  </a:cubicBezTo>
                  <a:cubicBezTo>
                    <a:pt x="8715" y="9333"/>
                    <a:pt x="6836" y="11733"/>
                    <a:pt x="5361" y="13413"/>
                  </a:cubicBezTo>
                  <a:cubicBezTo>
                    <a:pt x="3885" y="15093"/>
                    <a:pt x="2812" y="16053"/>
                    <a:pt x="1906" y="17013"/>
                  </a:cubicBezTo>
                  <a:cubicBezTo>
                    <a:pt x="1000" y="17973"/>
                    <a:pt x="262" y="18933"/>
                    <a:pt x="61" y="19413"/>
                  </a:cubicBezTo>
                  <a:cubicBezTo>
                    <a:pt x="-140" y="19893"/>
                    <a:pt x="195" y="19893"/>
                    <a:pt x="531" y="20133"/>
                  </a:cubicBezTo>
                  <a:cubicBezTo>
                    <a:pt x="866" y="20373"/>
                    <a:pt x="1202" y="20853"/>
                    <a:pt x="1537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5294441" y="8337368"/>
              <a:ext cx="225684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600" fill="norm" stroke="1" extrusionOk="0">
                  <a:moveTo>
                    <a:pt x="21432" y="0"/>
                  </a:moveTo>
                  <a:cubicBezTo>
                    <a:pt x="17549" y="1851"/>
                    <a:pt x="13666" y="3703"/>
                    <a:pt x="10389" y="5760"/>
                  </a:cubicBezTo>
                  <a:cubicBezTo>
                    <a:pt x="7113" y="7817"/>
                    <a:pt x="4443" y="10080"/>
                    <a:pt x="2744" y="11726"/>
                  </a:cubicBezTo>
                  <a:cubicBezTo>
                    <a:pt x="1045" y="13371"/>
                    <a:pt x="317" y="14400"/>
                    <a:pt x="75" y="15429"/>
                  </a:cubicBezTo>
                  <a:cubicBezTo>
                    <a:pt x="-168" y="16457"/>
                    <a:pt x="75" y="17486"/>
                    <a:pt x="2380" y="18514"/>
                  </a:cubicBezTo>
                  <a:cubicBezTo>
                    <a:pt x="4686" y="19543"/>
                    <a:pt x="9054" y="20571"/>
                    <a:pt x="134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3086178" y="8517940"/>
              <a:ext cx="139127" cy="587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494" fill="norm" stroke="1" extrusionOk="0">
                  <a:moveTo>
                    <a:pt x="7480" y="8261"/>
                  </a:moveTo>
                  <a:cubicBezTo>
                    <a:pt x="6323" y="11066"/>
                    <a:pt x="5166" y="13871"/>
                    <a:pt x="4587" y="15788"/>
                  </a:cubicBezTo>
                  <a:cubicBezTo>
                    <a:pt x="4009" y="17705"/>
                    <a:pt x="4009" y="18734"/>
                    <a:pt x="3816" y="19669"/>
                  </a:cubicBezTo>
                  <a:cubicBezTo>
                    <a:pt x="3623" y="20604"/>
                    <a:pt x="3237" y="21445"/>
                    <a:pt x="3045" y="21492"/>
                  </a:cubicBezTo>
                  <a:cubicBezTo>
                    <a:pt x="2852" y="21539"/>
                    <a:pt x="2852" y="20791"/>
                    <a:pt x="2273" y="18874"/>
                  </a:cubicBezTo>
                  <a:cubicBezTo>
                    <a:pt x="1695" y="16957"/>
                    <a:pt x="537" y="13871"/>
                    <a:pt x="152" y="10879"/>
                  </a:cubicBezTo>
                  <a:cubicBezTo>
                    <a:pt x="-234" y="7887"/>
                    <a:pt x="152" y="4988"/>
                    <a:pt x="923" y="3305"/>
                  </a:cubicBezTo>
                  <a:cubicBezTo>
                    <a:pt x="1695" y="1622"/>
                    <a:pt x="2852" y="1155"/>
                    <a:pt x="4202" y="781"/>
                  </a:cubicBezTo>
                  <a:cubicBezTo>
                    <a:pt x="5552" y="407"/>
                    <a:pt x="7095" y="126"/>
                    <a:pt x="8830" y="33"/>
                  </a:cubicBezTo>
                  <a:cubicBezTo>
                    <a:pt x="10566" y="-61"/>
                    <a:pt x="12495" y="33"/>
                    <a:pt x="14616" y="547"/>
                  </a:cubicBezTo>
                  <a:cubicBezTo>
                    <a:pt x="16737" y="1061"/>
                    <a:pt x="19052" y="1996"/>
                    <a:pt x="20209" y="3025"/>
                  </a:cubicBezTo>
                  <a:cubicBezTo>
                    <a:pt x="21366" y="4053"/>
                    <a:pt x="21366" y="5175"/>
                    <a:pt x="19437" y="6110"/>
                  </a:cubicBezTo>
                  <a:cubicBezTo>
                    <a:pt x="17509" y="7045"/>
                    <a:pt x="13652" y="7794"/>
                    <a:pt x="11145" y="8355"/>
                  </a:cubicBezTo>
                  <a:cubicBezTo>
                    <a:pt x="8637" y="8916"/>
                    <a:pt x="7480" y="9290"/>
                    <a:pt x="6323" y="96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3174071" y="8736044"/>
              <a:ext cx="207006" cy="266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0" y="9874"/>
                  </a:moveTo>
                  <a:cubicBezTo>
                    <a:pt x="0" y="8846"/>
                    <a:pt x="0" y="7817"/>
                    <a:pt x="800" y="7303"/>
                  </a:cubicBezTo>
                  <a:cubicBezTo>
                    <a:pt x="1600" y="6789"/>
                    <a:pt x="3200" y="6789"/>
                    <a:pt x="4800" y="8023"/>
                  </a:cubicBezTo>
                  <a:cubicBezTo>
                    <a:pt x="6400" y="9257"/>
                    <a:pt x="8000" y="11726"/>
                    <a:pt x="8800" y="13989"/>
                  </a:cubicBezTo>
                  <a:cubicBezTo>
                    <a:pt x="9600" y="16251"/>
                    <a:pt x="9600" y="18309"/>
                    <a:pt x="9067" y="19646"/>
                  </a:cubicBezTo>
                  <a:cubicBezTo>
                    <a:pt x="8533" y="20983"/>
                    <a:pt x="7467" y="21600"/>
                    <a:pt x="6667" y="21394"/>
                  </a:cubicBezTo>
                  <a:cubicBezTo>
                    <a:pt x="5867" y="21189"/>
                    <a:pt x="5333" y="20160"/>
                    <a:pt x="5733" y="17486"/>
                  </a:cubicBezTo>
                  <a:cubicBezTo>
                    <a:pt x="6133" y="14811"/>
                    <a:pt x="7467" y="10491"/>
                    <a:pt x="10267" y="7303"/>
                  </a:cubicBezTo>
                  <a:cubicBezTo>
                    <a:pt x="13067" y="4114"/>
                    <a:pt x="17333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3466009" y="8541714"/>
              <a:ext cx="168073" cy="58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510" fill="norm" stroke="1" extrusionOk="0">
                  <a:moveTo>
                    <a:pt x="21202" y="1507"/>
                  </a:moveTo>
                  <a:cubicBezTo>
                    <a:pt x="21202" y="1037"/>
                    <a:pt x="21202" y="567"/>
                    <a:pt x="20396" y="286"/>
                  </a:cubicBezTo>
                  <a:cubicBezTo>
                    <a:pt x="19590" y="4"/>
                    <a:pt x="17978" y="-90"/>
                    <a:pt x="16527" y="98"/>
                  </a:cubicBezTo>
                  <a:cubicBezTo>
                    <a:pt x="15077" y="286"/>
                    <a:pt x="13787" y="755"/>
                    <a:pt x="11530" y="2117"/>
                  </a:cubicBezTo>
                  <a:cubicBezTo>
                    <a:pt x="9274" y="3479"/>
                    <a:pt x="6050" y="5733"/>
                    <a:pt x="3632" y="8315"/>
                  </a:cubicBezTo>
                  <a:cubicBezTo>
                    <a:pt x="1214" y="10898"/>
                    <a:pt x="-398" y="13809"/>
                    <a:pt x="86" y="16016"/>
                  </a:cubicBezTo>
                  <a:cubicBezTo>
                    <a:pt x="569" y="18223"/>
                    <a:pt x="3148" y="19726"/>
                    <a:pt x="6695" y="20524"/>
                  </a:cubicBezTo>
                  <a:cubicBezTo>
                    <a:pt x="10241" y="21322"/>
                    <a:pt x="14754" y="21416"/>
                    <a:pt x="19268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3777092" y="8500469"/>
              <a:ext cx="224999" cy="31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140" fill="norm" stroke="1" extrusionOk="0">
                  <a:moveTo>
                    <a:pt x="8989" y="2992"/>
                  </a:moveTo>
                  <a:cubicBezTo>
                    <a:pt x="7776" y="2644"/>
                    <a:pt x="6562" y="2296"/>
                    <a:pt x="5592" y="2557"/>
                  </a:cubicBezTo>
                  <a:cubicBezTo>
                    <a:pt x="4621" y="2818"/>
                    <a:pt x="3893" y="3689"/>
                    <a:pt x="2922" y="6302"/>
                  </a:cubicBezTo>
                  <a:cubicBezTo>
                    <a:pt x="1951" y="8915"/>
                    <a:pt x="738" y="13270"/>
                    <a:pt x="252" y="15970"/>
                  </a:cubicBezTo>
                  <a:cubicBezTo>
                    <a:pt x="-233" y="18670"/>
                    <a:pt x="10" y="19715"/>
                    <a:pt x="738" y="20412"/>
                  </a:cubicBezTo>
                  <a:cubicBezTo>
                    <a:pt x="1466" y="21109"/>
                    <a:pt x="2679" y="21457"/>
                    <a:pt x="4742" y="20760"/>
                  </a:cubicBezTo>
                  <a:cubicBezTo>
                    <a:pt x="6805" y="20063"/>
                    <a:pt x="9718" y="18322"/>
                    <a:pt x="11780" y="15099"/>
                  </a:cubicBezTo>
                  <a:cubicBezTo>
                    <a:pt x="13843" y="11876"/>
                    <a:pt x="15057" y="7173"/>
                    <a:pt x="15300" y="4386"/>
                  </a:cubicBezTo>
                  <a:cubicBezTo>
                    <a:pt x="15542" y="1599"/>
                    <a:pt x="14814" y="728"/>
                    <a:pt x="13237" y="292"/>
                  </a:cubicBezTo>
                  <a:cubicBezTo>
                    <a:pt x="11659" y="-143"/>
                    <a:pt x="9232" y="-143"/>
                    <a:pt x="7169" y="641"/>
                  </a:cubicBezTo>
                  <a:cubicBezTo>
                    <a:pt x="5106" y="1425"/>
                    <a:pt x="3407" y="2992"/>
                    <a:pt x="2437" y="4386"/>
                  </a:cubicBezTo>
                  <a:cubicBezTo>
                    <a:pt x="1466" y="5780"/>
                    <a:pt x="1223" y="6999"/>
                    <a:pt x="2315" y="7783"/>
                  </a:cubicBezTo>
                  <a:cubicBezTo>
                    <a:pt x="3407" y="8567"/>
                    <a:pt x="5834" y="8915"/>
                    <a:pt x="9232" y="8305"/>
                  </a:cubicBezTo>
                  <a:cubicBezTo>
                    <a:pt x="12630" y="7696"/>
                    <a:pt x="16998" y="6128"/>
                    <a:pt x="21367" y="4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3882921" y="8242811"/>
              <a:ext cx="111503" cy="186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600" fill="norm" stroke="1" extrusionOk="0">
                  <a:moveTo>
                    <a:pt x="3745" y="8285"/>
                  </a:moveTo>
                  <a:cubicBezTo>
                    <a:pt x="2763" y="10060"/>
                    <a:pt x="1782" y="11836"/>
                    <a:pt x="1045" y="13907"/>
                  </a:cubicBezTo>
                  <a:cubicBezTo>
                    <a:pt x="309" y="15978"/>
                    <a:pt x="-182" y="18345"/>
                    <a:pt x="63" y="18493"/>
                  </a:cubicBezTo>
                  <a:cubicBezTo>
                    <a:pt x="309" y="18641"/>
                    <a:pt x="1291" y="16570"/>
                    <a:pt x="2763" y="13611"/>
                  </a:cubicBezTo>
                  <a:cubicBezTo>
                    <a:pt x="4236" y="10652"/>
                    <a:pt x="6200" y="6805"/>
                    <a:pt x="7918" y="4142"/>
                  </a:cubicBezTo>
                  <a:cubicBezTo>
                    <a:pt x="9636" y="1479"/>
                    <a:pt x="11109" y="0"/>
                    <a:pt x="12336" y="0"/>
                  </a:cubicBezTo>
                  <a:cubicBezTo>
                    <a:pt x="13563" y="0"/>
                    <a:pt x="14545" y="1479"/>
                    <a:pt x="16018" y="5326"/>
                  </a:cubicBezTo>
                  <a:cubicBezTo>
                    <a:pt x="17491" y="9173"/>
                    <a:pt x="19454" y="15386"/>
                    <a:pt x="214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4101759" y="8659375"/>
              <a:ext cx="99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4287360" y="8485881"/>
              <a:ext cx="236076" cy="321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29" fill="norm" stroke="1" extrusionOk="0">
                  <a:moveTo>
                    <a:pt x="8913" y="5887"/>
                  </a:moveTo>
                  <a:cubicBezTo>
                    <a:pt x="7752" y="5718"/>
                    <a:pt x="6590" y="5549"/>
                    <a:pt x="5661" y="5887"/>
                  </a:cubicBezTo>
                  <a:cubicBezTo>
                    <a:pt x="4732" y="6224"/>
                    <a:pt x="4036" y="7068"/>
                    <a:pt x="3107" y="9262"/>
                  </a:cubicBezTo>
                  <a:cubicBezTo>
                    <a:pt x="2178" y="11456"/>
                    <a:pt x="1016" y="14999"/>
                    <a:pt x="436" y="17193"/>
                  </a:cubicBezTo>
                  <a:cubicBezTo>
                    <a:pt x="-145" y="19387"/>
                    <a:pt x="-145" y="20231"/>
                    <a:pt x="436" y="20737"/>
                  </a:cubicBezTo>
                  <a:cubicBezTo>
                    <a:pt x="1016" y="21243"/>
                    <a:pt x="2178" y="21412"/>
                    <a:pt x="3803" y="20990"/>
                  </a:cubicBezTo>
                  <a:cubicBezTo>
                    <a:pt x="5429" y="20568"/>
                    <a:pt x="7520" y="19556"/>
                    <a:pt x="9842" y="16687"/>
                  </a:cubicBezTo>
                  <a:cubicBezTo>
                    <a:pt x="12165" y="13818"/>
                    <a:pt x="14720" y="9093"/>
                    <a:pt x="15881" y="6140"/>
                  </a:cubicBezTo>
                  <a:cubicBezTo>
                    <a:pt x="17042" y="3187"/>
                    <a:pt x="16810" y="2006"/>
                    <a:pt x="15532" y="1162"/>
                  </a:cubicBezTo>
                  <a:cubicBezTo>
                    <a:pt x="14255" y="318"/>
                    <a:pt x="11932" y="-188"/>
                    <a:pt x="9842" y="65"/>
                  </a:cubicBezTo>
                  <a:cubicBezTo>
                    <a:pt x="7752" y="318"/>
                    <a:pt x="5894" y="1331"/>
                    <a:pt x="4732" y="2259"/>
                  </a:cubicBezTo>
                  <a:cubicBezTo>
                    <a:pt x="3571" y="3187"/>
                    <a:pt x="3107" y="4031"/>
                    <a:pt x="4616" y="5128"/>
                  </a:cubicBezTo>
                  <a:cubicBezTo>
                    <a:pt x="6126" y="6224"/>
                    <a:pt x="9610" y="7574"/>
                    <a:pt x="12745" y="8334"/>
                  </a:cubicBezTo>
                  <a:cubicBezTo>
                    <a:pt x="15881" y="9093"/>
                    <a:pt x="18668" y="9262"/>
                    <a:pt x="21455" y="9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3818086" y="8927715"/>
              <a:ext cx="49067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62" y="16800"/>
                    <a:pt x="8325" y="12000"/>
                    <a:pt x="11925" y="8400"/>
                  </a:cubicBezTo>
                  <a:cubicBezTo>
                    <a:pt x="15525" y="4800"/>
                    <a:pt x="1856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4004645" y="9042717"/>
              <a:ext cx="90403" cy="201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1" h="21341" fill="norm" stroke="1" extrusionOk="0">
                  <a:moveTo>
                    <a:pt x="13427" y="0"/>
                  </a:moveTo>
                  <a:cubicBezTo>
                    <a:pt x="10508" y="0"/>
                    <a:pt x="7589" y="0"/>
                    <a:pt x="4962" y="405"/>
                  </a:cubicBezTo>
                  <a:cubicBezTo>
                    <a:pt x="2335" y="810"/>
                    <a:pt x="0" y="1620"/>
                    <a:pt x="0" y="3375"/>
                  </a:cubicBezTo>
                  <a:cubicBezTo>
                    <a:pt x="0" y="5130"/>
                    <a:pt x="2335" y="7830"/>
                    <a:pt x="6422" y="10260"/>
                  </a:cubicBezTo>
                  <a:cubicBezTo>
                    <a:pt x="10508" y="12690"/>
                    <a:pt x="16346" y="14850"/>
                    <a:pt x="18973" y="16605"/>
                  </a:cubicBezTo>
                  <a:cubicBezTo>
                    <a:pt x="21600" y="18360"/>
                    <a:pt x="21016" y="19710"/>
                    <a:pt x="18097" y="20520"/>
                  </a:cubicBezTo>
                  <a:cubicBezTo>
                    <a:pt x="15178" y="21330"/>
                    <a:pt x="9924" y="21600"/>
                    <a:pt x="7297" y="21060"/>
                  </a:cubicBezTo>
                  <a:cubicBezTo>
                    <a:pt x="4670" y="20520"/>
                    <a:pt x="4670" y="19170"/>
                    <a:pt x="4670" y="17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4142190" y="9050486"/>
              <a:ext cx="189575" cy="163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254" fill="norm" stroke="1" extrusionOk="0">
                  <a:moveTo>
                    <a:pt x="3220" y="9956"/>
                  </a:moveTo>
                  <a:cubicBezTo>
                    <a:pt x="4660" y="9623"/>
                    <a:pt x="6100" y="9291"/>
                    <a:pt x="7396" y="8294"/>
                  </a:cubicBezTo>
                  <a:cubicBezTo>
                    <a:pt x="8692" y="7297"/>
                    <a:pt x="9844" y="5636"/>
                    <a:pt x="10564" y="3974"/>
                  </a:cubicBezTo>
                  <a:cubicBezTo>
                    <a:pt x="11284" y="2312"/>
                    <a:pt x="11572" y="651"/>
                    <a:pt x="10996" y="152"/>
                  </a:cubicBezTo>
                  <a:cubicBezTo>
                    <a:pt x="10420" y="-346"/>
                    <a:pt x="8980" y="319"/>
                    <a:pt x="6964" y="2977"/>
                  </a:cubicBezTo>
                  <a:cubicBezTo>
                    <a:pt x="4948" y="5636"/>
                    <a:pt x="2356" y="10288"/>
                    <a:pt x="1060" y="13445"/>
                  </a:cubicBezTo>
                  <a:cubicBezTo>
                    <a:pt x="-236" y="16602"/>
                    <a:pt x="-236" y="18263"/>
                    <a:pt x="484" y="19426"/>
                  </a:cubicBezTo>
                  <a:cubicBezTo>
                    <a:pt x="1204" y="20589"/>
                    <a:pt x="2644" y="21254"/>
                    <a:pt x="6244" y="21254"/>
                  </a:cubicBezTo>
                  <a:cubicBezTo>
                    <a:pt x="9844" y="21254"/>
                    <a:pt x="15604" y="20589"/>
                    <a:pt x="21364" y="19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4716244" y="8743711"/>
              <a:ext cx="182867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fill="norm" stroke="1" extrusionOk="0">
                  <a:moveTo>
                    <a:pt x="18766" y="0"/>
                  </a:moveTo>
                  <a:cubicBezTo>
                    <a:pt x="14266" y="4114"/>
                    <a:pt x="9766" y="8229"/>
                    <a:pt x="6916" y="10671"/>
                  </a:cubicBezTo>
                  <a:cubicBezTo>
                    <a:pt x="4066" y="13114"/>
                    <a:pt x="2866" y="13886"/>
                    <a:pt x="1816" y="14786"/>
                  </a:cubicBezTo>
                  <a:cubicBezTo>
                    <a:pt x="766" y="15686"/>
                    <a:pt x="-134" y="16714"/>
                    <a:pt x="16" y="17614"/>
                  </a:cubicBezTo>
                  <a:cubicBezTo>
                    <a:pt x="166" y="18514"/>
                    <a:pt x="1366" y="19286"/>
                    <a:pt x="5116" y="19929"/>
                  </a:cubicBezTo>
                  <a:cubicBezTo>
                    <a:pt x="8866" y="20571"/>
                    <a:pt x="15166" y="21086"/>
                    <a:pt x="214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4738106" y="9019717"/>
              <a:ext cx="168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5087981" y="8767322"/>
              <a:ext cx="271766" cy="243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1439" fill="norm" stroke="1" extrusionOk="0">
                  <a:moveTo>
                    <a:pt x="804" y="3996"/>
                  </a:moveTo>
                  <a:cubicBezTo>
                    <a:pt x="4339" y="2871"/>
                    <a:pt x="7873" y="1746"/>
                    <a:pt x="10721" y="1071"/>
                  </a:cubicBezTo>
                  <a:cubicBezTo>
                    <a:pt x="13568" y="396"/>
                    <a:pt x="15728" y="171"/>
                    <a:pt x="17299" y="58"/>
                  </a:cubicBezTo>
                  <a:cubicBezTo>
                    <a:pt x="18870" y="-54"/>
                    <a:pt x="19851" y="-54"/>
                    <a:pt x="20441" y="508"/>
                  </a:cubicBezTo>
                  <a:cubicBezTo>
                    <a:pt x="21030" y="1071"/>
                    <a:pt x="21226" y="2196"/>
                    <a:pt x="19753" y="3996"/>
                  </a:cubicBezTo>
                  <a:cubicBezTo>
                    <a:pt x="18281" y="5796"/>
                    <a:pt x="15139" y="8271"/>
                    <a:pt x="11702" y="10746"/>
                  </a:cubicBezTo>
                  <a:cubicBezTo>
                    <a:pt x="8266" y="13221"/>
                    <a:pt x="4535" y="15696"/>
                    <a:pt x="2375" y="17496"/>
                  </a:cubicBezTo>
                  <a:cubicBezTo>
                    <a:pt x="215" y="19296"/>
                    <a:pt x="-374" y="20421"/>
                    <a:pt x="215" y="20983"/>
                  </a:cubicBezTo>
                  <a:cubicBezTo>
                    <a:pt x="804" y="21546"/>
                    <a:pt x="2571" y="21546"/>
                    <a:pt x="5615" y="21209"/>
                  </a:cubicBezTo>
                  <a:cubicBezTo>
                    <a:pt x="8659" y="20871"/>
                    <a:pt x="12979" y="20196"/>
                    <a:pt x="17299" y="19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5291543" y="8973716"/>
              <a:ext cx="144247" cy="125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140" fill="norm" stroke="1" extrusionOk="0">
                  <a:moveTo>
                    <a:pt x="15705" y="0"/>
                  </a:moveTo>
                  <a:cubicBezTo>
                    <a:pt x="16084" y="2160"/>
                    <a:pt x="16463" y="4320"/>
                    <a:pt x="14757" y="7776"/>
                  </a:cubicBezTo>
                  <a:cubicBezTo>
                    <a:pt x="13052" y="11232"/>
                    <a:pt x="9263" y="15984"/>
                    <a:pt x="6421" y="18576"/>
                  </a:cubicBezTo>
                  <a:cubicBezTo>
                    <a:pt x="3578" y="21168"/>
                    <a:pt x="1684" y="21600"/>
                    <a:pt x="736" y="20736"/>
                  </a:cubicBezTo>
                  <a:cubicBezTo>
                    <a:pt x="-211" y="19872"/>
                    <a:pt x="-211" y="17712"/>
                    <a:pt x="547" y="15984"/>
                  </a:cubicBezTo>
                  <a:cubicBezTo>
                    <a:pt x="1305" y="14256"/>
                    <a:pt x="2821" y="12960"/>
                    <a:pt x="6421" y="13608"/>
                  </a:cubicBezTo>
                  <a:cubicBezTo>
                    <a:pt x="10021" y="14256"/>
                    <a:pt x="15705" y="16848"/>
                    <a:pt x="21389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5451122" y="8935382"/>
              <a:ext cx="92004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840"/>
                    <a:pt x="12000" y="7680"/>
                    <a:pt x="8400" y="11280"/>
                  </a:cubicBezTo>
                  <a:cubicBezTo>
                    <a:pt x="4800" y="14880"/>
                    <a:pt x="2400" y="182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5504791" y="9055392"/>
              <a:ext cx="207005" cy="138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3" fill="norm" stroke="1" extrusionOk="0">
                  <a:moveTo>
                    <a:pt x="0" y="6187"/>
                  </a:moveTo>
                  <a:cubicBezTo>
                    <a:pt x="533" y="4259"/>
                    <a:pt x="1067" y="2330"/>
                    <a:pt x="2000" y="1173"/>
                  </a:cubicBezTo>
                  <a:cubicBezTo>
                    <a:pt x="2933" y="16"/>
                    <a:pt x="4267" y="-370"/>
                    <a:pt x="5200" y="401"/>
                  </a:cubicBezTo>
                  <a:cubicBezTo>
                    <a:pt x="6133" y="1173"/>
                    <a:pt x="6667" y="3101"/>
                    <a:pt x="6800" y="5030"/>
                  </a:cubicBezTo>
                  <a:cubicBezTo>
                    <a:pt x="6933" y="6959"/>
                    <a:pt x="6667" y="8887"/>
                    <a:pt x="6000" y="11587"/>
                  </a:cubicBezTo>
                  <a:cubicBezTo>
                    <a:pt x="5333" y="14287"/>
                    <a:pt x="4267" y="17759"/>
                    <a:pt x="4533" y="19494"/>
                  </a:cubicBezTo>
                  <a:cubicBezTo>
                    <a:pt x="4800" y="21230"/>
                    <a:pt x="6400" y="21230"/>
                    <a:pt x="9467" y="20266"/>
                  </a:cubicBezTo>
                  <a:cubicBezTo>
                    <a:pt x="12533" y="19301"/>
                    <a:pt x="17067" y="17373"/>
                    <a:pt x="21600" y="15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5635127" y="8646245"/>
              <a:ext cx="233413" cy="649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443" fill="norm" stroke="1" extrusionOk="0">
                  <a:moveTo>
                    <a:pt x="0" y="180"/>
                  </a:moveTo>
                  <a:cubicBezTo>
                    <a:pt x="1592" y="12"/>
                    <a:pt x="3183" y="-157"/>
                    <a:pt x="5002" y="265"/>
                  </a:cubicBezTo>
                  <a:cubicBezTo>
                    <a:pt x="6821" y="687"/>
                    <a:pt x="8867" y="1699"/>
                    <a:pt x="11368" y="3387"/>
                  </a:cubicBezTo>
                  <a:cubicBezTo>
                    <a:pt x="13869" y="5074"/>
                    <a:pt x="16825" y="7437"/>
                    <a:pt x="18758" y="9715"/>
                  </a:cubicBezTo>
                  <a:cubicBezTo>
                    <a:pt x="20691" y="11993"/>
                    <a:pt x="21600" y="14187"/>
                    <a:pt x="19781" y="16127"/>
                  </a:cubicBezTo>
                  <a:cubicBezTo>
                    <a:pt x="17962" y="18068"/>
                    <a:pt x="13415" y="19755"/>
                    <a:pt x="8867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6233140" y="9042717"/>
              <a:ext cx="199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6325142" y="9150053"/>
              <a:ext cx="214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21600"/>
                    <a:pt x="11314" y="21600"/>
                    <a:pt x="14914" y="18000"/>
                  </a:cubicBezTo>
                  <a:cubicBezTo>
                    <a:pt x="18514" y="14400"/>
                    <a:pt x="20057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6700818" y="8958382"/>
              <a:ext cx="3066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254"/>
                    <a:pt x="7200" y="10508"/>
                    <a:pt x="3600" y="14108"/>
                  </a:cubicBezTo>
                  <a:cubicBezTo>
                    <a:pt x="0" y="17708"/>
                    <a:pt x="0" y="196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6800486" y="9157720"/>
              <a:ext cx="222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4400"/>
                    <a:pt x="11917" y="7200"/>
                    <a:pt x="15517" y="3600"/>
                  </a:cubicBezTo>
                  <a:cubicBezTo>
                    <a:pt x="19117" y="0"/>
                    <a:pt x="2035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7184438" y="9035050"/>
              <a:ext cx="168062" cy="156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274" fill="norm" stroke="1" extrusionOk="0">
                  <a:moveTo>
                    <a:pt x="19558" y="0"/>
                  </a:moveTo>
                  <a:cubicBezTo>
                    <a:pt x="15958" y="5574"/>
                    <a:pt x="12358" y="11148"/>
                    <a:pt x="9904" y="14632"/>
                  </a:cubicBezTo>
                  <a:cubicBezTo>
                    <a:pt x="7449" y="18116"/>
                    <a:pt x="6140" y="19510"/>
                    <a:pt x="4667" y="20381"/>
                  </a:cubicBezTo>
                  <a:cubicBezTo>
                    <a:pt x="3195" y="21252"/>
                    <a:pt x="1558" y="21600"/>
                    <a:pt x="740" y="20903"/>
                  </a:cubicBezTo>
                  <a:cubicBezTo>
                    <a:pt x="-78" y="20206"/>
                    <a:pt x="-78" y="18465"/>
                    <a:pt x="86" y="16723"/>
                  </a:cubicBezTo>
                  <a:cubicBezTo>
                    <a:pt x="249" y="14981"/>
                    <a:pt x="577" y="13239"/>
                    <a:pt x="2704" y="11671"/>
                  </a:cubicBezTo>
                  <a:cubicBezTo>
                    <a:pt x="4831" y="10103"/>
                    <a:pt x="8758" y="8710"/>
                    <a:pt x="12195" y="9929"/>
                  </a:cubicBezTo>
                  <a:cubicBezTo>
                    <a:pt x="15631" y="11148"/>
                    <a:pt x="18577" y="14981"/>
                    <a:pt x="21522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7337165" y="9004383"/>
              <a:ext cx="176338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17" y="3512"/>
                    <a:pt x="12835" y="7024"/>
                    <a:pt x="9235" y="10624"/>
                  </a:cubicBezTo>
                  <a:cubicBezTo>
                    <a:pt x="5635" y="14224"/>
                    <a:pt x="2817" y="179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7464552" y="9178165"/>
              <a:ext cx="263623" cy="148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fill="norm" stroke="1" extrusionOk="0">
                  <a:moveTo>
                    <a:pt x="239" y="1490"/>
                  </a:moveTo>
                  <a:cubicBezTo>
                    <a:pt x="1278" y="745"/>
                    <a:pt x="2316" y="0"/>
                    <a:pt x="3562" y="0"/>
                  </a:cubicBezTo>
                  <a:cubicBezTo>
                    <a:pt x="4809" y="0"/>
                    <a:pt x="6262" y="745"/>
                    <a:pt x="6574" y="2793"/>
                  </a:cubicBezTo>
                  <a:cubicBezTo>
                    <a:pt x="6886" y="4841"/>
                    <a:pt x="6055" y="8193"/>
                    <a:pt x="5016" y="10800"/>
                  </a:cubicBezTo>
                  <a:cubicBezTo>
                    <a:pt x="3978" y="13407"/>
                    <a:pt x="2732" y="15269"/>
                    <a:pt x="1693" y="16759"/>
                  </a:cubicBezTo>
                  <a:cubicBezTo>
                    <a:pt x="655" y="18248"/>
                    <a:pt x="-176" y="19366"/>
                    <a:pt x="32" y="20110"/>
                  </a:cubicBezTo>
                  <a:cubicBezTo>
                    <a:pt x="239" y="20855"/>
                    <a:pt x="1486" y="21228"/>
                    <a:pt x="5224" y="21414"/>
                  </a:cubicBezTo>
                  <a:cubicBezTo>
                    <a:pt x="8962" y="21600"/>
                    <a:pt x="15193" y="21600"/>
                    <a:pt x="214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4258505" y="8214699"/>
              <a:ext cx="354847" cy="646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510" fill="norm" stroke="1" extrusionOk="0">
                  <a:moveTo>
                    <a:pt x="11745" y="3827"/>
                  </a:moveTo>
                  <a:cubicBezTo>
                    <a:pt x="11592" y="3402"/>
                    <a:pt x="11439" y="2976"/>
                    <a:pt x="10826" y="2679"/>
                  </a:cubicBezTo>
                  <a:cubicBezTo>
                    <a:pt x="10213" y="2381"/>
                    <a:pt x="9141" y="2211"/>
                    <a:pt x="7685" y="2721"/>
                  </a:cubicBezTo>
                  <a:cubicBezTo>
                    <a:pt x="6230" y="3232"/>
                    <a:pt x="4392" y="4422"/>
                    <a:pt x="2936" y="6080"/>
                  </a:cubicBezTo>
                  <a:cubicBezTo>
                    <a:pt x="1481" y="7739"/>
                    <a:pt x="409" y="9865"/>
                    <a:pt x="102" y="11948"/>
                  </a:cubicBezTo>
                  <a:cubicBezTo>
                    <a:pt x="-204" y="14032"/>
                    <a:pt x="256" y="16072"/>
                    <a:pt x="485" y="17306"/>
                  </a:cubicBezTo>
                  <a:cubicBezTo>
                    <a:pt x="715" y="18539"/>
                    <a:pt x="715" y="18964"/>
                    <a:pt x="1022" y="19346"/>
                  </a:cubicBezTo>
                  <a:cubicBezTo>
                    <a:pt x="1328" y="19729"/>
                    <a:pt x="1941" y="20069"/>
                    <a:pt x="3626" y="20452"/>
                  </a:cubicBezTo>
                  <a:cubicBezTo>
                    <a:pt x="5311" y="20835"/>
                    <a:pt x="8068" y="21260"/>
                    <a:pt x="10213" y="21430"/>
                  </a:cubicBezTo>
                  <a:cubicBezTo>
                    <a:pt x="12358" y="21600"/>
                    <a:pt x="13890" y="21515"/>
                    <a:pt x="15345" y="21005"/>
                  </a:cubicBezTo>
                  <a:cubicBezTo>
                    <a:pt x="16800" y="20494"/>
                    <a:pt x="18179" y="19559"/>
                    <a:pt x="19251" y="17816"/>
                  </a:cubicBezTo>
                  <a:cubicBezTo>
                    <a:pt x="20324" y="16072"/>
                    <a:pt x="21090" y="13521"/>
                    <a:pt x="21243" y="11395"/>
                  </a:cubicBezTo>
                  <a:cubicBezTo>
                    <a:pt x="21396" y="9269"/>
                    <a:pt x="20936" y="7569"/>
                    <a:pt x="19558" y="5910"/>
                  </a:cubicBezTo>
                  <a:cubicBezTo>
                    <a:pt x="18179" y="4252"/>
                    <a:pt x="15881" y="2636"/>
                    <a:pt x="13200" y="1658"/>
                  </a:cubicBezTo>
                  <a:cubicBezTo>
                    <a:pt x="10519" y="680"/>
                    <a:pt x="7456" y="340"/>
                    <a:pt x="43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7" name="Drawing"/>
          <p:cNvGrpSpPr/>
          <p:nvPr/>
        </p:nvGrpSpPr>
        <p:grpSpPr>
          <a:xfrm>
            <a:off x="363177" y="628620"/>
            <a:ext cx="8796141" cy="7390895"/>
            <a:chOff x="0" y="0"/>
            <a:chExt cx="8796139" cy="7390894"/>
          </a:xfrm>
        </p:grpSpPr>
        <p:sp>
          <p:nvSpPr>
            <p:cNvPr id="3147" name="Line"/>
            <p:cNvSpPr/>
            <p:nvPr/>
          </p:nvSpPr>
          <p:spPr>
            <a:xfrm>
              <a:off x="1789838" y="198273"/>
              <a:ext cx="299170" cy="436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079" fill="norm" stroke="1" extrusionOk="0">
                  <a:moveTo>
                    <a:pt x="8884" y="1905"/>
                  </a:moveTo>
                  <a:cubicBezTo>
                    <a:pt x="9251" y="1288"/>
                    <a:pt x="9617" y="671"/>
                    <a:pt x="9251" y="301"/>
                  </a:cubicBezTo>
                  <a:cubicBezTo>
                    <a:pt x="8884" y="-70"/>
                    <a:pt x="7786" y="-193"/>
                    <a:pt x="6413" y="486"/>
                  </a:cubicBezTo>
                  <a:cubicBezTo>
                    <a:pt x="5040" y="1165"/>
                    <a:pt x="3393" y="2646"/>
                    <a:pt x="2112" y="5114"/>
                  </a:cubicBezTo>
                  <a:cubicBezTo>
                    <a:pt x="830" y="7583"/>
                    <a:pt x="-85" y="11039"/>
                    <a:pt x="7" y="13754"/>
                  </a:cubicBezTo>
                  <a:cubicBezTo>
                    <a:pt x="98" y="16470"/>
                    <a:pt x="1196" y="18445"/>
                    <a:pt x="3301" y="19679"/>
                  </a:cubicBezTo>
                  <a:cubicBezTo>
                    <a:pt x="5407" y="20913"/>
                    <a:pt x="8518" y="21407"/>
                    <a:pt x="11356" y="20852"/>
                  </a:cubicBezTo>
                  <a:cubicBezTo>
                    <a:pt x="14193" y="20296"/>
                    <a:pt x="16756" y="18692"/>
                    <a:pt x="18586" y="16223"/>
                  </a:cubicBezTo>
                  <a:cubicBezTo>
                    <a:pt x="20417" y="13754"/>
                    <a:pt x="21515" y="10422"/>
                    <a:pt x="21423" y="7892"/>
                  </a:cubicBezTo>
                  <a:cubicBezTo>
                    <a:pt x="21332" y="5361"/>
                    <a:pt x="20051" y="3633"/>
                    <a:pt x="18403" y="2584"/>
                  </a:cubicBezTo>
                  <a:cubicBezTo>
                    <a:pt x="16756" y="1535"/>
                    <a:pt x="14742" y="1165"/>
                    <a:pt x="12729" y="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2005875" y="0"/>
              <a:ext cx="53669" cy="780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21600" y="212"/>
                  </a:moveTo>
                  <a:cubicBezTo>
                    <a:pt x="16457" y="72"/>
                    <a:pt x="11314" y="-69"/>
                    <a:pt x="8229" y="37"/>
                  </a:cubicBezTo>
                  <a:cubicBezTo>
                    <a:pt x="5143" y="142"/>
                    <a:pt x="4114" y="494"/>
                    <a:pt x="3600" y="1971"/>
                  </a:cubicBezTo>
                  <a:cubicBezTo>
                    <a:pt x="3086" y="3449"/>
                    <a:pt x="3086" y="6052"/>
                    <a:pt x="4114" y="8515"/>
                  </a:cubicBezTo>
                  <a:cubicBezTo>
                    <a:pt x="5143" y="10977"/>
                    <a:pt x="7200" y="13299"/>
                    <a:pt x="8743" y="15304"/>
                  </a:cubicBezTo>
                  <a:cubicBezTo>
                    <a:pt x="10286" y="17310"/>
                    <a:pt x="11314" y="18998"/>
                    <a:pt x="10800" y="20053"/>
                  </a:cubicBezTo>
                  <a:cubicBezTo>
                    <a:pt x="10286" y="21109"/>
                    <a:pt x="8229" y="21531"/>
                    <a:pt x="6171" y="21496"/>
                  </a:cubicBezTo>
                  <a:cubicBezTo>
                    <a:pt x="4114" y="21461"/>
                    <a:pt x="2057" y="20968"/>
                    <a:pt x="0" y="20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1783537" y="62995"/>
              <a:ext cx="467678" cy="75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9" fill="norm" stroke="1" extrusionOk="0">
                  <a:moveTo>
                    <a:pt x="0" y="6029"/>
                  </a:moveTo>
                  <a:cubicBezTo>
                    <a:pt x="1416" y="3869"/>
                    <a:pt x="2833" y="1709"/>
                    <a:pt x="5489" y="629"/>
                  </a:cubicBezTo>
                  <a:cubicBezTo>
                    <a:pt x="8144" y="-451"/>
                    <a:pt x="12039" y="-451"/>
                    <a:pt x="14931" y="3149"/>
                  </a:cubicBezTo>
                  <a:cubicBezTo>
                    <a:pt x="17823" y="6749"/>
                    <a:pt x="19711" y="13949"/>
                    <a:pt x="21600" y="211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1737536" y="820412"/>
              <a:ext cx="352675" cy="48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28" fill="norm" stroke="1" extrusionOk="0">
                  <a:moveTo>
                    <a:pt x="0" y="12960"/>
                  </a:moveTo>
                  <a:cubicBezTo>
                    <a:pt x="626" y="17280"/>
                    <a:pt x="1252" y="21600"/>
                    <a:pt x="4617" y="19980"/>
                  </a:cubicBezTo>
                  <a:cubicBezTo>
                    <a:pt x="7983" y="18360"/>
                    <a:pt x="14087" y="10800"/>
                    <a:pt x="17374" y="6480"/>
                  </a:cubicBezTo>
                  <a:cubicBezTo>
                    <a:pt x="20661" y="2160"/>
                    <a:pt x="21130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2522374" y="50430"/>
              <a:ext cx="250186" cy="79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408" fill="norm" stroke="1" extrusionOk="0">
                  <a:moveTo>
                    <a:pt x="19850" y="501"/>
                  </a:moveTo>
                  <a:cubicBezTo>
                    <a:pt x="18986" y="295"/>
                    <a:pt x="18122" y="89"/>
                    <a:pt x="17150" y="20"/>
                  </a:cubicBezTo>
                  <a:cubicBezTo>
                    <a:pt x="16178" y="-49"/>
                    <a:pt x="15098" y="20"/>
                    <a:pt x="13154" y="880"/>
                  </a:cubicBezTo>
                  <a:cubicBezTo>
                    <a:pt x="11210" y="1740"/>
                    <a:pt x="8402" y="3390"/>
                    <a:pt x="6134" y="5420"/>
                  </a:cubicBezTo>
                  <a:cubicBezTo>
                    <a:pt x="3866" y="7449"/>
                    <a:pt x="2138" y="9857"/>
                    <a:pt x="1058" y="12230"/>
                  </a:cubicBezTo>
                  <a:cubicBezTo>
                    <a:pt x="-22" y="14603"/>
                    <a:pt x="-454" y="16942"/>
                    <a:pt x="626" y="18593"/>
                  </a:cubicBezTo>
                  <a:cubicBezTo>
                    <a:pt x="1706" y="20244"/>
                    <a:pt x="4298" y="21207"/>
                    <a:pt x="7970" y="21379"/>
                  </a:cubicBezTo>
                  <a:cubicBezTo>
                    <a:pt x="11642" y="21551"/>
                    <a:pt x="16394" y="20932"/>
                    <a:pt x="21146" y="20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2818534" y="315716"/>
              <a:ext cx="347792" cy="40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417" fill="norm" stroke="1" extrusionOk="0">
                  <a:moveTo>
                    <a:pt x="2349" y="2391"/>
                  </a:moveTo>
                  <a:cubicBezTo>
                    <a:pt x="6575" y="1571"/>
                    <a:pt x="10802" y="750"/>
                    <a:pt x="13697" y="340"/>
                  </a:cubicBezTo>
                  <a:cubicBezTo>
                    <a:pt x="16593" y="-70"/>
                    <a:pt x="18158" y="-70"/>
                    <a:pt x="19254" y="135"/>
                  </a:cubicBezTo>
                  <a:cubicBezTo>
                    <a:pt x="20349" y="340"/>
                    <a:pt x="20975" y="750"/>
                    <a:pt x="21210" y="1365"/>
                  </a:cubicBezTo>
                  <a:cubicBezTo>
                    <a:pt x="21445" y="1981"/>
                    <a:pt x="21288" y="2801"/>
                    <a:pt x="19958" y="4168"/>
                  </a:cubicBezTo>
                  <a:cubicBezTo>
                    <a:pt x="18628" y="5535"/>
                    <a:pt x="16123" y="7449"/>
                    <a:pt x="12993" y="9705"/>
                  </a:cubicBezTo>
                  <a:cubicBezTo>
                    <a:pt x="9862" y="11960"/>
                    <a:pt x="6106" y="14558"/>
                    <a:pt x="3915" y="16130"/>
                  </a:cubicBezTo>
                  <a:cubicBezTo>
                    <a:pt x="1723" y="17702"/>
                    <a:pt x="1097" y="18249"/>
                    <a:pt x="628" y="18933"/>
                  </a:cubicBezTo>
                  <a:cubicBezTo>
                    <a:pt x="158" y="19616"/>
                    <a:pt x="-155" y="20436"/>
                    <a:pt x="80" y="20915"/>
                  </a:cubicBezTo>
                  <a:cubicBezTo>
                    <a:pt x="315" y="21393"/>
                    <a:pt x="1097" y="21530"/>
                    <a:pt x="3915" y="21325"/>
                  </a:cubicBezTo>
                  <a:cubicBezTo>
                    <a:pt x="6732" y="21120"/>
                    <a:pt x="11584" y="20573"/>
                    <a:pt x="16436" y="20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3136420" y="605740"/>
              <a:ext cx="188153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600" fill="norm" stroke="1" extrusionOk="0">
                  <a:moveTo>
                    <a:pt x="21490" y="0"/>
                  </a:moveTo>
                  <a:cubicBezTo>
                    <a:pt x="17112" y="5236"/>
                    <a:pt x="12733" y="10473"/>
                    <a:pt x="9960" y="13745"/>
                  </a:cubicBezTo>
                  <a:cubicBezTo>
                    <a:pt x="7187" y="17018"/>
                    <a:pt x="6020" y="18327"/>
                    <a:pt x="4706" y="18982"/>
                  </a:cubicBezTo>
                  <a:cubicBezTo>
                    <a:pt x="3393" y="19636"/>
                    <a:pt x="1933" y="19636"/>
                    <a:pt x="1058" y="18818"/>
                  </a:cubicBezTo>
                  <a:cubicBezTo>
                    <a:pt x="182" y="18000"/>
                    <a:pt x="-110" y="16364"/>
                    <a:pt x="36" y="14727"/>
                  </a:cubicBezTo>
                  <a:cubicBezTo>
                    <a:pt x="182" y="13091"/>
                    <a:pt x="766" y="11455"/>
                    <a:pt x="2079" y="10473"/>
                  </a:cubicBezTo>
                  <a:cubicBezTo>
                    <a:pt x="3393" y="9491"/>
                    <a:pt x="5436" y="9164"/>
                    <a:pt x="8647" y="11127"/>
                  </a:cubicBezTo>
                  <a:cubicBezTo>
                    <a:pt x="11858" y="13091"/>
                    <a:pt x="16236" y="17345"/>
                    <a:pt x="206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3367841" y="598074"/>
              <a:ext cx="4106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20417" y="0"/>
                  </a:moveTo>
                  <a:cubicBezTo>
                    <a:pt x="12793" y="5143"/>
                    <a:pt x="5170" y="10286"/>
                    <a:pt x="1993" y="13886"/>
                  </a:cubicBezTo>
                  <a:cubicBezTo>
                    <a:pt x="-1183" y="17486"/>
                    <a:pt x="88" y="19543"/>
                    <a:pt x="13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3431907" y="747991"/>
              <a:ext cx="214673" cy="167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4" fill="norm" stroke="1" extrusionOk="0">
                  <a:moveTo>
                    <a:pt x="0" y="7096"/>
                  </a:moveTo>
                  <a:cubicBezTo>
                    <a:pt x="514" y="5508"/>
                    <a:pt x="1029" y="3919"/>
                    <a:pt x="2057" y="2649"/>
                  </a:cubicBezTo>
                  <a:cubicBezTo>
                    <a:pt x="3086" y="1378"/>
                    <a:pt x="4629" y="425"/>
                    <a:pt x="6043" y="108"/>
                  </a:cubicBezTo>
                  <a:cubicBezTo>
                    <a:pt x="7457" y="-210"/>
                    <a:pt x="8743" y="108"/>
                    <a:pt x="9386" y="2014"/>
                  </a:cubicBezTo>
                  <a:cubicBezTo>
                    <a:pt x="10029" y="3919"/>
                    <a:pt x="10029" y="7414"/>
                    <a:pt x="9643" y="9796"/>
                  </a:cubicBezTo>
                  <a:cubicBezTo>
                    <a:pt x="9257" y="12178"/>
                    <a:pt x="8486" y="13449"/>
                    <a:pt x="7586" y="14878"/>
                  </a:cubicBezTo>
                  <a:cubicBezTo>
                    <a:pt x="6686" y="16308"/>
                    <a:pt x="5657" y="17896"/>
                    <a:pt x="5657" y="19166"/>
                  </a:cubicBezTo>
                  <a:cubicBezTo>
                    <a:pt x="5657" y="20437"/>
                    <a:pt x="6686" y="21390"/>
                    <a:pt x="9514" y="20437"/>
                  </a:cubicBezTo>
                  <a:cubicBezTo>
                    <a:pt x="12343" y="19484"/>
                    <a:pt x="16971" y="16625"/>
                    <a:pt x="21600" y="13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3700247" y="214732"/>
              <a:ext cx="192991" cy="644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600" fill="norm" stroke="1" extrusionOk="0">
                  <a:moveTo>
                    <a:pt x="0" y="0"/>
                  </a:moveTo>
                  <a:cubicBezTo>
                    <a:pt x="5116" y="1800"/>
                    <a:pt x="10232" y="3600"/>
                    <a:pt x="14353" y="5957"/>
                  </a:cubicBezTo>
                  <a:cubicBezTo>
                    <a:pt x="18474" y="8314"/>
                    <a:pt x="21600" y="11229"/>
                    <a:pt x="21458" y="13714"/>
                  </a:cubicBezTo>
                  <a:cubicBezTo>
                    <a:pt x="21316" y="16200"/>
                    <a:pt x="17905" y="18257"/>
                    <a:pt x="15347" y="19500"/>
                  </a:cubicBezTo>
                  <a:cubicBezTo>
                    <a:pt x="12789" y="20743"/>
                    <a:pt x="11084" y="21171"/>
                    <a:pt x="937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4351928" y="474724"/>
              <a:ext cx="168672" cy="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945" y="11375"/>
                    <a:pt x="5891" y="2735"/>
                    <a:pt x="9491" y="575"/>
                  </a:cubicBezTo>
                  <a:cubicBezTo>
                    <a:pt x="13091" y="-1585"/>
                    <a:pt x="17345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4407653" y="575073"/>
              <a:ext cx="212616" cy="60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212" fill="norm" stroke="1" extrusionOk="0">
                  <a:moveTo>
                    <a:pt x="4422" y="0"/>
                  </a:moveTo>
                  <a:cubicBezTo>
                    <a:pt x="3393" y="3600"/>
                    <a:pt x="2364" y="7200"/>
                    <a:pt x="1464" y="10800"/>
                  </a:cubicBezTo>
                  <a:cubicBezTo>
                    <a:pt x="564" y="14400"/>
                    <a:pt x="-207" y="18000"/>
                    <a:pt x="50" y="19800"/>
                  </a:cubicBezTo>
                  <a:cubicBezTo>
                    <a:pt x="307" y="21600"/>
                    <a:pt x="1593" y="21600"/>
                    <a:pt x="5322" y="20250"/>
                  </a:cubicBezTo>
                  <a:cubicBezTo>
                    <a:pt x="9050" y="18900"/>
                    <a:pt x="15222" y="16200"/>
                    <a:pt x="21393" y="13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5187614" y="253066"/>
              <a:ext cx="23001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2057"/>
                    <a:pt x="14400" y="4114"/>
                    <a:pt x="18000" y="6971"/>
                  </a:cubicBezTo>
                  <a:cubicBezTo>
                    <a:pt x="21600" y="9829"/>
                    <a:pt x="21600" y="13486"/>
                    <a:pt x="21600" y="16057"/>
                  </a:cubicBezTo>
                  <a:cubicBezTo>
                    <a:pt x="21600" y="18629"/>
                    <a:pt x="21600" y="201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5394618" y="464123"/>
              <a:ext cx="306675" cy="57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0" fill="norm" stroke="1" extrusionOk="0">
                  <a:moveTo>
                    <a:pt x="0" y="21050"/>
                  </a:moveTo>
                  <a:cubicBezTo>
                    <a:pt x="360" y="16354"/>
                    <a:pt x="720" y="11659"/>
                    <a:pt x="3690" y="7902"/>
                  </a:cubicBezTo>
                  <a:cubicBezTo>
                    <a:pt x="6660" y="4146"/>
                    <a:pt x="12240" y="1328"/>
                    <a:pt x="15660" y="389"/>
                  </a:cubicBezTo>
                  <a:cubicBezTo>
                    <a:pt x="19080" y="-550"/>
                    <a:pt x="20340" y="389"/>
                    <a:pt x="21600" y="1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6079796" y="168731"/>
              <a:ext cx="219510" cy="21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271" fill="norm" stroke="1" extrusionOk="0">
                  <a:moveTo>
                    <a:pt x="19091" y="0"/>
                  </a:moveTo>
                  <a:cubicBezTo>
                    <a:pt x="16111" y="6028"/>
                    <a:pt x="13132" y="12056"/>
                    <a:pt x="10773" y="15572"/>
                  </a:cubicBezTo>
                  <a:cubicBezTo>
                    <a:pt x="8415" y="19088"/>
                    <a:pt x="6677" y="20093"/>
                    <a:pt x="5187" y="20721"/>
                  </a:cubicBezTo>
                  <a:cubicBezTo>
                    <a:pt x="3697" y="21349"/>
                    <a:pt x="2456" y="21600"/>
                    <a:pt x="1463" y="20595"/>
                  </a:cubicBezTo>
                  <a:cubicBezTo>
                    <a:pt x="470" y="19591"/>
                    <a:pt x="-275" y="17330"/>
                    <a:pt x="97" y="15195"/>
                  </a:cubicBezTo>
                  <a:cubicBezTo>
                    <a:pt x="470" y="13060"/>
                    <a:pt x="1959" y="11051"/>
                    <a:pt x="5063" y="11051"/>
                  </a:cubicBezTo>
                  <a:cubicBezTo>
                    <a:pt x="8166" y="11051"/>
                    <a:pt x="12884" y="13060"/>
                    <a:pt x="15863" y="14567"/>
                  </a:cubicBezTo>
                  <a:cubicBezTo>
                    <a:pt x="18842" y="16074"/>
                    <a:pt x="20084" y="17079"/>
                    <a:pt x="21325" y="18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6352973" y="130396"/>
              <a:ext cx="122670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3200"/>
                    <a:pt x="12600" y="6400"/>
                    <a:pt x="9000" y="10000"/>
                  </a:cubicBezTo>
                  <a:cubicBezTo>
                    <a:pt x="5400" y="13600"/>
                    <a:pt x="2700" y="17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6421975" y="419549"/>
              <a:ext cx="276007" cy="25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fill="norm" stroke="1" extrusionOk="0">
                  <a:moveTo>
                    <a:pt x="0" y="2749"/>
                  </a:moveTo>
                  <a:cubicBezTo>
                    <a:pt x="600" y="1680"/>
                    <a:pt x="1200" y="610"/>
                    <a:pt x="2800" y="183"/>
                  </a:cubicBezTo>
                  <a:cubicBezTo>
                    <a:pt x="4400" y="-245"/>
                    <a:pt x="7000" y="-31"/>
                    <a:pt x="8000" y="2001"/>
                  </a:cubicBezTo>
                  <a:cubicBezTo>
                    <a:pt x="9000" y="4032"/>
                    <a:pt x="8400" y="7882"/>
                    <a:pt x="7300" y="10769"/>
                  </a:cubicBezTo>
                  <a:cubicBezTo>
                    <a:pt x="6200" y="13656"/>
                    <a:pt x="4600" y="15581"/>
                    <a:pt x="3400" y="17185"/>
                  </a:cubicBezTo>
                  <a:cubicBezTo>
                    <a:pt x="2200" y="18789"/>
                    <a:pt x="1400" y="20072"/>
                    <a:pt x="1700" y="20713"/>
                  </a:cubicBezTo>
                  <a:cubicBezTo>
                    <a:pt x="2000" y="21355"/>
                    <a:pt x="3400" y="21355"/>
                    <a:pt x="6900" y="20713"/>
                  </a:cubicBezTo>
                  <a:cubicBezTo>
                    <a:pt x="10400" y="20072"/>
                    <a:pt x="16000" y="18789"/>
                    <a:pt x="21600" y="17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851211" y="1656750"/>
              <a:ext cx="326647" cy="44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223" fill="norm" stroke="1" extrusionOk="0">
                  <a:moveTo>
                    <a:pt x="9346" y="5793"/>
                  </a:moveTo>
                  <a:cubicBezTo>
                    <a:pt x="8509" y="4944"/>
                    <a:pt x="7672" y="4095"/>
                    <a:pt x="6918" y="3852"/>
                  </a:cubicBezTo>
                  <a:cubicBezTo>
                    <a:pt x="6165" y="3609"/>
                    <a:pt x="5495" y="3973"/>
                    <a:pt x="4323" y="5611"/>
                  </a:cubicBezTo>
                  <a:cubicBezTo>
                    <a:pt x="3151" y="7250"/>
                    <a:pt x="1476" y="10162"/>
                    <a:pt x="639" y="12710"/>
                  </a:cubicBezTo>
                  <a:cubicBezTo>
                    <a:pt x="-198" y="15259"/>
                    <a:pt x="-198" y="17443"/>
                    <a:pt x="555" y="18899"/>
                  </a:cubicBezTo>
                  <a:cubicBezTo>
                    <a:pt x="1309" y="20355"/>
                    <a:pt x="2816" y="21083"/>
                    <a:pt x="4490" y="21205"/>
                  </a:cubicBezTo>
                  <a:cubicBezTo>
                    <a:pt x="6165" y="21326"/>
                    <a:pt x="8007" y="20841"/>
                    <a:pt x="10016" y="19263"/>
                  </a:cubicBezTo>
                  <a:cubicBezTo>
                    <a:pt x="12025" y="17686"/>
                    <a:pt x="14202" y="15016"/>
                    <a:pt x="15039" y="12164"/>
                  </a:cubicBezTo>
                  <a:cubicBezTo>
                    <a:pt x="15876" y="9313"/>
                    <a:pt x="15374" y="6279"/>
                    <a:pt x="14202" y="4095"/>
                  </a:cubicBezTo>
                  <a:cubicBezTo>
                    <a:pt x="13030" y="1910"/>
                    <a:pt x="11188" y="575"/>
                    <a:pt x="9262" y="151"/>
                  </a:cubicBezTo>
                  <a:cubicBezTo>
                    <a:pt x="7337" y="-274"/>
                    <a:pt x="5328" y="211"/>
                    <a:pt x="3904" y="1425"/>
                  </a:cubicBezTo>
                  <a:cubicBezTo>
                    <a:pt x="2481" y="2638"/>
                    <a:pt x="1644" y="4580"/>
                    <a:pt x="1476" y="5854"/>
                  </a:cubicBezTo>
                  <a:cubicBezTo>
                    <a:pt x="1309" y="7128"/>
                    <a:pt x="1811" y="7735"/>
                    <a:pt x="3235" y="8099"/>
                  </a:cubicBezTo>
                  <a:cubicBezTo>
                    <a:pt x="4658" y="8463"/>
                    <a:pt x="7002" y="8584"/>
                    <a:pt x="10183" y="7614"/>
                  </a:cubicBezTo>
                  <a:cubicBezTo>
                    <a:pt x="13365" y="6643"/>
                    <a:pt x="17383" y="4580"/>
                    <a:pt x="21402" y="2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940184" y="1352396"/>
              <a:ext cx="207006" cy="228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fill="norm" stroke="1" extrusionOk="0">
                  <a:moveTo>
                    <a:pt x="0" y="6845"/>
                  </a:moveTo>
                  <a:cubicBezTo>
                    <a:pt x="0" y="5658"/>
                    <a:pt x="0" y="4471"/>
                    <a:pt x="0" y="4471"/>
                  </a:cubicBezTo>
                  <a:cubicBezTo>
                    <a:pt x="0" y="4471"/>
                    <a:pt x="0" y="5658"/>
                    <a:pt x="133" y="8150"/>
                  </a:cubicBezTo>
                  <a:cubicBezTo>
                    <a:pt x="267" y="10643"/>
                    <a:pt x="533" y="14440"/>
                    <a:pt x="667" y="17051"/>
                  </a:cubicBezTo>
                  <a:cubicBezTo>
                    <a:pt x="800" y="19662"/>
                    <a:pt x="800" y="21087"/>
                    <a:pt x="1067" y="21205"/>
                  </a:cubicBezTo>
                  <a:cubicBezTo>
                    <a:pt x="1333" y="21324"/>
                    <a:pt x="1867" y="20137"/>
                    <a:pt x="2533" y="16933"/>
                  </a:cubicBezTo>
                  <a:cubicBezTo>
                    <a:pt x="3200" y="13728"/>
                    <a:pt x="4000" y="8506"/>
                    <a:pt x="4667" y="5302"/>
                  </a:cubicBezTo>
                  <a:cubicBezTo>
                    <a:pt x="5333" y="2098"/>
                    <a:pt x="5867" y="911"/>
                    <a:pt x="6800" y="317"/>
                  </a:cubicBezTo>
                  <a:cubicBezTo>
                    <a:pt x="7733" y="-276"/>
                    <a:pt x="9067" y="-276"/>
                    <a:pt x="11067" y="2454"/>
                  </a:cubicBezTo>
                  <a:cubicBezTo>
                    <a:pt x="13067" y="5183"/>
                    <a:pt x="15733" y="10643"/>
                    <a:pt x="17600" y="13966"/>
                  </a:cubicBezTo>
                  <a:cubicBezTo>
                    <a:pt x="19467" y="17289"/>
                    <a:pt x="20533" y="18476"/>
                    <a:pt x="21600" y="19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>
              <a:off x="1315860" y="1801767"/>
              <a:ext cx="16867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1513831" y="1547149"/>
              <a:ext cx="400043" cy="422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0984" fill="norm" stroke="1" extrusionOk="0">
                  <a:moveTo>
                    <a:pt x="8741" y="3892"/>
                  </a:moveTo>
                  <a:cubicBezTo>
                    <a:pt x="7640" y="3765"/>
                    <a:pt x="6540" y="3638"/>
                    <a:pt x="5370" y="4273"/>
                  </a:cubicBezTo>
                  <a:cubicBezTo>
                    <a:pt x="4201" y="4908"/>
                    <a:pt x="2963" y="6306"/>
                    <a:pt x="1931" y="8275"/>
                  </a:cubicBezTo>
                  <a:cubicBezTo>
                    <a:pt x="899" y="10245"/>
                    <a:pt x="74" y="12786"/>
                    <a:pt x="5" y="15010"/>
                  </a:cubicBezTo>
                  <a:cubicBezTo>
                    <a:pt x="-64" y="17233"/>
                    <a:pt x="624" y="19139"/>
                    <a:pt x="1449" y="20155"/>
                  </a:cubicBezTo>
                  <a:cubicBezTo>
                    <a:pt x="2275" y="21172"/>
                    <a:pt x="3238" y="21299"/>
                    <a:pt x="5233" y="20283"/>
                  </a:cubicBezTo>
                  <a:cubicBezTo>
                    <a:pt x="7228" y="19266"/>
                    <a:pt x="10254" y="17106"/>
                    <a:pt x="12249" y="14311"/>
                  </a:cubicBezTo>
                  <a:cubicBezTo>
                    <a:pt x="14244" y="11515"/>
                    <a:pt x="15207" y="8085"/>
                    <a:pt x="15551" y="5671"/>
                  </a:cubicBezTo>
                  <a:cubicBezTo>
                    <a:pt x="15895" y="3257"/>
                    <a:pt x="15620" y="1859"/>
                    <a:pt x="14726" y="970"/>
                  </a:cubicBezTo>
                  <a:cubicBezTo>
                    <a:pt x="13832" y="80"/>
                    <a:pt x="12318" y="-301"/>
                    <a:pt x="10598" y="271"/>
                  </a:cubicBezTo>
                  <a:cubicBezTo>
                    <a:pt x="8879" y="843"/>
                    <a:pt x="6953" y="2367"/>
                    <a:pt x="5921" y="3511"/>
                  </a:cubicBezTo>
                  <a:cubicBezTo>
                    <a:pt x="4889" y="4654"/>
                    <a:pt x="4751" y="5417"/>
                    <a:pt x="5233" y="6115"/>
                  </a:cubicBezTo>
                  <a:cubicBezTo>
                    <a:pt x="5714" y="6814"/>
                    <a:pt x="6815" y="7450"/>
                    <a:pt x="9635" y="7640"/>
                  </a:cubicBezTo>
                  <a:cubicBezTo>
                    <a:pt x="12456" y="7831"/>
                    <a:pt x="16996" y="7577"/>
                    <a:pt x="21536" y="7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947851" y="2108441"/>
              <a:ext cx="828020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33" y="19516"/>
                    <a:pt x="4667" y="17432"/>
                    <a:pt x="6833" y="15158"/>
                  </a:cubicBezTo>
                  <a:cubicBezTo>
                    <a:pt x="9000" y="12884"/>
                    <a:pt x="11000" y="10421"/>
                    <a:pt x="13433" y="7863"/>
                  </a:cubicBezTo>
                  <a:cubicBezTo>
                    <a:pt x="15867" y="5305"/>
                    <a:pt x="18733" y="26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1385538" y="2300112"/>
              <a:ext cx="152661" cy="332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429" fill="norm" stroke="1" extrusionOk="0">
                  <a:moveTo>
                    <a:pt x="21152" y="0"/>
                  </a:moveTo>
                  <a:cubicBezTo>
                    <a:pt x="15841" y="1154"/>
                    <a:pt x="10529" y="2308"/>
                    <a:pt x="6811" y="4040"/>
                  </a:cubicBezTo>
                  <a:cubicBezTo>
                    <a:pt x="3093" y="5771"/>
                    <a:pt x="968" y="8079"/>
                    <a:pt x="260" y="9646"/>
                  </a:cubicBezTo>
                  <a:cubicBezTo>
                    <a:pt x="-448" y="11212"/>
                    <a:pt x="260" y="12037"/>
                    <a:pt x="2739" y="12779"/>
                  </a:cubicBezTo>
                  <a:cubicBezTo>
                    <a:pt x="5218" y="13521"/>
                    <a:pt x="9467" y="14180"/>
                    <a:pt x="12300" y="14840"/>
                  </a:cubicBezTo>
                  <a:cubicBezTo>
                    <a:pt x="15132" y="15499"/>
                    <a:pt x="16549" y="16159"/>
                    <a:pt x="16549" y="17231"/>
                  </a:cubicBezTo>
                  <a:cubicBezTo>
                    <a:pt x="16549" y="18302"/>
                    <a:pt x="15132" y="19786"/>
                    <a:pt x="13539" y="20611"/>
                  </a:cubicBezTo>
                  <a:cubicBezTo>
                    <a:pt x="11945" y="21435"/>
                    <a:pt x="10175" y="21600"/>
                    <a:pt x="8581" y="21270"/>
                  </a:cubicBezTo>
                  <a:cubicBezTo>
                    <a:pt x="6988" y="20940"/>
                    <a:pt x="5572" y="20116"/>
                    <a:pt x="4155" y="19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1591924" y="2329206"/>
              <a:ext cx="367951" cy="191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0509" fill="norm" stroke="1" extrusionOk="0">
                  <a:moveTo>
                    <a:pt x="891" y="10832"/>
                  </a:moveTo>
                  <a:cubicBezTo>
                    <a:pt x="2380" y="10012"/>
                    <a:pt x="3870" y="9192"/>
                    <a:pt x="4838" y="8235"/>
                  </a:cubicBezTo>
                  <a:cubicBezTo>
                    <a:pt x="5807" y="7278"/>
                    <a:pt x="6254" y="6184"/>
                    <a:pt x="6551" y="4680"/>
                  </a:cubicBezTo>
                  <a:cubicBezTo>
                    <a:pt x="6849" y="3176"/>
                    <a:pt x="6998" y="1263"/>
                    <a:pt x="6700" y="442"/>
                  </a:cubicBezTo>
                  <a:cubicBezTo>
                    <a:pt x="6402" y="-378"/>
                    <a:pt x="5658" y="-105"/>
                    <a:pt x="4540" y="1673"/>
                  </a:cubicBezTo>
                  <a:cubicBezTo>
                    <a:pt x="3423" y="3450"/>
                    <a:pt x="1934" y="6731"/>
                    <a:pt x="1040" y="9875"/>
                  </a:cubicBezTo>
                  <a:cubicBezTo>
                    <a:pt x="146" y="13019"/>
                    <a:pt x="-152" y="16027"/>
                    <a:pt x="71" y="18078"/>
                  </a:cubicBezTo>
                  <a:cubicBezTo>
                    <a:pt x="295" y="20128"/>
                    <a:pt x="1040" y="21222"/>
                    <a:pt x="4391" y="19992"/>
                  </a:cubicBezTo>
                  <a:cubicBezTo>
                    <a:pt x="7743" y="18761"/>
                    <a:pt x="13702" y="15207"/>
                    <a:pt x="16979" y="13019"/>
                  </a:cubicBezTo>
                  <a:cubicBezTo>
                    <a:pt x="20256" y="10832"/>
                    <a:pt x="20852" y="10012"/>
                    <a:pt x="21448" y="9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2120878" y="1893769"/>
              <a:ext cx="214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29" y="14400"/>
                    <a:pt x="9257" y="7200"/>
                    <a:pt x="12857" y="3600"/>
                  </a:cubicBezTo>
                  <a:cubicBezTo>
                    <a:pt x="16457" y="0"/>
                    <a:pt x="1902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2159091" y="2008772"/>
              <a:ext cx="191793" cy="5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0877" fill="norm" stroke="1" extrusionOk="0">
                  <a:moveTo>
                    <a:pt x="1696" y="16200"/>
                  </a:moveTo>
                  <a:cubicBezTo>
                    <a:pt x="574" y="18900"/>
                    <a:pt x="-548" y="21600"/>
                    <a:pt x="294" y="20700"/>
                  </a:cubicBezTo>
                  <a:cubicBezTo>
                    <a:pt x="1135" y="19800"/>
                    <a:pt x="3940" y="15300"/>
                    <a:pt x="7727" y="11250"/>
                  </a:cubicBezTo>
                  <a:cubicBezTo>
                    <a:pt x="11514" y="7200"/>
                    <a:pt x="16283" y="3600"/>
                    <a:pt x="210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3" name="Line"/>
            <p:cNvSpPr/>
            <p:nvPr/>
          </p:nvSpPr>
          <p:spPr>
            <a:xfrm>
              <a:off x="2211517" y="2054773"/>
              <a:ext cx="254370" cy="101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69" fill="norm" stroke="1" extrusionOk="0">
                  <a:moveTo>
                    <a:pt x="2707" y="17820"/>
                  </a:moveTo>
                  <a:cubicBezTo>
                    <a:pt x="1411" y="19440"/>
                    <a:pt x="115" y="21060"/>
                    <a:pt x="7" y="21330"/>
                  </a:cubicBezTo>
                  <a:cubicBezTo>
                    <a:pt x="-101" y="21600"/>
                    <a:pt x="979" y="20520"/>
                    <a:pt x="4759" y="16740"/>
                  </a:cubicBezTo>
                  <a:cubicBezTo>
                    <a:pt x="8539" y="12960"/>
                    <a:pt x="15019" y="6480"/>
                    <a:pt x="214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2625523" y="1660813"/>
              <a:ext cx="553380" cy="434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354" fill="norm" stroke="1" extrusionOk="0">
                  <a:moveTo>
                    <a:pt x="949" y="5796"/>
                  </a:moveTo>
                  <a:cubicBezTo>
                    <a:pt x="452" y="5420"/>
                    <a:pt x="-46" y="5043"/>
                    <a:pt x="4" y="4666"/>
                  </a:cubicBezTo>
                  <a:cubicBezTo>
                    <a:pt x="54" y="4289"/>
                    <a:pt x="651" y="3913"/>
                    <a:pt x="2243" y="3222"/>
                  </a:cubicBezTo>
                  <a:cubicBezTo>
                    <a:pt x="3836" y="2531"/>
                    <a:pt x="6424" y="1527"/>
                    <a:pt x="8315" y="961"/>
                  </a:cubicBezTo>
                  <a:cubicBezTo>
                    <a:pt x="10207" y="396"/>
                    <a:pt x="11401" y="271"/>
                    <a:pt x="12297" y="145"/>
                  </a:cubicBezTo>
                  <a:cubicBezTo>
                    <a:pt x="13193" y="20"/>
                    <a:pt x="13790" y="-106"/>
                    <a:pt x="13989" y="145"/>
                  </a:cubicBezTo>
                  <a:cubicBezTo>
                    <a:pt x="14188" y="396"/>
                    <a:pt x="13989" y="1024"/>
                    <a:pt x="13342" y="2029"/>
                  </a:cubicBezTo>
                  <a:cubicBezTo>
                    <a:pt x="12695" y="3034"/>
                    <a:pt x="11600" y="4415"/>
                    <a:pt x="9808" y="6613"/>
                  </a:cubicBezTo>
                  <a:cubicBezTo>
                    <a:pt x="8017" y="8810"/>
                    <a:pt x="5528" y="11824"/>
                    <a:pt x="3936" y="14022"/>
                  </a:cubicBezTo>
                  <a:cubicBezTo>
                    <a:pt x="2343" y="16220"/>
                    <a:pt x="1646" y="17601"/>
                    <a:pt x="1248" y="18668"/>
                  </a:cubicBezTo>
                  <a:cubicBezTo>
                    <a:pt x="850" y="19736"/>
                    <a:pt x="750" y="20489"/>
                    <a:pt x="949" y="20929"/>
                  </a:cubicBezTo>
                  <a:cubicBezTo>
                    <a:pt x="1148" y="21368"/>
                    <a:pt x="1646" y="21494"/>
                    <a:pt x="3239" y="21180"/>
                  </a:cubicBezTo>
                  <a:cubicBezTo>
                    <a:pt x="4831" y="20866"/>
                    <a:pt x="7519" y="20113"/>
                    <a:pt x="10754" y="19234"/>
                  </a:cubicBezTo>
                  <a:cubicBezTo>
                    <a:pt x="13989" y="18354"/>
                    <a:pt x="17772" y="17350"/>
                    <a:pt x="21554" y="16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34853" y="3600056"/>
              <a:ext cx="144666" cy="603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4" h="21540" fill="norm" stroke="1" extrusionOk="0">
                  <a:moveTo>
                    <a:pt x="3387" y="7505"/>
                  </a:moveTo>
                  <a:cubicBezTo>
                    <a:pt x="3387" y="10968"/>
                    <a:pt x="3387" y="14431"/>
                    <a:pt x="3570" y="16618"/>
                  </a:cubicBezTo>
                  <a:cubicBezTo>
                    <a:pt x="3753" y="18806"/>
                    <a:pt x="4119" y="19717"/>
                    <a:pt x="4302" y="20401"/>
                  </a:cubicBezTo>
                  <a:cubicBezTo>
                    <a:pt x="4485" y="21084"/>
                    <a:pt x="4485" y="21540"/>
                    <a:pt x="4302" y="21540"/>
                  </a:cubicBezTo>
                  <a:cubicBezTo>
                    <a:pt x="4119" y="21540"/>
                    <a:pt x="3753" y="21084"/>
                    <a:pt x="2838" y="19125"/>
                  </a:cubicBezTo>
                  <a:cubicBezTo>
                    <a:pt x="1923" y="17165"/>
                    <a:pt x="458" y="13702"/>
                    <a:pt x="92" y="10786"/>
                  </a:cubicBezTo>
                  <a:cubicBezTo>
                    <a:pt x="-274" y="7869"/>
                    <a:pt x="458" y="5499"/>
                    <a:pt x="2106" y="3813"/>
                  </a:cubicBezTo>
                  <a:cubicBezTo>
                    <a:pt x="3753" y="2127"/>
                    <a:pt x="6316" y="1125"/>
                    <a:pt x="8695" y="578"/>
                  </a:cubicBezTo>
                  <a:cubicBezTo>
                    <a:pt x="11075" y="31"/>
                    <a:pt x="13272" y="-60"/>
                    <a:pt x="15102" y="31"/>
                  </a:cubicBezTo>
                  <a:cubicBezTo>
                    <a:pt x="16933" y="122"/>
                    <a:pt x="18397" y="396"/>
                    <a:pt x="19495" y="1170"/>
                  </a:cubicBezTo>
                  <a:cubicBezTo>
                    <a:pt x="20594" y="1945"/>
                    <a:pt x="21326" y="3221"/>
                    <a:pt x="20045" y="4543"/>
                  </a:cubicBezTo>
                  <a:cubicBezTo>
                    <a:pt x="18763" y="5864"/>
                    <a:pt x="15468" y="7231"/>
                    <a:pt x="11990" y="8097"/>
                  </a:cubicBezTo>
                  <a:cubicBezTo>
                    <a:pt x="8512" y="8963"/>
                    <a:pt x="4851" y="9327"/>
                    <a:pt x="1190" y="9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150500" y="3894815"/>
              <a:ext cx="145671" cy="219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0" y="745"/>
                  </a:moveTo>
                  <a:cubicBezTo>
                    <a:pt x="1895" y="993"/>
                    <a:pt x="3789" y="1241"/>
                    <a:pt x="6063" y="4097"/>
                  </a:cubicBezTo>
                  <a:cubicBezTo>
                    <a:pt x="8337" y="6952"/>
                    <a:pt x="10989" y="12414"/>
                    <a:pt x="11937" y="15890"/>
                  </a:cubicBezTo>
                  <a:cubicBezTo>
                    <a:pt x="12884" y="19366"/>
                    <a:pt x="12126" y="20855"/>
                    <a:pt x="10989" y="21228"/>
                  </a:cubicBezTo>
                  <a:cubicBezTo>
                    <a:pt x="9853" y="21600"/>
                    <a:pt x="8337" y="20855"/>
                    <a:pt x="7389" y="18993"/>
                  </a:cubicBezTo>
                  <a:cubicBezTo>
                    <a:pt x="6442" y="17131"/>
                    <a:pt x="6063" y="14152"/>
                    <a:pt x="8526" y="10800"/>
                  </a:cubicBezTo>
                  <a:cubicBezTo>
                    <a:pt x="10989" y="7448"/>
                    <a:pt x="16295" y="37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404709" y="3611141"/>
              <a:ext cx="205802" cy="59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600" fill="norm" stroke="1" extrusionOk="0">
                  <a:moveTo>
                    <a:pt x="14274" y="0"/>
                  </a:moveTo>
                  <a:cubicBezTo>
                    <a:pt x="12941" y="0"/>
                    <a:pt x="11607" y="0"/>
                    <a:pt x="9741" y="982"/>
                  </a:cubicBezTo>
                  <a:cubicBezTo>
                    <a:pt x="7874" y="1964"/>
                    <a:pt x="5474" y="3927"/>
                    <a:pt x="3474" y="6499"/>
                  </a:cubicBezTo>
                  <a:cubicBezTo>
                    <a:pt x="1474" y="9070"/>
                    <a:pt x="-126" y="12249"/>
                    <a:pt x="7" y="14634"/>
                  </a:cubicBezTo>
                  <a:cubicBezTo>
                    <a:pt x="141" y="17018"/>
                    <a:pt x="2007" y="18608"/>
                    <a:pt x="5874" y="19636"/>
                  </a:cubicBezTo>
                  <a:cubicBezTo>
                    <a:pt x="9741" y="20665"/>
                    <a:pt x="15607" y="21132"/>
                    <a:pt x="214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726011" y="3733811"/>
              <a:ext cx="421179" cy="344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562" fill="norm" stroke="1" extrusionOk="0">
                  <a:moveTo>
                    <a:pt x="1927" y="1920"/>
                  </a:moveTo>
                  <a:cubicBezTo>
                    <a:pt x="5050" y="1280"/>
                    <a:pt x="8173" y="640"/>
                    <a:pt x="10059" y="320"/>
                  </a:cubicBezTo>
                  <a:cubicBezTo>
                    <a:pt x="11946" y="0"/>
                    <a:pt x="12597" y="0"/>
                    <a:pt x="13247" y="0"/>
                  </a:cubicBezTo>
                  <a:cubicBezTo>
                    <a:pt x="13898" y="0"/>
                    <a:pt x="14549" y="0"/>
                    <a:pt x="14874" y="400"/>
                  </a:cubicBezTo>
                  <a:cubicBezTo>
                    <a:pt x="15199" y="800"/>
                    <a:pt x="15199" y="1600"/>
                    <a:pt x="14028" y="3440"/>
                  </a:cubicBezTo>
                  <a:cubicBezTo>
                    <a:pt x="12857" y="5280"/>
                    <a:pt x="10515" y="8160"/>
                    <a:pt x="8303" y="10720"/>
                  </a:cubicBezTo>
                  <a:cubicBezTo>
                    <a:pt x="6091" y="13280"/>
                    <a:pt x="4009" y="15520"/>
                    <a:pt x="2708" y="16880"/>
                  </a:cubicBezTo>
                  <a:cubicBezTo>
                    <a:pt x="1406" y="18240"/>
                    <a:pt x="886" y="18720"/>
                    <a:pt x="496" y="19360"/>
                  </a:cubicBezTo>
                  <a:cubicBezTo>
                    <a:pt x="105" y="20000"/>
                    <a:pt x="-155" y="20800"/>
                    <a:pt x="105" y="21200"/>
                  </a:cubicBezTo>
                  <a:cubicBezTo>
                    <a:pt x="365" y="21600"/>
                    <a:pt x="1146" y="21600"/>
                    <a:pt x="3684" y="21520"/>
                  </a:cubicBezTo>
                  <a:cubicBezTo>
                    <a:pt x="6221" y="21440"/>
                    <a:pt x="10515" y="21280"/>
                    <a:pt x="13768" y="21040"/>
                  </a:cubicBezTo>
                  <a:cubicBezTo>
                    <a:pt x="17021" y="20800"/>
                    <a:pt x="19233" y="20480"/>
                    <a:pt x="21445" y="20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1363059" y="3694492"/>
              <a:ext cx="201091" cy="328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200" fill="norm" stroke="1" extrusionOk="0">
                  <a:moveTo>
                    <a:pt x="20675" y="2537"/>
                  </a:moveTo>
                  <a:cubicBezTo>
                    <a:pt x="20941" y="1713"/>
                    <a:pt x="21208" y="888"/>
                    <a:pt x="20675" y="394"/>
                  </a:cubicBezTo>
                  <a:cubicBezTo>
                    <a:pt x="20141" y="-101"/>
                    <a:pt x="18808" y="-266"/>
                    <a:pt x="16008" y="723"/>
                  </a:cubicBezTo>
                  <a:cubicBezTo>
                    <a:pt x="13208" y="1713"/>
                    <a:pt x="8941" y="3856"/>
                    <a:pt x="5875" y="6412"/>
                  </a:cubicBezTo>
                  <a:cubicBezTo>
                    <a:pt x="2808" y="8968"/>
                    <a:pt x="941" y="11936"/>
                    <a:pt x="275" y="14326"/>
                  </a:cubicBezTo>
                  <a:cubicBezTo>
                    <a:pt x="-392" y="16717"/>
                    <a:pt x="141" y="18531"/>
                    <a:pt x="2008" y="19685"/>
                  </a:cubicBezTo>
                  <a:cubicBezTo>
                    <a:pt x="3875" y="20839"/>
                    <a:pt x="7075" y="21334"/>
                    <a:pt x="10408" y="21169"/>
                  </a:cubicBezTo>
                  <a:cubicBezTo>
                    <a:pt x="13741" y="21004"/>
                    <a:pt x="17208" y="20180"/>
                    <a:pt x="20675" y="19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0" name="Line"/>
            <p:cNvSpPr/>
            <p:nvPr/>
          </p:nvSpPr>
          <p:spPr>
            <a:xfrm>
              <a:off x="1423196" y="3894815"/>
              <a:ext cx="214672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1" name="Line"/>
            <p:cNvSpPr/>
            <p:nvPr/>
          </p:nvSpPr>
          <p:spPr>
            <a:xfrm>
              <a:off x="1941146" y="3602915"/>
              <a:ext cx="210400" cy="47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376" fill="norm" stroke="1" extrusionOk="0">
                  <a:moveTo>
                    <a:pt x="16741" y="1070"/>
                  </a:moveTo>
                  <a:cubicBezTo>
                    <a:pt x="15960" y="606"/>
                    <a:pt x="15179" y="141"/>
                    <a:pt x="14138" y="25"/>
                  </a:cubicBezTo>
                  <a:cubicBezTo>
                    <a:pt x="13097" y="-91"/>
                    <a:pt x="11796" y="141"/>
                    <a:pt x="9454" y="1767"/>
                  </a:cubicBezTo>
                  <a:cubicBezTo>
                    <a:pt x="7112" y="3393"/>
                    <a:pt x="3729" y="6412"/>
                    <a:pt x="1907" y="9374"/>
                  </a:cubicBezTo>
                  <a:cubicBezTo>
                    <a:pt x="85" y="12335"/>
                    <a:pt x="-175" y="15238"/>
                    <a:pt x="85" y="17270"/>
                  </a:cubicBezTo>
                  <a:cubicBezTo>
                    <a:pt x="345" y="19303"/>
                    <a:pt x="1126" y="20464"/>
                    <a:pt x="4770" y="20986"/>
                  </a:cubicBezTo>
                  <a:cubicBezTo>
                    <a:pt x="8413" y="21509"/>
                    <a:pt x="14919" y="21393"/>
                    <a:pt x="21425" y="21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2" name="Line"/>
            <p:cNvSpPr/>
            <p:nvPr/>
          </p:nvSpPr>
          <p:spPr>
            <a:xfrm>
              <a:off x="2166879" y="3879481"/>
              <a:ext cx="20700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3" name="Line"/>
            <p:cNvSpPr/>
            <p:nvPr/>
          </p:nvSpPr>
          <p:spPr>
            <a:xfrm>
              <a:off x="2412218" y="3734421"/>
              <a:ext cx="199247" cy="237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545" fill="norm" stroke="1" extrusionOk="0">
                  <a:moveTo>
                    <a:pt x="0" y="3429"/>
                  </a:moveTo>
                  <a:cubicBezTo>
                    <a:pt x="4648" y="2268"/>
                    <a:pt x="9296" y="1106"/>
                    <a:pt x="12304" y="526"/>
                  </a:cubicBezTo>
                  <a:cubicBezTo>
                    <a:pt x="15311" y="-55"/>
                    <a:pt x="16678" y="-55"/>
                    <a:pt x="18046" y="61"/>
                  </a:cubicBezTo>
                  <a:cubicBezTo>
                    <a:pt x="19413" y="177"/>
                    <a:pt x="20780" y="410"/>
                    <a:pt x="21190" y="1106"/>
                  </a:cubicBezTo>
                  <a:cubicBezTo>
                    <a:pt x="21600" y="1803"/>
                    <a:pt x="21053" y="2964"/>
                    <a:pt x="19003" y="4822"/>
                  </a:cubicBezTo>
                  <a:cubicBezTo>
                    <a:pt x="16952" y="6680"/>
                    <a:pt x="13397" y="9235"/>
                    <a:pt x="10390" y="11210"/>
                  </a:cubicBezTo>
                  <a:cubicBezTo>
                    <a:pt x="7382" y="13184"/>
                    <a:pt x="4922" y="14577"/>
                    <a:pt x="3281" y="15739"/>
                  </a:cubicBezTo>
                  <a:cubicBezTo>
                    <a:pt x="1641" y="16900"/>
                    <a:pt x="820" y="17829"/>
                    <a:pt x="820" y="18758"/>
                  </a:cubicBezTo>
                  <a:cubicBezTo>
                    <a:pt x="820" y="19687"/>
                    <a:pt x="1641" y="20616"/>
                    <a:pt x="5058" y="21080"/>
                  </a:cubicBezTo>
                  <a:cubicBezTo>
                    <a:pt x="8476" y="21545"/>
                    <a:pt x="14491" y="21545"/>
                    <a:pt x="20506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4" name="Line"/>
            <p:cNvSpPr/>
            <p:nvPr/>
          </p:nvSpPr>
          <p:spPr>
            <a:xfrm>
              <a:off x="2589979" y="3902481"/>
              <a:ext cx="121246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600" fill="norm" stroke="1" extrusionOk="0">
                  <a:moveTo>
                    <a:pt x="15949" y="0"/>
                  </a:moveTo>
                  <a:cubicBezTo>
                    <a:pt x="12799" y="6000"/>
                    <a:pt x="9649" y="12000"/>
                    <a:pt x="6949" y="15600"/>
                  </a:cubicBezTo>
                  <a:cubicBezTo>
                    <a:pt x="4249" y="19200"/>
                    <a:pt x="1999" y="20400"/>
                    <a:pt x="874" y="19800"/>
                  </a:cubicBezTo>
                  <a:cubicBezTo>
                    <a:pt x="-251" y="19200"/>
                    <a:pt x="-251" y="16800"/>
                    <a:pt x="649" y="15000"/>
                  </a:cubicBezTo>
                  <a:cubicBezTo>
                    <a:pt x="1549" y="13200"/>
                    <a:pt x="3349" y="12000"/>
                    <a:pt x="6949" y="13200"/>
                  </a:cubicBezTo>
                  <a:cubicBezTo>
                    <a:pt x="10549" y="14400"/>
                    <a:pt x="15949" y="18000"/>
                    <a:pt x="213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5" name="Line"/>
            <p:cNvSpPr/>
            <p:nvPr/>
          </p:nvSpPr>
          <p:spPr>
            <a:xfrm>
              <a:off x="2764892" y="3879481"/>
              <a:ext cx="46002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710"/>
                    <a:pt x="12000" y="11421"/>
                    <a:pt x="8400" y="15021"/>
                  </a:cubicBezTo>
                  <a:cubicBezTo>
                    <a:pt x="4800" y="18621"/>
                    <a:pt x="2400" y="201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6" name="Line"/>
            <p:cNvSpPr/>
            <p:nvPr/>
          </p:nvSpPr>
          <p:spPr>
            <a:xfrm>
              <a:off x="2856894" y="3965131"/>
              <a:ext cx="168672" cy="18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3" fill="norm" stroke="1" extrusionOk="0">
                  <a:moveTo>
                    <a:pt x="0" y="2477"/>
                  </a:moveTo>
                  <a:cubicBezTo>
                    <a:pt x="1636" y="1601"/>
                    <a:pt x="3273" y="726"/>
                    <a:pt x="4909" y="288"/>
                  </a:cubicBezTo>
                  <a:cubicBezTo>
                    <a:pt x="6545" y="-150"/>
                    <a:pt x="8182" y="-150"/>
                    <a:pt x="9327" y="726"/>
                  </a:cubicBezTo>
                  <a:cubicBezTo>
                    <a:pt x="10473" y="1601"/>
                    <a:pt x="11127" y="3353"/>
                    <a:pt x="10309" y="6272"/>
                  </a:cubicBezTo>
                  <a:cubicBezTo>
                    <a:pt x="9491" y="9191"/>
                    <a:pt x="7200" y="13277"/>
                    <a:pt x="5727" y="16050"/>
                  </a:cubicBezTo>
                  <a:cubicBezTo>
                    <a:pt x="4255" y="18823"/>
                    <a:pt x="3600" y="20282"/>
                    <a:pt x="4091" y="20866"/>
                  </a:cubicBezTo>
                  <a:cubicBezTo>
                    <a:pt x="4582" y="21450"/>
                    <a:pt x="6218" y="21158"/>
                    <a:pt x="9327" y="19845"/>
                  </a:cubicBezTo>
                  <a:cubicBezTo>
                    <a:pt x="12436" y="18531"/>
                    <a:pt x="17018" y="16196"/>
                    <a:pt x="21600" y="13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7" name="Line"/>
            <p:cNvSpPr/>
            <p:nvPr/>
          </p:nvSpPr>
          <p:spPr>
            <a:xfrm>
              <a:off x="3178902" y="3956149"/>
              <a:ext cx="61335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8" name="Line"/>
            <p:cNvSpPr/>
            <p:nvPr/>
          </p:nvSpPr>
          <p:spPr>
            <a:xfrm>
              <a:off x="3398508" y="3657960"/>
              <a:ext cx="240405" cy="315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316" fill="norm" stroke="1" extrusionOk="0">
                  <a:moveTo>
                    <a:pt x="243" y="4611"/>
                  </a:moveTo>
                  <a:cubicBezTo>
                    <a:pt x="15" y="3747"/>
                    <a:pt x="-212" y="2883"/>
                    <a:pt x="356" y="2191"/>
                  </a:cubicBezTo>
                  <a:cubicBezTo>
                    <a:pt x="925" y="1500"/>
                    <a:pt x="2289" y="982"/>
                    <a:pt x="5017" y="636"/>
                  </a:cubicBezTo>
                  <a:cubicBezTo>
                    <a:pt x="7746" y="291"/>
                    <a:pt x="11839" y="118"/>
                    <a:pt x="14453" y="31"/>
                  </a:cubicBezTo>
                  <a:cubicBezTo>
                    <a:pt x="17068" y="-55"/>
                    <a:pt x="18205" y="-55"/>
                    <a:pt x="18432" y="1327"/>
                  </a:cubicBezTo>
                  <a:cubicBezTo>
                    <a:pt x="18660" y="2710"/>
                    <a:pt x="17977" y="5475"/>
                    <a:pt x="15817" y="8153"/>
                  </a:cubicBezTo>
                  <a:cubicBezTo>
                    <a:pt x="13657" y="10831"/>
                    <a:pt x="10020" y="13423"/>
                    <a:pt x="7746" y="15065"/>
                  </a:cubicBezTo>
                  <a:cubicBezTo>
                    <a:pt x="5472" y="16707"/>
                    <a:pt x="4563" y="17398"/>
                    <a:pt x="3653" y="18262"/>
                  </a:cubicBezTo>
                  <a:cubicBezTo>
                    <a:pt x="2744" y="19126"/>
                    <a:pt x="1834" y="20163"/>
                    <a:pt x="2062" y="20767"/>
                  </a:cubicBezTo>
                  <a:cubicBezTo>
                    <a:pt x="2289" y="21372"/>
                    <a:pt x="3653" y="21545"/>
                    <a:pt x="7064" y="20940"/>
                  </a:cubicBezTo>
                  <a:cubicBezTo>
                    <a:pt x="10474" y="20335"/>
                    <a:pt x="15931" y="18953"/>
                    <a:pt x="21388" y="17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9" name="Line"/>
            <p:cNvSpPr/>
            <p:nvPr/>
          </p:nvSpPr>
          <p:spPr>
            <a:xfrm>
              <a:off x="3666065" y="3856480"/>
              <a:ext cx="156852" cy="137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187" fill="norm" stroke="1" extrusionOk="0">
                  <a:moveTo>
                    <a:pt x="20337" y="0"/>
                  </a:moveTo>
                  <a:cubicBezTo>
                    <a:pt x="15459" y="6676"/>
                    <a:pt x="10582" y="13353"/>
                    <a:pt x="7272" y="17084"/>
                  </a:cubicBezTo>
                  <a:cubicBezTo>
                    <a:pt x="3963" y="20815"/>
                    <a:pt x="2221" y="21600"/>
                    <a:pt x="1176" y="21011"/>
                  </a:cubicBezTo>
                  <a:cubicBezTo>
                    <a:pt x="130" y="20422"/>
                    <a:pt x="-218" y="18458"/>
                    <a:pt x="130" y="16495"/>
                  </a:cubicBezTo>
                  <a:cubicBezTo>
                    <a:pt x="479" y="14531"/>
                    <a:pt x="1524" y="12567"/>
                    <a:pt x="5182" y="12960"/>
                  </a:cubicBezTo>
                  <a:cubicBezTo>
                    <a:pt x="8840" y="13353"/>
                    <a:pt x="15111" y="16102"/>
                    <a:pt x="21382" y="18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0" name="Line"/>
            <p:cNvSpPr/>
            <p:nvPr/>
          </p:nvSpPr>
          <p:spPr>
            <a:xfrm>
              <a:off x="3845917" y="3802813"/>
              <a:ext cx="99670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15" y="4741"/>
                    <a:pt x="11631" y="9483"/>
                    <a:pt x="8031" y="13083"/>
                  </a:cubicBezTo>
                  <a:cubicBezTo>
                    <a:pt x="4431" y="16683"/>
                    <a:pt x="2215" y="191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1" name="Line"/>
            <p:cNvSpPr/>
            <p:nvPr/>
          </p:nvSpPr>
          <p:spPr>
            <a:xfrm>
              <a:off x="3937919" y="3956149"/>
              <a:ext cx="153338" cy="12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fill="norm" stroke="1" extrusionOk="0">
                  <a:moveTo>
                    <a:pt x="0" y="2541"/>
                  </a:moveTo>
                  <a:cubicBezTo>
                    <a:pt x="1440" y="1271"/>
                    <a:pt x="2880" y="0"/>
                    <a:pt x="4320" y="0"/>
                  </a:cubicBezTo>
                  <a:cubicBezTo>
                    <a:pt x="5760" y="0"/>
                    <a:pt x="7200" y="1271"/>
                    <a:pt x="7920" y="2965"/>
                  </a:cubicBezTo>
                  <a:cubicBezTo>
                    <a:pt x="8640" y="4659"/>
                    <a:pt x="8640" y="6776"/>
                    <a:pt x="7920" y="9953"/>
                  </a:cubicBezTo>
                  <a:cubicBezTo>
                    <a:pt x="7200" y="13129"/>
                    <a:pt x="5760" y="17365"/>
                    <a:pt x="5940" y="19482"/>
                  </a:cubicBezTo>
                  <a:cubicBezTo>
                    <a:pt x="6120" y="21600"/>
                    <a:pt x="7920" y="21600"/>
                    <a:pt x="10800" y="20753"/>
                  </a:cubicBezTo>
                  <a:cubicBezTo>
                    <a:pt x="13680" y="19906"/>
                    <a:pt x="17640" y="18212"/>
                    <a:pt x="21600" y="16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2" name="Line"/>
            <p:cNvSpPr/>
            <p:nvPr/>
          </p:nvSpPr>
          <p:spPr>
            <a:xfrm>
              <a:off x="4052921" y="3588141"/>
              <a:ext cx="138004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00" y="2007"/>
                    <a:pt x="11200" y="4013"/>
                    <a:pt x="15200" y="6846"/>
                  </a:cubicBezTo>
                  <a:cubicBezTo>
                    <a:pt x="19200" y="9679"/>
                    <a:pt x="21600" y="13338"/>
                    <a:pt x="21600" y="15816"/>
                  </a:cubicBezTo>
                  <a:cubicBezTo>
                    <a:pt x="21600" y="18295"/>
                    <a:pt x="19200" y="19593"/>
                    <a:pt x="17000" y="20361"/>
                  </a:cubicBezTo>
                  <a:cubicBezTo>
                    <a:pt x="14800" y="21128"/>
                    <a:pt x="12800" y="21364"/>
                    <a:pt x="108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3" name="Line"/>
            <p:cNvSpPr/>
            <p:nvPr/>
          </p:nvSpPr>
          <p:spPr>
            <a:xfrm>
              <a:off x="4252259" y="3534473"/>
              <a:ext cx="106110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0" y="0"/>
                  </a:moveTo>
                  <a:cubicBezTo>
                    <a:pt x="4114" y="813"/>
                    <a:pt x="8229" y="1626"/>
                    <a:pt x="12600" y="3890"/>
                  </a:cubicBezTo>
                  <a:cubicBezTo>
                    <a:pt x="16971" y="6155"/>
                    <a:pt x="21600" y="9871"/>
                    <a:pt x="21343" y="12890"/>
                  </a:cubicBezTo>
                  <a:cubicBezTo>
                    <a:pt x="21086" y="15910"/>
                    <a:pt x="15943" y="18232"/>
                    <a:pt x="11829" y="19568"/>
                  </a:cubicBezTo>
                  <a:cubicBezTo>
                    <a:pt x="7714" y="20903"/>
                    <a:pt x="4629" y="21252"/>
                    <a:pt x="15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4" name="Line"/>
            <p:cNvSpPr/>
            <p:nvPr/>
          </p:nvSpPr>
          <p:spPr>
            <a:xfrm>
              <a:off x="4497598" y="3710811"/>
              <a:ext cx="15333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5" name="Line"/>
            <p:cNvSpPr/>
            <p:nvPr/>
          </p:nvSpPr>
          <p:spPr>
            <a:xfrm>
              <a:off x="4520599" y="3833480"/>
              <a:ext cx="176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6" name="Line"/>
            <p:cNvSpPr/>
            <p:nvPr/>
          </p:nvSpPr>
          <p:spPr>
            <a:xfrm>
              <a:off x="4865607" y="3580474"/>
              <a:ext cx="7667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320"/>
                    <a:pt x="21600" y="8640"/>
                    <a:pt x="18000" y="12240"/>
                  </a:cubicBezTo>
                  <a:cubicBezTo>
                    <a:pt x="14400" y="15840"/>
                    <a:pt x="720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7" name="Line"/>
            <p:cNvSpPr/>
            <p:nvPr/>
          </p:nvSpPr>
          <p:spPr>
            <a:xfrm>
              <a:off x="4972942" y="3726144"/>
              <a:ext cx="207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6800"/>
                    <a:pt x="8000" y="12000"/>
                    <a:pt x="11600" y="8400"/>
                  </a:cubicBezTo>
                  <a:cubicBezTo>
                    <a:pt x="15200" y="4800"/>
                    <a:pt x="184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8" name="Line"/>
            <p:cNvSpPr/>
            <p:nvPr/>
          </p:nvSpPr>
          <p:spPr>
            <a:xfrm>
              <a:off x="5242056" y="3549807"/>
              <a:ext cx="221565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600" fill="norm" stroke="1" extrusionOk="0">
                  <a:moveTo>
                    <a:pt x="17801" y="0"/>
                  </a:moveTo>
                  <a:cubicBezTo>
                    <a:pt x="16063" y="3863"/>
                    <a:pt x="14325" y="7727"/>
                    <a:pt x="12339" y="10624"/>
                  </a:cubicBezTo>
                  <a:cubicBezTo>
                    <a:pt x="10353" y="13522"/>
                    <a:pt x="8118" y="15454"/>
                    <a:pt x="6380" y="16595"/>
                  </a:cubicBezTo>
                  <a:cubicBezTo>
                    <a:pt x="4642" y="17737"/>
                    <a:pt x="3401" y="18088"/>
                    <a:pt x="2408" y="17737"/>
                  </a:cubicBezTo>
                  <a:cubicBezTo>
                    <a:pt x="1415" y="17385"/>
                    <a:pt x="670" y="16332"/>
                    <a:pt x="297" y="15366"/>
                  </a:cubicBezTo>
                  <a:cubicBezTo>
                    <a:pt x="-75" y="14400"/>
                    <a:pt x="-75" y="13522"/>
                    <a:pt x="173" y="12644"/>
                  </a:cubicBezTo>
                  <a:cubicBezTo>
                    <a:pt x="422" y="11766"/>
                    <a:pt x="918" y="10888"/>
                    <a:pt x="1787" y="10537"/>
                  </a:cubicBezTo>
                  <a:cubicBezTo>
                    <a:pt x="2656" y="10185"/>
                    <a:pt x="3897" y="10361"/>
                    <a:pt x="7249" y="12293"/>
                  </a:cubicBezTo>
                  <a:cubicBezTo>
                    <a:pt x="10601" y="14224"/>
                    <a:pt x="16063" y="17912"/>
                    <a:pt x="215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9" name="Line"/>
            <p:cNvSpPr/>
            <p:nvPr/>
          </p:nvSpPr>
          <p:spPr>
            <a:xfrm>
              <a:off x="657451" y="1296330"/>
              <a:ext cx="2734919" cy="1709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561" fill="norm" stroke="1" extrusionOk="0">
                  <a:moveTo>
                    <a:pt x="2591" y="19433"/>
                  </a:moveTo>
                  <a:cubicBezTo>
                    <a:pt x="2450" y="19498"/>
                    <a:pt x="2309" y="19562"/>
                    <a:pt x="2299" y="19594"/>
                  </a:cubicBezTo>
                  <a:cubicBezTo>
                    <a:pt x="2289" y="19627"/>
                    <a:pt x="2410" y="19627"/>
                    <a:pt x="2793" y="19530"/>
                  </a:cubicBezTo>
                  <a:cubicBezTo>
                    <a:pt x="3176" y="19433"/>
                    <a:pt x="3821" y="19240"/>
                    <a:pt x="4556" y="18950"/>
                  </a:cubicBezTo>
                  <a:cubicBezTo>
                    <a:pt x="5291" y="18660"/>
                    <a:pt x="6118" y="18273"/>
                    <a:pt x="6934" y="17870"/>
                  </a:cubicBezTo>
                  <a:cubicBezTo>
                    <a:pt x="7750" y="17467"/>
                    <a:pt x="8556" y="17048"/>
                    <a:pt x="9291" y="16709"/>
                  </a:cubicBezTo>
                  <a:cubicBezTo>
                    <a:pt x="10026" y="16371"/>
                    <a:pt x="10691" y="16113"/>
                    <a:pt x="11356" y="15855"/>
                  </a:cubicBezTo>
                  <a:cubicBezTo>
                    <a:pt x="12021" y="15597"/>
                    <a:pt x="12686" y="15339"/>
                    <a:pt x="13442" y="15097"/>
                  </a:cubicBezTo>
                  <a:cubicBezTo>
                    <a:pt x="14197" y="14855"/>
                    <a:pt x="15044" y="14630"/>
                    <a:pt x="15840" y="14485"/>
                  </a:cubicBezTo>
                  <a:cubicBezTo>
                    <a:pt x="16635" y="14340"/>
                    <a:pt x="17381" y="14275"/>
                    <a:pt x="17925" y="14227"/>
                  </a:cubicBezTo>
                  <a:cubicBezTo>
                    <a:pt x="18469" y="14178"/>
                    <a:pt x="18812" y="14146"/>
                    <a:pt x="19043" y="14114"/>
                  </a:cubicBezTo>
                  <a:cubicBezTo>
                    <a:pt x="19275" y="14082"/>
                    <a:pt x="19396" y="14049"/>
                    <a:pt x="19456" y="13872"/>
                  </a:cubicBezTo>
                  <a:cubicBezTo>
                    <a:pt x="19517" y="13695"/>
                    <a:pt x="19517" y="13372"/>
                    <a:pt x="19607" y="12937"/>
                  </a:cubicBezTo>
                  <a:cubicBezTo>
                    <a:pt x="19698" y="12502"/>
                    <a:pt x="19879" y="11954"/>
                    <a:pt x="20091" y="11180"/>
                  </a:cubicBezTo>
                  <a:cubicBezTo>
                    <a:pt x="20303" y="10406"/>
                    <a:pt x="20544" y="9407"/>
                    <a:pt x="20746" y="8408"/>
                  </a:cubicBezTo>
                  <a:cubicBezTo>
                    <a:pt x="20947" y="7408"/>
                    <a:pt x="21109" y="6409"/>
                    <a:pt x="21260" y="5361"/>
                  </a:cubicBezTo>
                  <a:cubicBezTo>
                    <a:pt x="21411" y="4313"/>
                    <a:pt x="21552" y="3217"/>
                    <a:pt x="21562" y="2395"/>
                  </a:cubicBezTo>
                  <a:cubicBezTo>
                    <a:pt x="21572" y="1573"/>
                    <a:pt x="21451" y="1025"/>
                    <a:pt x="21119" y="654"/>
                  </a:cubicBezTo>
                  <a:cubicBezTo>
                    <a:pt x="20786" y="283"/>
                    <a:pt x="20242" y="90"/>
                    <a:pt x="19618" y="25"/>
                  </a:cubicBezTo>
                  <a:cubicBezTo>
                    <a:pt x="18993" y="-39"/>
                    <a:pt x="18288" y="25"/>
                    <a:pt x="17522" y="171"/>
                  </a:cubicBezTo>
                  <a:cubicBezTo>
                    <a:pt x="16756" y="316"/>
                    <a:pt x="15930" y="541"/>
                    <a:pt x="15114" y="751"/>
                  </a:cubicBezTo>
                  <a:cubicBezTo>
                    <a:pt x="14298" y="960"/>
                    <a:pt x="13492" y="1154"/>
                    <a:pt x="12696" y="1267"/>
                  </a:cubicBezTo>
                  <a:cubicBezTo>
                    <a:pt x="11900" y="1380"/>
                    <a:pt x="11115" y="1412"/>
                    <a:pt x="10359" y="1363"/>
                  </a:cubicBezTo>
                  <a:cubicBezTo>
                    <a:pt x="9603" y="1315"/>
                    <a:pt x="8878" y="1186"/>
                    <a:pt x="8143" y="1089"/>
                  </a:cubicBezTo>
                  <a:cubicBezTo>
                    <a:pt x="7407" y="993"/>
                    <a:pt x="6662" y="928"/>
                    <a:pt x="5896" y="880"/>
                  </a:cubicBezTo>
                  <a:cubicBezTo>
                    <a:pt x="5130" y="831"/>
                    <a:pt x="4344" y="799"/>
                    <a:pt x="3629" y="767"/>
                  </a:cubicBezTo>
                  <a:cubicBezTo>
                    <a:pt x="2914" y="735"/>
                    <a:pt x="2269" y="702"/>
                    <a:pt x="1735" y="751"/>
                  </a:cubicBezTo>
                  <a:cubicBezTo>
                    <a:pt x="1201" y="799"/>
                    <a:pt x="778" y="928"/>
                    <a:pt x="496" y="1138"/>
                  </a:cubicBezTo>
                  <a:cubicBezTo>
                    <a:pt x="214" y="1347"/>
                    <a:pt x="73" y="1637"/>
                    <a:pt x="22" y="2234"/>
                  </a:cubicBezTo>
                  <a:cubicBezTo>
                    <a:pt x="-28" y="2830"/>
                    <a:pt x="12" y="3733"/>
                    <a:pt x="73" y="4813"/>
                  </a:cubicBezTo>
                  <a:cubicBezTo>
                    <a:pt x="133" y="5893"/>
                    <a:pt x="214" y="7150"/>
                    <a:pt x="315" y="8456"/>
                  </a:cubicBezTo>
                  <a:cubicBezTo>
                    <a:pt x="415" y="9762"/>
                    <a:pt x="536" y="11116"/>
                    <a:pt x="667" y="12389"/>
                  </a:cubicBezTo>
                  <a:cubicBezTo>
                    <a:pt x="798" y="13662"/>
                    <a:pt x="939" y="14855"/>
                    <a:pt x="1080" y="15984"/>
                  </a:cubicBezTo>
                  <a:cubicBezTo>
                    <a:pt x="1221" y="17112"/>
                    <a:pt x="1362" y="18176"/>
                    <a:pt x="1604" y="19095"/>
                  </a:cubicBezTo>
                  <a:cubicBezTo>
                    <a:pt x="1846" y="20014"/>
                    <a:pt x="2188" y="20787"/>
                    <a:pt x="2531" y="21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0" name="Line"/>
            <p:cNvSpPr/>
            <p:nvPr/>
          </p:nvSpPr>
          <p:spPr>
            <a:xfrm>
              <a:off x="0" y="5001715"/>
              <a:ext cx="156727" cy="687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8" h="21351" fill="norm" stroke="1" extrusionOk="0">
                  <a:moveTo>
                    <a:pt x="5700" y="7535"/>
                  </a:moveTo>
                  <a:cubicBezTo>
                    <a:pt x="5025" y="9202"/>
                    <a:pt x="4350" y="10870"/>
                    <a:pt x="4688" y="13014"/>
                  </a:cubicBezTo>
                  <a:cubicBezTo>
                    <a:pt x="5025" y="15158"/>
                    <a:pt x="6375" y="17779"/>
                    <a:pt x="7219" y="19367"/>
                  </a:cubicBezTo>
                  <a:cubicBezTo>
                    <a:pt x="8063" y="20955"/>
                    <a:pt x="8400" y="21511"/>
                    <a:pt x="7894" y="21312"/>
                  </a:cubicBezTo>
                  <a:cubicBezTo>
                    <a:pt x="7388" y="21114"/>
                    <a:pt x="6038" y="20161"/>
                    <a:pt x="4350" y="18414"/>
                  </a:cubicBezTo>
                  <a:cubicBezTo>
                    <a:pt x="2663" y="16667"/>
                    <a:pt x="638" y="14126"/>
                    <a:pt x="131" y="11267"/>
                  </a:cubicBezTo>
                  <a:cubicBezTo>
                    <a:pt x="-375" y="8408"/>
                    <a:pt x="638" y="5232"/>
                    <a:pt x="2156" y="3286"/>
                  </a:cubicBezTo>
                  <a:cubicBezTo>
                    <a:pt x="3675" y="1340"/>
                    <a:pt x="5700" y="626"/>
                    <a:pt x="7725" y="268"/>
                  </a:cubicBezTo>
                  <a:cubicBezTo>
                    <a:pt x="9750" y="-89"/>
                    <a:pt x="11775" y="-89"/>
                    <a:pt x="14306" y="268"/>
                  </a:cubicBezTo>
                  <a:cubicBezTo>
                    <a:pt x="16837" y="626"/>
                    <a:pt x="19875" y="1340"/>
                    <a:pt x="20550" y="2611"/>
                  </a:cubicBezTo>
                  <a:cubicBezTo>
                    <a:pt x="21225" y="3882"/>
                    <a:pt x="19538" y="5708"/>
                    <a:pt x="16331" y="7098"/>
                  </a:cubicBezTo>
                  <a:cubicBezTo>
                    <a:pt x="13125" y="8487"/>
                    <a:pt x="8400" y="9440"/>
                    <a:pt x="3675" y="10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Line"/>
            <p:cNvSpPr/>
            <p:nvPr/>
          </p:nvSpPr>
          <p:spPr>
            <a:xfrm>
              <a:off x="165834" y="5251845"/>
              <a:ext cx="207005" cy="324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2531"/>
                  </a:moveTo>
                  <a:cubicBezTo>
                    <a:pt x="3200" y="5906"/>
                    <a:pt x="6400" y="9281"/>
                    <a:pt x="8267" y="11981"/>
                  </a:cubicBezTo>
                  <a:cubicBezTo>
                    <a:pt x="10133" y="14681"/>
                    <a:pt x="10667" y="16706"/>
                    <a:pt x="10667" y="18141"/>
                  </a:cubicBezTo>
                  <a:cubicBezTo>
                    <a:pt x="10667" y="19575"/>
                    <a:pt x="10133" y="20419"/>
                    <a:pt x="9200" y="20925"/>
                  </a:cubicBezTo>
                  <a:cubicBezTo>
                    <a:pt x="8267" y="21431"/>
                    <a:pt x="6933" y="21600"/>
                    <a:pt x="5733" y="21178"/>
                  </a:cubicBezTo>
                  <a:cubicBezTo>
                    <a:pt x="4533" y="20756"/>
                    <a:pt x="3467" y="19744"/>
                    <a:pt x="3200" y="17803"/>
                  </a:cubicBezTo>
                  <a:cubicBezTo>
                    <a:pt x="2933" y="15862"/>
                    <a:pt x="3467" y="12994"/>
                    <a:pt x="6667" y="9872"/>
                  </a:cubicBezTo>
                  <a:cubicBezTo>
                    <a:pt x="9867" y="6750"/>
                    <a:pt x="15733" y="337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433403" y="5090842"/>
              <a:ext cx="215443" cy="582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0" h="21600" fill="norm" stroke="1" extrusionOk="0">
                  <a:moveTo>
                    <a:pt x="16461" y="568"/>
                  </a:moveTo>
                  <a:cubicBezTo>
                    <a:pt x="15468" y="284"/>
                    <a:pt x="14475" y="0"/>
                    <a:pt x="13482" y="0"/>
                  </a:cubicBezTo>
                  <a:cubicBezTo>
                    <a:pt x="12489" y="0"/>
                    <a:pt x="11496" y="284"/>
                    <a:pt x="9385" y="2132"/>
                  </a:cubicBezTo>
                  <a:cubicBezTo>
                    <a:pt x="7275" y="3979"/>
                    <a:pt x="4047" y="7389"/>
                    <a:pt x="2061" y="10374"/>
                  </a:cubicBezTo>
                  <a:cubicBezTo>
                    <a:pt x="75" y="13358"/>
                    <a:pt x="-670" y="15916"/>
                    <a:pt x="696" y="17668"/>
                  </a:cubicBezTo>
                  <a:cubicBezTo>
                    <a:pt x="2061" y="19421"/>
                    <a:pt x="5537" y="20368"/>
                    <a:pt x="9261" y="20889"/>
                  </a:cubicBezTo>
                  <a:cubicBezTo>
                    <a:pt x="12985" y="21411"/>
                    <a:pt x="16958" y="21505"/>
                    <a:pt x="209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Line"/>
            <p:cNvSpPr/>
            <p:nvPr/>
          </p:nvSpPr>
          <p:spPr>
            <a:xfrm>
              <a:off x="715423" y="5072579"/>
              <a:ext cx="247763" cy="37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334" fill="norm" stroke="1" extrusionOk="0">
                  <a:moveTo>
                    <a:pt x="14095" y="1906"/>
                  </a:moveTo>
                  <a:cubicBezTo>
                    <a:pt x="13433" y="1036"/>
                    <a:pt x="12772" y="166"/>
                    <a:pt x="11890" y="21"/>
                  </a:cubicBezTo>
                  <a:cubicBezTo>
                    <a:pt x="11009" y="-124"/>
                    <a:pt x="9907" y="456"/>
                    <a:pt x="8144" y="2340"/>
                  </a:cubicBezTo>
                  <a:cubicBezTo>
                    <a:pt x="6380" y="4225"/>
                    <a:pt x="3956" y="7414"/>
                    <a:pt x="2523" y="10459"/>
                  </a:cubicBezTo>
                  <a:cubicBezTo>
                    <a:pt x="1090" y="13503"/>
                    <a:pt x="650" y="16402"/>
                    <a:pt x="650" y="18214"/>
                  </a:cubicBezTo>
                  <a:cubicBezTo>
                    <a:pt x="650" y="20026"/>
                    <a:pt x="1090" y="20751"/>
                    <a:pt x="2192" y="21114"/>
                  </a:cubicBezTo>
                  <a:cubicBezTo>
                    <a:pt x="3295" y="21476"/>
                    <a:pt x="5058" y="21476"/>
                    <a:pt x="7372" y="20461"/>
                  </a:cubicBezTo>
                  <a:cubicBezTo>
                    <a:pt x="9686" y="19446"/>
                    <a:pt x="12552" y="17417"/>
                    <a:pt x="14535" y="14663"/>
                  </a:cubicBezTo>
                  <a:cubicBezTo>
                    <a:pt x="16519" y="11908"/>
                    <a:pt x="17621" y="8429"/>
                    <a:pt x="17401" y="6037"/>
                  </a:cubicBezTo>
                  <a:cubicBezTo>
                    <a:pt x="17180" y="3645"/>
                    <a:pt x="15637" y="2340"/>
                    <a:pt x="12992" y="1833"/>
                  </a:cubicBezTo>
                  <a:cubicBezTo>
                    <a:pt x="10348" y="1326"/>
                    <a:pt x="6601" y="1616"/>
                    <a:pt x="4286" y="1978"/>
                  </a:cubicBezTo>
                  <a:cubicBezTo>
                    <a:pt x="1972" y="2340"/>
                    <a:pt x="1090" y="2775"/>
                    <a:pt x="539" y="3355"/>
                  </a:cubicBezTo>
                  <a:cubicBezTo>
                    <a:pt x="-12" y="3935"/>
                    <a:pt x="-232" y="4660"/>
                    <a:pt x="319" y="5240"/>
                  </a:cubicBezTo>
                  <a:cubicBezTo>
                    <a:pt x="870" y="5820"/>
                    <a:pt x="2192" y="6255"/>
                    <a:pt x="5829" y="6327"/>
                  </a:cubicBezTo>
                  <a:cubicBezTo>
                    <a:pt x="9466" y="6399"/>
                    <a:pt x="15417" y="6110"/>
                    <a:pt x="21368" y="5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Line"/>
            <p:cNvSpPr/>
            <p:nvPr/>
          </p:nvSpPr>
          <p:spPr>
            <a:xfrm>
              <a:off x="795939" y="4821224"/>
              <a:ext cx="144246" cy="169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124" fill="norm" stroke="1" extrusionOk="0">
                  <a:moveTo>
                    <a:pt x="7747" y="7783"/>
                  </a:moveTo>
                  <a:cubicBezTo>
                    <a:pt x="6989" y="9371"/>
                    <a:pt x="6231" y="10959"/>
                    <a:pt x="4905" y="12865"/>
                  </a:cubicBezTo>
                  <a:cubicBezTo>
                    <a:pt x="3578" y="14771"/>
                    <a:pt x="1684" y="16995"/>
                    <a:pt x="736" y="17312"/>
                  </a:cubicBezTo>
                  <a:cubicBezTo>
                    <a:pt x="-211" y="17630"/>
                    <a:pt x="-211" y="16042"/>
                    <a:pt x="547" y="13659"/>
                  </a:cubicBezTo>
                  <a:cubicBezTo>
                    <a:pt x="1305" y="11277"/>
                    <a:pt x="2821" y="8100"/>
                    <a:pt x="4336" y="5718"/>
                  </a:cubicBezTo>
                  <a:cubicBezTo>
                    <a:pt x="5852" y="3336"/>
                    <a:pt x="7368" y="1748"/>
                    <a:pt x="9073" y="795"/>
                  </a:cubicBezTo>
                  <a:cubicBezTo>
                    <a:pt x="10778" y="-158"/>
                    <a:pt x="12673" y="-476"/>
                    <a:pt x="14189" y="1112"/>
                  </a:cubicBezTo>
                  <a:cubicBezTo>
                    <a:pt x="15705" y="2700"/>
                    <a:pt x="16842" y="6195"/>
                    <a:pt x="17978" y="9848"/>
                  </a:cubicBezTo>
                  <a:cubicBezTo>
                    <a:pt x="19115" y="13500"/>
                    <a:pt x="20252" y="17312"/>
                    <a:pt x="21389" y="21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5" name="Line"/>
            <p:cNvSpPr/>
            <p:nvPr/>
          </p:nvSpPr>
          <p:spPr>
            <a:xfrm>
              <a:off x="1055187" y="5305513"/>
              <a:ext cx="130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>
              <a:off x="1376172" y="5112390"/>
              <a:ext cx="261696" cy="274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0895" fill="norm" stroke="1" extrusionOk="0">
                  <a:moveTo>
                    <a:pt x="12545" y="1278"/>
                  </a:moveTo>
                  <a:cubicBezTo>
                    <a:pt x="11714" y="694"/>
                    <a:pt x="10883" y="111"/>
                    <a:pt x="9949" y="13"/>
                  </a:cubicBezTo>
                  <a:cubicBezTo>
                    <a:pt x="9014" y="-84"/>
                    <a:pt x="7976" y="305"/>
                    <a:pt x="6314" y="2835"/>
                  </a:cubicBezTo>
                  <a:cubicBezTo>
                    <a:pt x="4653" y="5365"/>
                    <a:pt x="2368" y="10035"/>
                    <a:pt x="1122" y="13246"/>
                  </a:cubicBezTo>
                  <a:cubicBezTo>
                    <a:pt x="-124" y="16457"/>
                    <a:pt x="-332" y="18208"/>
                    <a:pt x="499" y="19473"/>
                  </a:cubicBezTo>
                  <a:cubicBezTo>
                    <a:pt x="1330" y="20738"/>
                    <a:pt x="3199" y="21516"/>
                    <a:pt x="5795" y="20251"/>
                  </a:cubicBezTo>
                  <a:cubicBezTo>
                    <a:pt x="8391" y="18986"/>
                    <a:pt x="11714" y="15678"/>
                    <a:pt x="13791" y="12467"/>
                  </a:cubicBezTo>
                  <a:cubicBezTo>
                    <a:pt x="15868" y="9257"/>
                    <a:pt x="16699" y="6143"/>
                    <a:pt x="16906" y="4100"/>
                  </a:cubicBezTo>
                  <a:cubicBezTo>
                    <a:pt x="17114" y="2057"/>
                    <a:pt x="16699" y="1084"/>
                    <a:pt x="15349" y="889"/>
                  </a:cubicBezTo>
                  <a:cubicBezTo>
                    <a:pt x="13999" y="694"/>
                    <a:pt x="11714" y="1278"/>
                    <a:pt x="9949" y="2446"/>
                  </a:cubicBezTo>
                  <a:cubicBezTo>
                    <a:pt x="8183" y="3613"/>
                    <a:pt x="6937" y="5365"/>
                    <a:pt x="6626" y="6630"/>
                  </a:cubicBezTo>
                  <a:cubicBezTo>
                    <a:pt x="6314" y="7894"/>
                    <a:pt x="6937" y="8673"/>
                    <a:pt x="9533" y="9159"/>
                  </a:cubicBezTo>
                  <a:cubicBezTo>
                    <a:pt x="12130" y="9646"/>
                    <a:pt x="16699" y="9840"/>
                    <a:pt x="21268" y="10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932518" y="5497184"/>
              <a:ext cx="65934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98" y="19543"/>
                    <a:pt x="6195" y="17486"/>
                    <a:pt x="9251" y="14914"/>
                  </a:cubicBezTo>
                  <a:cubicBezTo>
                    <a:pt x="12307" y="12343"/>
                    <a:pt x="15321" y="9257"/>
                    <a:pt x="17330" y="6686"/>
                  </a:cubicBezTo>
                  <a:cubicBezTo>
                    <a:pt x="19340" y="4114"/>
                    <a:pt x="20344" y="2057"/>
                    <a:pt x="20888" y="1029"/>
                  </a:cubicBezTo>
                  <a:cubicBezTo>
                    <a:pt x="21433" y="0"/>
                    <a:pt x="2151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1190761" y="5650460"/>
              <a:ext cx="117433" cy="224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057" fill="norm" stroke="1" extrusionOk="0">
                  <a:moveTo>
                    <a:pt x="21118" y="726"/>
                  </a:moveTo>
                  <a:cubicBezTo>
                    <a:pt x="18820" y="246"/>
                    <a:pt x="16522" y="-234"/>
                    <a:pt x="13075" y="126"/>
                  </a:cubicBezTo>
                  <a:cubicBezTo>
                    <a:pt x="9629" y="486"/>
                    <a:pt x="5033" y="1686"/>
                    <a:pt x="2505" y="2886"/>
                  </a:cubicBezTo>
                  <a:cubicBezTo>
                    <a:pt x="-22" y="4086"/>
                    <a:pt x="-482" y="5286"/>
                    <a:pt x="437" y="6126"/>
                  </a:cubicBezTo>
                  <a:cubicBezTo>
                    <a:pt x="1356" y="6966"/>
                    <a:pt x="3654" y="7446"/>
                    <a:pt x="7331" y="8886"/>
                  </a:cubicBezTo>
                  <a:cubicBezTo>
                    <a:pt x="11007" y="10326"/>
                    <a:pt x="16063" y="12726"/>
                    <a:pt x="18361" y="14886"/>
                  </a:cubicBezTo>
                  <a:cubicBezTo>
                    <a:pt x="20658" y="17046"/>
                    <a:pt x="20199" y="18966"/>
                    <a:pt x="18820" y="20046"/>
                  </a:cubicBezTo>
                  <a:cubicBezTo>
                    <a:pt x="17441" y="21126"/>
                    <a:pt x="15144" y="21366"/>
                    <a:pt x="13765" y="20646"/>
                  </a:cubicBezTo>
                  <a:cubicBezTo>
                    <a:pt x="12386" y="19926"/>
                    <a:pt x="11927" y="18246"/>
                    <a:pt x="11467" y="16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1377194" y="5650591"/>
              <a:ext cx="245340" cy="149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0" fill="norm" stroke="1" extrusionOk="0">
                  <a:moveTo>
                    <a:pt x="0" y="11870"/>
                  </a:moveTo>
                  <a:cubicBezTo>
                    <a:pt x="2250" y="11150"/>
                    <a:pt x="4500" y="10430"/>
                    <a:pt x="6075" y="9170"/>
                  </a:cubicBezTo>
                  <a:cubicBezTo>
                    <a:pt x="7650" y="7910"/>
                    <a:pt x="8550" y="6110"/>
                    <a:pt x="9225" y="4310"/>
                  </a:cubicBezTo>
                  <a:cubicBezTo>
                    <a:pt x="9900" y="2510"/>
                    <a:pt x="10350" y="710"/>
                    <a:pt x="10012" y="170"/>
                  </a:cubicBezTo>
                  <a:cubicBezTo>
                    <a:pt x="9675" y="-370"/>
                    <a:pt x="8550" y="350"/>
                    <a:pt x="7312" y="2690"/>
                  </a:cubicBezTo>
                  <a:cubicBezTo>
                    <a:pt x="6075" y="5030"/>
                    <a:pt x="4725" y="8990"/>
                    <a:pt x="4050" y="12230"/>
                  </a:cubicBezTo>
                  <a:cubicBezTo>
                    <a:pt x="3375" y="15470"/>
                    <a:pt x="3375" y="17990"/>
                    <a:pt x="5850" y="19430"/>
                  </a:cubicBezTo>
                  <a:cubicBezTo>
                    <a:pt x="8325" y="20870"/>
                    <a:pt x="13275" y="21230"/>
                    <a:pt x="16312" y="20870"/>
                  </a:cubicBezTo>
                  <a:cubicBezTo>
                    <a:pt x="19350" y="20510"/>
                    <a:pt x="20475" y="19430"/>
                    <a:pt x="21600" y="18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>
              <a:off x="1969560" y="5279836"/>
              <a:ext cx="212654" cy="328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218" fill="norm" stroke="1" extrusionOk="0">
                  <a:moveTo>
                    <a:pt x="18311" y="1657"/>
                  </a:moveTo>
                  <a:cubicBezTo>
                    <a:pt x="17540" y="997"/>
                    <a:pt x="16768" y="338"/>
                    <a:pt x="15740" y="90"/>
                  </a:cubicBezTo>
                  <a:cubicBezTo>
                    <a:pt x="14711" y="-157"/>
                    <a:pt x="13426" y="8"/>
                    <a:pt x="11111" y="1822"/>
                  </a:cubicBezTo>
                  <a:cubicBezTo>
                    <a:pt x="8797" y="3635"/>
                    <a:pt x="5454" y="7098"/>
                    <a:pt x="3397" y="10066"/>
                  </a:cubicBezTo>
                  <a:cubicBezTo>
                    <a:pt x="1340" y="13034"/>
                    <a:pt x="568" y="15507"/>
                    <a:pt x="183" y="17156"/>
                  </a:cubicBezTo>
                  <a:cubicBezTo>
                    <a:pt x="-203" y="18805"/>
                    <a:pt x="-203" y="19629"/>
                    <a:pt x="2497" y="20289"/>
                  </a:cubicBezTo>
                  <a:cubicBezTo>
                    <a:pt x="5197" y="20948"/>
                    <a:pt x="10597" y="21443"/>
                    <a:pt x="14197" y="21113"/>
                  </a:cubicBezTo>
                  <a:cubicBezTo>
                    <a:pt x="17797" y="20783"/>
                    <a:pt x="19597" y="19629"/>
                    <a:pt x="21397" y="18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2051876" y="5489517"/>
              <a:ext cx="191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2410158" y="5241623"/>
              <a:ext cx="163064" cy="375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296" fill="norm" stroke="1" extrusionOk="0">
                  <a:moveTo>
                    <a:pt x="20882" y="580"/>
                  </a:moveTo>
                  <a:cubicBezTo>
                    <a:pt x="19246" y="290"/>
                    <a:pt x="17609" y="0"/>
                    <a:pt x="15973" y="0"/>
                  </a:cubicBezTo>
                  <a:cubicBezTo>
                    <a:pt x="14337" y="0"/>
                    <a:pt x="12700" y="290"/>
                    <a:pt x="10246" y="1740"/>
                  </a:cubicBezTo>
                  <a:cubicBezTo>
                    <a:pt x="7791" y="3189"/>
                    <a:pt x="4518" y="5799"/>
                    <a:pt x="2391" y="8626"/>
                  </a:cubicBezTo>
                  <a:cubicBezTo>
                    <a:pt x="264" y="11452"/>
                    <a:pt x="-718" y="14497"/>
                    <a:pt x="591" y="16816"/>
                  </a:cubicBezTo>
                  <a:cubicBezTo>
                    <a:pt x="1900" y="19136"/>
                    <a:pt x="5500" y="20730"/>
                    <a:pt x="8609" y="21165"/>
                  </a:cubicBezTo>
                  <a:cubicBezTo>
                    <a:pt x="11718" y="21600"/>
                    <a:pt x="14337" y="20875"/>
                    <a:pt x="16955" y="20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2596222" y="5420516"/>
              <a:ext cx="19167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48" y="16800"/>
                    <a:pt x="12096" y="12000"/>
                    <a:pt x="15696" y="8400"/>
                  </a:cubicBezTo>
                  <a:cubicBezTo>
                    <a:pt x="19296" y="4800"/>
                    <a:pt x="20448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4" name="Line"/>
            <p:cNvSpPr/>
            <p:nvPr/>
          </p:nvSpPr>
          <p:spPr>
            <a:xfrm>
              <a:off x="2826227" y="5320786"/>
              <a:ext cx="230006" cy="205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fill="norm" stroke="1" extrusionOk="0">
                  <a:moveTo>
                    <a:pt x="0" y="797"/>
                  </a:moveTo>
                  <a:cubicBezTo>
                    <a:pt x="2400" y="270"/>
                    <a:pt x="4800" y="-257"/>
                    <a:pt x="7080" y="138"/>
                  </a:cubicBezTo>
                  <a:cubicBezTo>
                    <a:pt x="9360" y="533"/>
                    <a:pt x="11520" y="1850"/>
                    <a:pt x="12600" y="3167"/>
                  </a:cubicBezTo>
                  <a:cubicBezTo>
                    <a:pt x="13680" y="4484"/>
                    <a:pt x="13680" y="5802"/>
                    <a:pt x="11640" y="8304"/>
                  </a:cubicBezTo>
                  <a:cubicBezTo>
                    <a:pt x="9600" y="10806"/>
                    <a:pt x="5520" y="14494"/>
                    <a:pt x="3120" y="16865"/>
                  </a:cubicBezTo>
                  <a:cubicBezTo>
                    <a:pt x="720" y="19236"/>
                    <a:pt x="0" y="20289"/>
                    <a:pt x="240" y="20816"/>
                  </a:cubicBezTo>
                  <a:cubicBezTo>
                    <a:pt x="480" y="21343"/>
                    <a:pt x="1680" y="21343"/>
                    <a:pt x="5400" y="20553"/>
                  </a:cubicBezTo>
                  <a:cubicBezTo>
                    <a:pt x="9120" y="19763"/>
                    <a:pt x="15360" y="18182"/>
                    <a:pt x="21600" y="16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2993428" y="5458850"/>
              <a:ext cx="13947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600" fill="norm" stroke="1" extrusionOk="0">
                  <a:moveTo>
                    <a:pt x="20255" y="0"/>
                  </a:moveTo>
                  <a:cubicBezTo>
                    <a:pt x="15935" y="5929"/>
                    <a:pt x="11615" y="11859"/>
                    <a:pt x="8669" y="15459"/>
                  </a:cubicBezTo>
                  <a:cubicBezTo>
                    <a:pt x="5724" y="19059"/>
                    <a:pt x="4153" y="20329"/>
                    <a:pt x="2778" y="20118"/>
                  </a:cubicBezTo>
                  <a:cubicBezTo>
                    <a:pt x="1404" y="19906"/>
                    <a:pt x="226" y="18212"/>
                    <a:pt x="29" y="16306"/>
                  </a:cubicBezTo>
                  <a:cubicBezTo>
                    <a:pt x="-167" y="14400"/>
                    <a:pt x="618" y="12282"/>
                    <a:pt x="2386" y="10800"/>
                  </a:cubicBezTo>
                  <a:cubicBezTo>
                    <a:pt x="4153" y="9318"/>
                    <a:pt x="6902" y="8471"/>
                    <a:pt x="9455" y="9741"/>
                  </a:cubicBezTo>
                  <a:cubicBezTo>
                    <a:pt x="12008" y="11012"/>
                    <a:pt x="14364" y="14400"/>
                    <a:pt x="16328" y="16729"/>
                  </a:cubicBezTo>
                  <a:cubicBezTo>
                    <a:pt x="18291" y="19059"/>
                    <a:pt x="19862" y="20329"/>
                    <a:pt x="214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6" name="Line"/>
            <p:cNvSpPr/>
            <p:nvPr/>
          </p:nvSpPr>
          <p:spPr>
            <a:xfrm>
              <a:off x="3163568" y="5466517"/>
              <a:ext cx="46002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743"/>
                    <a:pt x="7200" y="5486"/>
                    <a:pt x="3600" y="9086"/>
                  </a:cubicBezTo>
                  <a:cubicBezTo>
                    <a:pt x="0" y="12686"/>
                    <a:pt x="0" y="171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3232569" y="5534839"/>
              <a:ext cx="176339" cy="117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3" fill="norm" stroke="1" extrusionOk="0">
                  <a:moveTo>
                    <a:pt x="0" y="1470"/>
                  </a:moveTo>
                  <a:cubicBezTo>
                    <a:pt x="1565" y="570"/>
                    <a:pt x="3130" y="-330"/>
                    <a:pt x="4383" y="120"/>
                  </a:cubicBezTo>
                  <a:cubicBezTo>
                    <a:pt x="5635" y="570"/>
                    <a:pt x="6574" y="2370"/>
                    <a:pt x="7043" y="4395"/>
                  </a:cubicBezTo>
                  <a:cubicBezTo>
                    <a:pt x="7513" y="6420"/>
                    <a:pt x="7513" y="8670"/>
                    <a:pt x="6887" y="11595"/>
                  </a:cubicBezTo>
                  <a:cubicBezTo>
                    <a:pt x="6261" y="14520"/>
                    <a:pt x="5009" y="18120"/>
                    <a:pt x="5322" y="19695"/>
                  </a:cubicBezTo>
                  <a:cubicBezTo>
                    <a:pt x="5635" y="21270"/>
                    <a:pt x="7513" y="20820"/>
                    <a:pt x="10487" y="19470"/>
                  </a:cubicBezTo>
                  <a:cubicBezTo>
                    <a:pt x="13461" y="18120"/>
                    <a:pt x="17530" y="15870"/>
                    <a:pt x="21600" y="13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8" name="Line"/>
            <p:cNvSpPr/>
            <p:nvPr/>
          </p:nvSpPr>
          <p:spPr>
            <a:xfrm>
              <a:off x="3516243" y="5573853"/>
              <a:ext cx="4600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9" name="Line"/>
            <p:cNvSpPr/>
            <p:nvPr/>
          </p:nvSpPr>
          <p:spPr>
            <a:xfrm>
              <a:off x="3638912" y="5283653"/>
              <a:ext cx="230006" cy="205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2281"/>
                  </a:moveTo>
                  <a:cubicBezTo>
                    <a:pt x="3840" y="1214"/>
                    <a:pt x="7680" y="148"/>
                    <a:pt x="10200" y="14"/>
                  </a:cubicBezTo>
                  <a:cubicBezTo>
                    <a:pt x="12720" y="-119"/>
                    <a:pt x="13920" y="681"/>
                    <a:pt x="14160" y="2414"/>
                  </a:cubicBezTo>
                  <a:cubicBezTo>
                    <a:pt x="14400" y="4148"/>
                    <a:pt x="13680" y="6814"/>
                    <a:pt x="11880" y="9481"/>
                  </a:cubicBezTo>
                  <a:cubicBezTo>
                    <a:pt x="10080" y="12148"/>
                    <a:pt x="7200" y="14814"/>
                    <a:pt x="5400" y="16814"/>
                  </a:cubicBezTo>
                  <a:cubicBezTo>
                    <a:pt x="3600" y="18814"/>
                    <a:pt x="2880" y="20148"/>
                    <a:pt x="3480" y="20814"/>
                  </a:cubicBezTo>
                  <a:cubicBezTo>
                    <a:pt x="4080" y="21481"/>
                    <a:pt x="6000" y="21481"/>
                    <a:pt x="8760" y="21348"/>
                  </a:cubicBezTo>
                  <a:cubicBezTo>
                    <a:pt x="11520" y="21214"/>
                    <a:pt x="15120" y="20948"/>
                    <a:pt x="17400" y="20548"/>
                  </a:cubicBezTo>
                  <a:cubicBezTo>
                    <a:pt x="19680" y="20148"/>
                    <a:pt x="20640" y="19614"/>
                    <a:pt x="21600" y="19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0" name="Line"/>
            <p:cNvSpPr/>
            <p:nvPr/>
          </p:nvSpPr>
          <p:spPr>
            <a:xfrm>
              <a:off x="3786459" y="5443516"/>
              <a:ext cx="174462" cy="107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103" fill="norm" stroke="1" extrusionOk="0">
                  <a:moveTo>
                    <a:pt x="16674" y="0"/>
                  </a:moveTo>
                  <a:cubicBezTo>
                    <a:pt x="14796" y="4521"/>
                    <a:pt x="12918" y="9042"/>
                    <a:pt x="11196" y="12307"/>
                  </a:cubicBezTo>
                  <a:cubicBezTo>
                    <a:pt x="9474" y="15572"/>
                    <a:pt x="7909" y="17581"/>
                    <a:pt x="6031" y="19088"/>
                  </a:cubicBezTo>
                  <a:cubicBezTo>
                    <a:pt x="4153" y="20595"/>
                    <a:pt x="1961" y="21600"/>
                    <a:pt x="866" y="20847"/>
                  </a:cubicBezTo>
                  <a:cubicBezTo>
                    <a:pt x="-230" y="20093"/>
                    <a:pt x="-230" y="17581"/>
                    <a:pt x="553" y="16074"/>
                  </a:cubicBezTo>
                  <a:cubicBezTo>
                    <a:pt x="1335" y="14567"/>
                    <a:pt x="2900" y="14065"/>
                    <a:pt x="5718" y="14819"/>
                  </a:cubicBezTo>
                  <a:cubicBezTo>
                    <a:pt x="8535" y="15572"/>
                    <a:pt x="12605" y="17581"/>
                    <a:pt x="15422" y="18335"/>
                  </a:cubicBezTo>
                  <a:cubicBezTo>
                    <a:pt x="18240" y="19088"/>
                    <a:pt x="19805" y="18586"/>
                    <a:pt x="21370" y="18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1" name="Line"/>
            <p:cNvSpPr/>
            <p:nvPr/>
          </p:nvSpPr>
          <p:spPr>
            <a:xfrm>
              <a:off x="3999254" y="5435849"/>
              <a:ext cx="3833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429"/>
                    <a:pt x="7200" y="6857"/>
                    <a:pt x="3600" y="10457"/>
                  </a:cubicBezTo>
                  <a:cubicBezTo>
                    <a:pt x="0" y="14057"/>
                    <a:pt x="0" y="178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2" name="Line"/>
            <p:cNvSpPr/>
            <p:nvPr/>
          </p:nvSpPr>
          <p:spPr>
            <a:xfrm>
              <a:off x="4045255" y="5501772"/>
              <a:ext cx="184005" cy="14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5" fill="norm" stroke="1" extrusionOk="0">
                  <a:moveTo>
                    <a:pt x="0" y="4834"/>
                  </a:moveTo>
                  <a:cubicBezTo>
                    <a:pt x="1200" y="3370"/>
                    <a:pt x="2400" y="1906"/>
                    <a:pt x="3750" y="990"/>
                  </a:cubicBezTo>
                  <a:cubicBezTo>
                    <a:pt x="5100" y="75"/>
                    <a:pt x="6600" y="-291"/>
                    <a:pt x="7800" y="258"/>
                  </a:cubicBezTo>
                  <a:cubicBezTo>
                    <a:pt x="9000" y="807"/>
                    <a:pt x="9900" y="2272"/>
                    <a:pt x="9450" y="4834"/>
                  </a:cubicBezTo>
                  <a:cubicBezTo>
                    <a:pt x="9000" y="7397"/>
                    <a:pt x="7200" y="11058"/>
                    <a:pt x="6000" y="13987"/>
                  </a:cubicBezTo>
                  <a:cubicBezTo>
                    <a:pt x="4800" y="16916"/>
                    <a:pt x="4200" y="19112"/>
                    <a:pt x="4800" y="20211"/>
                  </a:cubicBezTo>
                  <a:cubicBezTo>
                    <a:pt x="5400" y="21309"/>
                    <a:pt x="7200" y="21309"/>
                    <a:pt x="10200" y="19295"/>
                  </a:cubicBezTo>
                  <a:cubicBezTo>
                    <a:pt x="13200" y="17282"/>
                    <a:pt x="17400" y="13255"/>
                    <a:pt x="21600" y="9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3" name="Line"/>
            <p:cNvSpPr/>
            <p:nvPr/>
          </p:nvSpPr>
          <p:spPr>
            <a:xfrm>
              <a:off x="4206258" y="5228845"/>
              <a:ext cx="163664" cy="364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531" fill="norm" stroke="1" extrusionOk="0">
                  <a:moveTo>
                    <a:pt x="0" y="0"/>
                  </a:moveTo>
                  <a:cubicBezTo>
                    <a:pt x="5649" y="2266"/>
                    <a:pt x="11298" y="4531"/>
                    <a:pt x="14954" y="7552"/>
                  </a:cubicBezTo>
                  <a:cubicBezTo>
                    <a:pt x="18609" y="10573"/>
                    <a:pt x="20271" y="14350"/>
                    <a:pt x="20935" y="16615"/>
                  </a:cubicBezTo>
                  <a:cubicBezTo>
                    <a:pt x="21600" y="18881"/>
                    <a:pt x="21268" y="19636"/>
                    <a:pt x="20271" y="20316"/>
                  </a:cubicBezTo>
                  <a:cubicBezTo>
                    <a:pt x="19274" y="20996"/>
                    <a:pt x="17612" y="21600"/>
                    <a:pt x="16283" y="21524"/>
                  </a:cubicBezTo>
                  <a:cubicBezTo>
                    <a:pt x="14954" y="21449"/>
                    <a:pt x="13957" y="20694"/>
                    <a:pt x="1296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4" name="Line"/>
            <p:cNvSpPr/>
            <p:nvPr/>
          </p:nvSpPr>
          <p:spPr>
            <a:xfrm>
              <a:off x="4344261" y="5098508"/>
              <a:ext cx="135449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13" y="2504"/>
                    <a:pt x="12226" y="5009"/>
                    <a:pt x="16098" y="7826"/>
                  </a:cubicBezTo>
                  <a:cubicBezTo>
                    <a:pt x="19970" y="10643"/>
                    <a:pt x="21600" y="13774"/>
                    <a:pt x="21600" y="16070"/>
                  </a:cubicBezTo>
                  <a:cubicBezTo>
                    <a:pt x="21600" y="18365"/>
                    <a:pt x="19970" y="19826"/>
                    <a:pt x="18136" y="20609"/>
                  </a:cubicBezTo>
                  <a:cubicBezTo>
                    <a:pt x="16302" y="21391"/>
                    <a:pt x="14264" y="21496"/>
                    <a:pt x="122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5" name="Line"/>
            <p:cNvSpPr/>
            <p:nvPr/>
          </p:nvSpPr>
          <p:spPr>
            <a:xfrm>
              <a:off x="4604934" y="5311704"/>
              <a:ext cx="122670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400" y="4868"/>
                    <a:pt x="10800" y="-1303"/>
                    <a:pt x="14400" y="240"/>
                  </a:cubicBezTo>
                  <a:cubicBezTo>
                    <a:pt x="18000" y="1783"/>
                    <a:pt x="1980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6" name="Line"/>
            <p:cNvSpPr/>
            <p:nvPr/>
          </p:nvSpPr>
          <p:spPr>
            <a:xfrm>
              <a:off x="4620268" y="5359181"/>
              <a:ext cx="18400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7" name="Line"/>
            <p:cNvSpPr/>
            <p:nvPr/>
          </p:nvSpPr>
          <p:spPr>
            <a:xfrm>
              <a:off x="4850273" y="5221178"/>
              <a:ext cx="3833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116"/>
                    <a:pt x="7200" y="10232"/>
                    <a:pt x="3600" y="13832"/>
                  </a:cubicBezTo>
                  <a:cubicBezTo>
                    <a:pt x="0" y="17432"/>
                    <a:pt x="0" y="195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8" name="Line"/>
            <p:cNvSpPr/>
            <p:nvPr/>
          </p:nvSpPr>
          <p:spPr>
            <a:xfrm>
              <a:off x="4949942" y="5336180"/>
              <a:ext cx="18400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7600"/>
                    <a:pt x="12000" y="13600"/>
                    <a:pt x="15600" y="10000"/>
                  </a:cubicBezTo>
                  <a:cubicBezTo>
                    <a:pt x="19200" y="6400"/>
                    <a:pt x="20400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9" name="Line"/>
            <p:cNvSpPr/>
            <p:nvPr/>
          </p:nvSpPr>
          <p:spPr>
            <a:xfrm>
              <a:off x="5145127" y="5190511"/>
              <a:ext cx="180491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21486" y="0"/>
                  </a:moveTo>
                  <a:cubicBezTo>
                    <a:pt x="19052" y="3600"/>
                    <a:pt x="16618" y="7200"/>
                    <a:pt x="14337" y="9771"/>
                  </a:cubicBezTo>
                  <a:cubicBezTo>
                    <a:pt x="12055" y="12343"/>
                    <a:pt x="9925" y="13886"/>
                    <a:pt x="8252" y="14914"/>
                  </a:cubicBezTo>
                  <a:cubicBezTo>
                    <a:pt x="6579" y="15943"/>
                    <a:pt x="5362" y="16457"/>
                    <a:pt x="4145" y="16457"/>
                  </a:cubicBezTo>
                  <a:cubicBezTo>
                    <a:pt x="2928" y="16457"/>
                    <a:pt x="1711" y="15943"/>
                    <a:pt x="951" y="15257"/>
                  </a:cubicBezTo>
                  <a:cubicBezTo>
                    <a:pt x="190" y="14571"/>
                    <a:pt x="-114" y="13714"/>
                    <a:pt x="38" y="12857"/>
                  </a:cubicBezTo>
                  <a:cubicBezTo>
                    <a:pt x="190" y="12000"/>
                    <a:pt x="799" y="11143"/>
                    <a:pt x="1863" y="10800"/>
                  </a:cubicBezTo>
                  <a:cubicBezTo>
                    <a:pt x="2928" y="10457"/>
                    <a:pt x="4449" y="10629"/>
                    <a:pt x="6579" y="11486"/>
                  </a:cubicBezTo>
                  <a:cubicBezTo>
                    <a:pt x="8709" y="12343"/>
                    <a:pt x="11447" y="13886"/>
                    <a:pt x="14032" y="15686"/>
                  </a:cubicBezTo>
                  <a:cubicBezTo>
                    <a:pt x="16618" y="17486"/>
                    <a:pt x="19052" y="19543"/>
                    <a:pt x="214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0" name="Line"/>
            <p:cNvSpPr/>
            <p:nvPr/>
          </p:nvSpPr>
          <p:spPr>
            <a:xfrm>
              <a:off x="81498" y="6533961"/>
              <a:ext cx="174279" cy="61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399" fill="norm" stroke="1" extrusionOk="0">
                  <a:moveTo>
                    <a:pt x="0" y="11500"/>
                  </a:moveTo>
                  <a:cubicBezTo>
                    <a:pt x="1252" y="13740"/>
                    <a:pt x="2504" y="15981"/>
                    <a:pt x="3130" y="17505"/>
                  </a:cubicBezTo>
                  <a:cubicBezTo>
                    <a:pt x="3757" y="19028"/>
                    <a:pt x="3757" y="19835"/>
                    <a:pt x="3757" y="20462"/>
                  </a:cubicBezTo>
                  <a:cubicBezTo>
                    <a:pt x="3757" y="21090"/>
                    <a:pt x="3757" y="21538"/>
                    <a:pt x="3443" y="21359"/>
                  </a:cubicBezTo>
                  <a:cubicBezTo>
                    <a:pt x="3130" y="21179"/>
                    <a:pt x="2504" y="20373"/>
                    <a:pt x="2191" y="18311"/>
                  </a:cubicBezTo>
                  <a:cubicBezTo>
                    <a:pt x="1878" y="16250"/>
                    <a:pt x="1878" y="12934"/>
                    <a:pt x="2661" y="10021"/>
                  </a:cubicBezTo>
                  <a:cubicBezTo>
                    <a:pt x="3443" y="7108"/>
                    <a:pt x="5009" y="4599"/>
                    <a:pt x="7200" y="2985"/>
                  </a:cubicBezTo>
                  <a:cubicBezTo>
                    <a:pt x="9391" y="1372"/>
                    <a:pt x="12209" y="655"/>
                    <a:pt x="14400" y="297"/>
                  </a:cubicBezTo>
                  <a:cubicBezTo>
                    <a:pt x="16591" y="-62"/>
                    <a:pt x="18157" y="-62"/>
                    <a:pt x="19409" y="117"/>
                  </a:cubicBezTo>
                  <a:cubicBezTo>
                    <a:pt x="20661" y="297"/>
                    <a:pt x="21600" y="655"/>
                    <a:pt x="21287" y="1820"/>
                  </a:cubicBezTo>
                  <a:cubicBezTo>
                    <a:pt x="20974" y="2985"/>
                    <a:pt x="19409" y="4957"/>
                    <a:pt x="16435" y="6346"/>
                  </a:cubicBezTo>
                  <a:cubicBezTo>
                    <a:pt x="13461" y="7736"/>
                    <a:pt x="9078" y="8542"/>
                    <a:pt x="4696" y="9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1" name="Line"/>
            <p:cNvSpPr/>
            <p:nvPr/>
          </p:nvSpPr>
          <p:spPr>
            <a:xfrm>
              <a:off x="242502" y="6815881"/>
              <a:ext cx="207006" cy="218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754"/>
                  </a:moveTo>
                  <a:cubicBezTo>
                    <a:pt x="1333" y="502"/>
                    <a:pt x="2667" y="251"/>
                    <a:pt x="3867" y="753"/>
                  </a:cubicBezTo>
                  <a:cubicBezTo>
                    <a:pt x="5067" y="1256"/>
                    <a:pt x="6133" y="2512"/>
                    <a:pt x="7333" y="5651"/>
                  </a:cubicBezTo>
                  <a:cubicBezTo>
                    <a:pt x="8533" y="8791"/>
                    <a:pt x="9867" y="13814"/>
                    <a:pt x="10533" y="16953"/>
                  </a:cubicBezTo>
                  <a:cubicBezTo>
                    <a:pt x="11200" y="20093"/>
                    <a:pt x="11200" y="21349"/>
                    <a:pt x="10667" y="21474"/>
                  </a:cubicBezTo>
                  <a:cubicBezTo>
                    <a:pt x="10133" y="21600"/>
                    <a:pt x="9067" y="20595"/>
                    <a:pt x="8933" y="17833"/>
                  </a:cubicBezTo>
                  <a:cubicBezTo>
                    <a:pt x="8800" y="15070"/>
                    <a:pt x="9600" y="10549"/>
                    <a:pt x="11867" y="7284"/>
                  </a:cubicBezTo>
                  <a:cubicBezTo>
                    <a:pt x="14133" y="4019"/>
                    <a:pt x="17867" y="20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>
              <a:off x="667196" y="6570541"/>
              <a:ext cx="203988" cy="55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2" h="21600" fill="norm" stroke="1" extrusionOk="0">
                  <a:moveTo>
                    <a:pt x="20772" y="600"/>
                  </a:moveTo>
                  <a:cubicBezTo>
                    <a:pt x="19731" y="300"/>
                    <a:pt x="18690" y="0"/>
                    <a:pt x="17519" y="0"/>
                  </a:cubicBezTo>
                  <a:cubicBezTo>
                    <a:pt x="16348" y="0"/>
                    <a:pt x="15047" y="300"/>
                    <a:pt x="12314" y="1800"/>
                  </a:cubicBezTo>
                  <a:cubicBezTo>
                    <a:pt x="9582" y="3300"/>
                    <a:pt x="5418" y="6000"/>
                    <a:pt x="2815" y="8750"/>
                  </a:cubicBezTo>
                  <a:cubicBezTo>
                    <a:pt x="213" y="11500"/>
                    <a:pt x="-828" y="14300"/>
                    <a:pt x="733" y="16350"/>
                  </a:cubicBezTo>
                  <a:cubicBezTo>
                    <a:pt x="2295" y="18400"/>
                    <a:pt x="6459" y="19700"/>
                    <a:pt x="9321" y="20450"/>
                  </a:cubicBezTo>
                  <a:cubicBezTo>
                    <a:pt x="12184" y="21200"/>
                    <a:pt x="13745" y="21400"/>
                    <a:pt x="153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936037" y="6695042"/>
              <a:ext cx="310822" cy="428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54" fill="norm" stroke="1" extrusionOk="0">
                  <a:moveTo>
                    <a:pt x="11441" y="2975"/>
                  </a:moveTo>
                  <a:cubicBezTo>
                    <a:pt x="10733" y="2592"/>
                    <a:pt x="10025" y="2209"/>
                    <a:pt x="9317" y="2272"/>
                  </a:cubicBezTo>
                  <a:cubicBezTo>
                    <a:pt x="8608" y="2336"/>
                    <a:pt x="7900" y="2848"/>
                    <a:pt x="6484" y="4509"/>
                  </a:cubicBezTo>
                  <a:cubicBezTo>
                    <a:pt x="5067" y="6171"/>
                    <a:pt x="2943" y="8983"/>
                    <a:pt x="1703" y="11603"/>
                  </a:cubicBezTo>
                  <a:cubicBezTo>
                    <a:pt x="464" y="14223"/>
                    <a:pt x="110" y="16651"/>
                    <a:pt x="22" y="18185"/>
                  </a:cubicBezTo>
                  <a:cubicBezTo>
                    <a:pt x="-67" y="19719"/>
                    <a:pt x="110" y="20358"/>
                    <a:pt x="641" y="20805"/>
                  </a:cubicBezTo>
                  <a:cubicBezTo>
                    <a:pt x="1172" y="21252"/>
                    <a:pt x="2058" y="21508"/>
                    <a:pt x="3563" y="21444"/>
                  </a:cubicBezTo>
                  <a:cubicBezTo>
                    <a:pt x="5067" y="21380"/>
                    <a:pt x="7192" y="20997"/>
                    <a:pt x="9494" y="19399"/>
                  </a:cubicBezTo>
                  <a:cubicBezTo>
                    <a:pt x="11795" y="17801"/>
                    <a:pt x="14274" y="14990"/>
                    <a:pt x="15779" y="12178"/>
                  </a:cubicBezTo>
                  <a:cubicBezTo>
                    <a:pt x="17284" y="9366"/>
                    <a:pt x="17815" y="6554"/>
                    <a:pt x="18081" y="4701"/>
                  </a:cubicBezTo>
                  <a:cubicBezTo>
                    <a:pt x="18346" y="2848"/>
                    <a:pt x="18346" y="1953"/>
                    <a:pt x="17992" y="1314"/>
                  </a:cubicBezTo>
                  <a:cubicBezTo>
                    <a:pt x="17638" y="675"/>
                    <a:pt x="16930" y="291"/>
                    <a:pt x="15248" y="100"/>
                  </a:cubicBezTo>
                  <a:cubicBezTo>
                    <a:pt x="13566" y="-92"/>
                    <a:pt x="10910" y="-92"/>
                    <a:pt x="8697" y="867"/>
                  </a:cubicBezTo>
                  <a:cubicBezTo>
                    <a:pt x="6484" y="1825"/>
                    <a:pt x="4713" y="3742"/>
                    <a:pt x="3828" y="5148"/>
                  </a:cubicBezTo>
                  <a:cubicBezTo>
                    <a:pt x="2943" y="6554"/>
                    <a:pt x="2943" y="7449"/>
                    <a:pt x="4359" y="8280"/>
                  </a:cubicBezTo>
                  <a:cubicBezTo>
                    <a:pt x="5776" y="9110"/>
                    <a:pt x="8608" y="9877"/>
                    <a:pt x="11707" y="10005"/>
                  </a:cubicBezTo>
                  <a:cubicBezTo>
                    <a:pt x="14805" y="10133"/>
                    <a:pt x="18169" y="9622"/>
                    <a:pt x="21533" y="9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4" name="Line"/>
            <p:cNvSpPr/>
            <p:nvPr/>
          </p:nvSpPr>
          <p:spPr>
            <a:xfrm>
              <a:off x="1479755" y="6710715"/>
              <a:ext cx="219448" cy="348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340" fill="norm" stroke="1" extrusionOk="0">
                  <a:moveTo>
                    <a:pt x="20574" y="1745"/>
                  </a:moveTo>
                  <a:cubicBezTo>
                    <a:pt x="19829" y="1119"/>
                    <a:pt x="19085" y="493"/>
                    <a:pt x="17967" y="180"/>
                  </a:cubicBezTo>
                  <a:cubicBezTo>
                    <a:pt x="16850" y="-133"/>
                    <a:pt x="15360" y="-133"/>
                    <a:pt x="12878" y="963"/>
                  </a:cubicBezTo>
                  <a:cubicBezTo>
                    <a:pt x="10395" y="2058"/>
                    <a:pt x="6919" y="4250"/>
                    <a:pt x="4436" y="6676"/>
                  </a:cubicBezTo>
                  <a:cubicBezTo>
                    <a:pt x="1953" y="9102"/>
                    <a:pt x="464" y="11763"/>
                    <a:pt x="91" y="14110"/>
                  </a:cubicBezTo>
                  <a:cubicBezTo>
                    <a:pt x="-281" y="16458"/>
                    <a:pt x="464" y="18493"/>
                    <a:pt x="2698" y="19745"/>
                  </a:cubicBezTo>
                  <a:cubicBezTo>
                    <a:pt x="4933" y="20997"/>
                    <a:pt x="8657" y="21467"/>
                    <a:pt x="12009" y="21310"/>
                  </a:cubicBezTo>
                  <a:cubicBezTo>
                    <a:pt x="15360" y="21154"/>
                    <a:pt x="18340" y="20371"/>
                    <a:pt x="21319" y="19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5" name="Line"/>
            <p:cNvSpPr/>
            <p:nvPr/>
          </p:nvSpPr>
          <p:spPr>
            <a:xfrm>
              <a:off x="1507531" y="6877215"/>
              <a:ext cx="29134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84" y="16000"/>
                    <a:pt x="11368" y="10400"/>
                    <a:pt x="14968" y="6800"/>
                  </a:cubicBezTo>
                  <a:cubicBezTo>
                    <a:pt x="18568" y="3200"/>
                    <a:pt x="20084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6" name="Line"/>
            <p:cNvSpPr/>
            <p:nvPr/>
          </p:nvSpPr>
          <p:spPr>
            <a:xfrm>
              <a:off x="2008804" y="6567251"/>
              <a:ext cx="242411" cy="493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521" fill="norm" stroke="1" extrusionOk="0">
                  <a:moveTo>
                    <a:pt x="20454" y="812"/>
                  </a:moveTo>
                  <a:cubicBezTo>
                    <a:pt x="19341" y="478"/>
                    <a:pt x="18227" y="144"/>
                    <a:pt x="17114" y="32"/>
                  </a:cubicBezTo>
                  <a:cubicBezTo>
                    <a:pt x="16000" y="-79"/>
                    <a:pt x="14887" y="32"/>
                    <a:pt x="12326" y="1480"/>
                  </a:cubicBezTo>
                  <a:cubicBezTo>
                    <a:pt x="9765" y="2927"/>
                    <a:pt x="5757" y="5711"/>
                    <a:pt x="3196" y="8550"/>
                  </a:cubicBezTo>
                  <a:cubicBezTo>
                    <a:pt x="635" y="11389"/>
                    <a:pt x="-478" y="14284"/>
                    <a:pt x="190" y="16344"/>
                  </a:cubicBezTo>
                  <a:cubicBezTo>
                    <a:pt x="858" y="18403"/>
                    <a:pt x="3308" y="19628"/>
                    <a:pt x="7093" y="20352"/>
                  </a:cubicBezTo>
                  <a:cubicBezTo>
                    <a:pt x="10879" y="21076"/>
                    <a:pt x="16000" y="21298"/>
                    <a:pt x="21122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7" name="Line"/>
            <p:cNvSpPr/>
            <p:nvPr/>
          </p:nvSpPr>
          <p:spPr>
            <a:xfrm>
              <a:off x="2352980" y="6703079"/>
              <a:ext cx="296911" cy="294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291" fill="norm" stroke="1" extrusionOk="0">
                  <a:moveTo>
                    <a:pt x="14248" y="3164"/>
                  </a:moveTo>
                  <a:cubicBezTo>
                    <a:pt x="14063" y="2056"/>
                    <a:pt x="13879" y="949"/>
                    <a:pt x="13048" y="395"/>
                  </a:cubicBezTo>
                  <a:cubicBezTo>
                    <a:pt x="12217" y="-159"/>
                    <a:pt x="10740" y="-159"/>
                    <a:pt x="9263" y="579"/>
                  </a:cubicBezTo>
                  <a:cubicBezTo>
                    <a:pt x="7786" y="1318"/>
                    <a:pt x="6310" y="2795"/>
                    <a:pt x="4740" y="5195"/>
                  </a:cubicBezTo>
                  <a:cubicBezTo>
                    <a:pt x="3171" y="7595"/>
                    <a:pt x="1510" y="10918"/>
                    <a:pt x="679" y="13595"/>
                  </a:cubicBezTo>
                  <a:cubicBezTo>
                    <a:pt x="-152" y="16272"/>
                    <a:pt x="-152" y="18303"/>
                    <a:pt x="310" y="19595"/>
                  </a:cubicBezTo>
                  <a:cubicBezTo>
                    <a:pt x="771" y="20887"/>
                    <a:pt x="1694" y="21441"/>
                    <a:pt x="3725" y="21256"/>
                  </a:cubicBezTo>
                  <a:cubicBezTo>
                    <a:pt x="5756" y="21072"/>
                    <a:pt x="8894" y="20149"/>
                    <a:pt x="11294" y="18210"/>
                  </a:cubicBezTo>
                  <a:cubicBezTo>
                    <a:pt x="13694" y="16272"/>
                    <a:pt x="15356" y="13318"/>
                    <a:pt x="16186" y="10641"/>
                  </a:cubicBezTo>
                  <a:cubicBezTo>
                    <a:pt x="17017" y="7964"/>
                    <a:pt x="17017" y="5564"/>
                    <a:pt x="16094" y="3718"/>
                  </a:cubicBezTo>
                  <a:cubicBezTo>
                    <a:pt x="15171" y="1872"/>
                    <a:pt x="13325" y="579"/>
                    <a:pt x="10925" y="210"/>
                  </a:cubicBezTo>
                  <a:cubicBezTo>
                    <a:pt x="8525" y="-159"/>
                    <a:pt x="5571" y="395"/>
                    <a:pt x="3817" y="1041"/>
                  </a:cubicBezTo>
                  <a:cubicBezTo>
                    <a:pt x="2063" y="1687"/>
                    <a:pt x="1510" y="2426"/>
                    <a:pt x="1233" y="3256"/>
                  </a:cubicBezTo>
                  <a:cubicBezTo>
                    <a:pt x="956" y="4087"/>
                    <a:pt x="956" y="5010"/>
                    <a:pt x="1417" y="5564"/>
                  </a:cubicBezTo>
                  <a:cubicBezTo>
                    <a:pt x="1879" y="6118"/>
                    <a:pt x="2802" y="6303"/>
                    <a:pt x="4925" y="6395"/>
                  </a:cubicBezTo>
                  <a:cubicBezTo>
                    <a:pt x="7048" y="6487"/>
                    <a:pt x="10371" y="6487"/>
                    <a:pt x="13325" y="5749"/>
                  </a:cubicBezTo>
                  <a:cubicBezTo>
                    <a:pt x="16279" y="5010"/>
                    <a:pt x="18863" y="3533"/>
                    <a:pt x="21448" y="20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2479744" y="6420061"/>
              <a:ext cx="154813" cy="181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265" fill="norm" stroke="1" extrusionOk="0">
                  <a:moveTo>
                    <a:pt x="4453" y="3265"/>
                  </a:moveTo>
                  <a:cubicBezTo>
                    <a:pt x="3391" y="6565"/>
                    <a:pt x="2329" y="9865"/>
                    <a:pt x="1443" y="12265"/>
                  </a:cubicBezTo>
                  <a:cubicBezTo>
                    <a:pt x="558" y="14665"/>
                    <a:pt x="-150" y="16165"/>
                    <a:pt x="27" y="15565"/>
                  </a:cubicBezTo>
                  <a:cubicBezTo>
                    <a:pt x="204" y="14965"/>
                    <a:pt x="1266" y="12265"/>
                    <a:pt x="2860" y="9565"/>
                  </a:cubicBezTo>
                  <a:cubicBezTo>
                    <a:pt x="4453" y="6865"/>
                    <a:pt x="6578" y="4165"/>
                    <a:pt x="8348" y="2365"/>
                  </a:cubicBezTo>
                  <a:cubicBezTo>
                    <a:pt x="10119" y="565"/>
                    <a:pt x="11535" y="-335"/>
                    <a:pt x="12420" y="115"/>
                  </a:cubicBezTo>
                  <a:cubicBezTo>
                    <a:pt x="13306" y="565"/>
                    <a:pt x="13660" y="2365"/>
                    <a:pt x="15076" y="6115"/>
                  </a:cubicBezTo>
                  <a:cubicBezTo>
                    <a:pt x="16493" y="9865"/>
                    <a:pt x="18971" y="15565"/>
                    <a:pt x="21450" y="21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Line"/>
            <p:cNvSpPr/>
            <p:nvPr/>
          </p:nvSpPr>
          <p:spPr>
            <a:xfrm>
              <a:off x="2872228" y="6831214"/>
              <a:ext cx="276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457"/>
                    <a:pt x="7200" y="11314"/>
                    <a:pt x="10800" y="7714"/>
                  </a:cubicBezTo>
                  <a:cubicBezTo>
                    <a:pt x="14400" y="4114"/>
                    <a:pt x="180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0" name="Line"/>
            <p:cNvSpPr/>
            <p:nvPr/>
          </p:nvSpPr>
          <p:spPr>
            <a:xfrm>
              <a:off x="3231925" y="6664420"/>
              <a:ext cx="230651" cy="288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76" fill="norm" stroke="1" extrusionOk="0">
                  <a:moveTo>
                    <a:pt x="2909" y="3840"/>
                  </a:moveTo>
                  <a:cubicBezTo>
                    <a:pt x="7181" y="2514"/>
                    <a:pt x="11454" y="1187"/>
                    <a:pt x="14658" y="524"/>
                  </a:cubicBezTo>
                  <a:cubicBezTo>
                    <a:pt x="17863" y="-139"/>
                    <a:pt x="19999" y="-139"/>
                    <a:pt x="20711" y="335"/>
                  </a:cubicBezTo>
                  <a:cubicBezTo>
                    <a:pt x="21423" y="808"/>
                    <a:pt x="20711" y="1756"/>
                    <a:pt x="17981" y="4029"/>
                  </a:cubicBezTo>
                  <a:cubicBezTo>
                    <a:pt x="15252" y="6303"/>
                    <a:pt x="10504" y="9903"/>
                    <a:pt x="7300" y="12366"/>
                  </a:cubicBezTo>
                  <a:cubicBezTo>
                    <a:pt x="4096" y="14829"/>
                    <a:pt x="2434" y="16156"/>
                    <a:pt x="1366" y="17293"/>
                  </a:cubicBezTo>
                  <a:cubicBezTo>
                    <a:pt x="298" y="18429"/>
                    <a:pt x="-177" y="19377"/>
                    <a:pt x="60" y="20135"/>
                  </a:cubicBezTo>
                  <a:cubicBezTo>
                    <a:pt x="298" y="20893"/>
                    <a:pt x="1247" y="21461"/>
                    <a:pt x="4452" y="21366"/>
                  </a:cubicBezTo>
                  <a:cubicBezTo>
                    <a:pt x="7656" y="21272"/>
                    <a:pt x="13115" y="20514"/>
                    <a:pt x="16320" y="19756"/>
                  </a:cubicBezTo>
                  <a:cubicBezTo>
                    <a:pt x="19524" y="18998"/>
                    <a:pt x="20474" y="18240"/>
                    <a:pt x="21423" y="17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1" name="Line"/>
            <p:cNvSpPr/>
            <p:nvPr/>
          </p:nvSpPr>
          <p:spPr>
            <a:xfrm>
              <a:off x="3394790" y="6877215"/>
              <a:ext cx="17512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600" fill="norm" stroke="1" extrusionOk="0">
                  <a:moveTo>
                    <a:pt x="10181" y="0"/>
                  </a:moveTo>
                  <a:cubicBezTo>
                    <a:pt x="9555" y="5143"/>
                    <a:pt x="8929" y="10286"/>
                    <a:pt x="7990" y="13629"/>
                  </a:cubicBezTo>
                  <a:cubicBezTo>
                    <a:pt x="7051" y="16971"/>
                    <a:pt x="5799" y="18514"/>
                    <a:pt x="4390" y="19543"/>
                  </a:cubicBezTo>
                  <a:cubicBezTo>
                    <a:pt x="2981" y="20571"/>
                    <a:pt x="1416" y="21086"/>
                    <a:pt x="634" y="20057"/>
                  </a:cubicBezTo>
                  <a:cubicBezTo>
                    <a:pt x="-149" y="19029"/>
                    <a:pt x="-149" y="16457"/>
                    <a:pt x="321" y="14143"/>
                  </a:cubicBezTo>
                  <a:cubicBezTo>
                    <a:pt x="790" y="11829"/>
                    <a:pt x="1729" y="9772"/>
                    <a:pt x="3138" y="9000"/>
                  </a:cubicBezTo>
                  <a:cubicBezTo>
                    <a:pt x="4547" y="8229"/>
                    <a:pt x="6425" y="8743"/>
                    <a:pt x="9555" y="11057"/>
                  </a:cubicBezTo>
                  <a:cubicBezTo>
                    <a:pt x="12686" y="13371"/>
                    <a:pt x="17068" y="17486"/>
                    <a:pt x="214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Line"/>
            <p:cNvSpPr/>
            <p:nvPr/>
          </p:nvSpPr>
          <p:spPr>
            <a:xfrm>
              <a:off x="3569910" y="6884882"/>
              <a:ext cx="61336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5815"/>
                    <a:pt x="9000" y="11631"/>
                    <a:pt x="5400" y="15231"/>
                  </a:cubicBezTo>
                  <a:cubicBezTo>
                    <a:pt x="1800" y="18831"/>
                    <a:pt x="900" y="202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3" name="Line"/>
            <p:cNvSpPr/>
            <p:nvPr/>
          </p:nvSpPr>
          <p:spPr>
            <a:xfrm>
              <a:off x="3646579" y="6967261"/>
              <a:ext cx="199339" cy="11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6" fill="norm" stroke="1" extrusionOk="0">
                  <a:moveTo>
                    <a:pt x="0" y="5867"/>
                  </a:moveTo>
                  <a:cubicBezTo>
                    <a:pt x="831" y="4029"/>
                    <a:pt x="1662" y="2190"/>
                    <a:pt x="2769" y="1042"/>
                  </a:cubicBezTo>
                  <a:cubicBezTo>
                    <a:pt x="3877" y="-107"/>
                    <a:pt x="5262" y="-567"/>
                    <a:pt x="6508" y="1042"/>
                  </a:cubicBezTo>
                  <a:cubicBezTo>
                    <a:pt x="7754" y="2650"/>
                    <a:pt x="8862" y="6327"/>
                    <a:pt x="8862" y="9314"/>
                  </a:cubicBezTo>
                  <a:cubicBezTo>
                    <a:pt x="8862" y="12301"/>
                    <a:pt x="7754" y="14599"/>
                    <a:pt x="6646" y="16437"/>
                  </a:cubicBezTo>
                  <a:cubicBezTo>
                    <a:pt x="5538" y="18276"/>
                    <a:pt x="4431" y="19654"/>
                    <a:pt x="4569" y="20344"/>
                  </a:cubicBezTo>
                  <a:cubicBezTo>
                    <a:pt x="4708" y="21033"/>
                    <a:pt x="6092" y="21033"/>
                    <a:pt x="9138" y="19654"/>
                  </a:cubicBezTo>
                  <a:cubicBezTo>
                    <a:pt x="12185" y="18276"/>
                    <a:pt x="16892" y="15518"/>
                    <a:pt x="21600" y="12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>
              <a:off x="3914918" y="6869549"/>
              <a:ext cx="2300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5" name="Line"/>
            <p:cNvSpPr/>
            <p:nvPr/>
          </p:nvSpPr>
          <p:spPr>
            <a:xfrm>
              <a:off x="4027453" y="6695767"/>
              <a:ext cx="90281" cy="17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3" h="21355" fill="norm" stroke="1" extrusionOk="0">
                  <a:moveTo>
                    <a:pt x="16326" y="608"/>
                  </a:moveTo>
                  <a:cubicBezTo>
                    <a:pt x="13407" y="304"/>
                    <a:pt x="10488" y="0"/>
                    <a:pt x="7569" y="0"/>
                  </a:cubicBezTo>
                  <a:cubicBezTo>
                    <a:pt x="4650" y="0"/>
                    <a:pt x="1731" y="304"/>
                    <a:pt x="564" y="1217"/>
                  </a:cubicBezTo>
                  <a:cubicBezTo>
                    <a:pt x="-604" y="2130"/>
                    <a:pt x="-20" y="3651"/>
                    <a:pt x="2899" y="5324"/>
                  </a:cubicBezTo>
                  <a:cubicBezTo>
                    <a:pt x="5818" y="6997"/>
                    <a:pt x="11072" y="8823"/>
                    <a:pt x="14574" y="10496"/>
                  </a:cubicBezTo>
                  <a:cubicBezTo>
                    <a:pt x="18077" y="12169"/>
                    <a:pt x="19828" y="13690"/>
                    <a:pt x="20412" y="15211"/>
                  </a:cubicBezTo>
                  <a:cubicBezTo>
                    <a:pt x="20996" y="16732"/>
                    <a:pt x="20412" y="18254"/>
                    <a:pt x="18077" y="19470"/>
                  </a:cubicBezTo>
                  <a:cubicBezTo>
                    <a:pt x="15742" y="20687"/>
                    <a:pt x="11655" y="21600"/>
                    <a:pt x="9904" y="21296"/>
                  </a:cubicBezTo>
                  <a:cubicBezTo>
                    <a:pt x="8153" y="20992"/>
                    <a:pt x="8737" y="19470"/>
                    <a:pt x="9320" y="179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>
              <a:off x="4137257" y="6689029"/>
              <a:ext cx="199339" cy="165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4" fill="norm" stroke="1" extrusionOk="0">
                  <a:moveTo>
                    <a:pt x="0" y="13299"/>
                  </a:moveTo>
                  <a:cubicBezTo>
                    <a:pt x="4431" y="12318"/>
                    <a:pt x="8862" y="11336"/>
                    <a:pt x="11492" y="10190"/>
                  </a:cubicBezTo>
                  <a:cubicBezTo>
                    <a:pt x="14123" y="9045"/>
                    <a:pt x="14954" y="7736"/>
                    <a:pt x="15369" y="6263"/>
                  </a:cubicBezTo>
                  <a:cubicBezTo>
                    <a:pt x="15785" y="4790"/>
                    <a:pt x="15785" y="3154"/>
                    <a:pt x="15231" y="1845"/>
                  </a:cubicBezTo>
                  <a:cubicBezTo>
                    <a:pt x="14677" y="536"/>
                    <a:pt x="13569" y="-446"/>
                    <a:pt x="11908" y="209"/>
                  </a:cubicBezTo>
                  <a:cubicBezTo>
                    <a:pt x="10246" y="863"/>
                    <a:pt x="8031" y="3154"/>
                    <a:pt x="6923" y="5609"/>
                  </a:cubicBezTo>
                  <a:cubicBezTo>
                    <a:pt x="5815" y="8063"/>
                    <a:pt x="5815" y="10681"/>
                    <a:pt x="8446" y="13299"/>
                  </a:cubicBezTo>
                  <a:cubicBezTo>
                    <a:pt x="11077" y="15918"/>
                    <a:pt x="16338" y="18536"/>
                    <a:pt x="21600" y="21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4390262" y="6892549"/>
              <a:ext cx="12267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4763672" y="6641513"/>
              <a:ext cx="285939" cy="290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0836" fill="norm" stroke="1" extrusionOk="0">
                  <a:moveTo>
                    <a:pt x="8771" y="5900"/>
                  </a:moveTo>
                  <a:cubicBezTo>
                    <a:pt x="9345" y="5168"/>
                    <a:pt x="9918" y="4435"/>
                    <a:pt x="10491" y="3337"/>
                  </a:cubicBezTo>
                  <a:cubicBezTo>
                    <a:pt x="11065" y="2239"/>
                    <a:pt x="11638" y="774"/>
                    <a:pt x="11352" y="225"/>
                  </a:cubicBezTo>
                  <a:cubicBezTo>
                    <a:pt x="11065" y="-324"/>
                    <a:pt x="9918" y="42"/>
                    <a:pt x="7911" y="2330"/>
                  </a:cubicBezTo>
                  <a:cubicBezTo>
                    <a:pt x="5904" y="4618"/>
                    <a:pt x="3037" y="8829"/>
                    <a:pt x="1507" y="12123"/>
                  </a:cubicBezTo>
                  <a:cubicBezTo>
                    <a:pt x="-22" y="15418"/>
                    <a:pt x="-213" y="17798"/>
                    <a:pt x="169" y="19262"/>
                  </a:cubicBezTo>
                  <a:cubicBezTo>
                    <a:pt x="552" y="20727"/>
                    <a:pt x="1507" y="21276"/>
                    <a:pt x="4183" y="20452"/>
                  </a:cubicBezTo>
                  <a:cubicBezTo>
                    <a:pt x="6860" y="19629"/>
                    <a:pt x="11256" y="17432"/>
                    <a:pt x="13454" y="14229"/>
                  </a:cubicBezTo>
                  <a:cubicBezTo>
                    <a:pt x="15652" y="11025"/>
                    <a:pt x="15652" y="6815"/>
                    <a:pt x="14601" y="4161"/>
                  </a:cubicBezTo>
                  <a:cubicBezTo>
                    <a:pt x="13550" y="1507"/>
                    <a:pt x="11447" y="408"/>
                    <a:pt x="9440" y="134"/>
                  </a:cubicBezTo>
                  <a:cubicBezTo>
                    <a:pt x="7433" y="-141"/>
                    <a:pt x="5522" y="408"/>
                    <a:pt x="4375" y="1598"/>
                  </a:cubicBezTo>
                  <a:cubicBezTo>
                    <a:pt x="3228" y="2788"/>
                    <a:pt x="2845" y="4618"/>
                    <a:pt x="3706" y="5808"/>
                  </a:cubicBezTo>
                  <a:cubicBezTo>
                    <a:pt x="4566" y="6998"/>
                    <a:pt x="6668" y="7547"/>
                    <a:pt x="9822" y="7364"/>
                  </a:cubicBezTo>
                  <a:cubicBezTo>
                    <a:pt x="12976" y="7181"/>
                    <a:pt x="17182" y="6266"/>
                    <a:pt x="21387" y="5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4908094" y="6416883"/>
              <a:ext cx="195185" cy="138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0511" fill="norm" stroke="1" extrusionOk="0">
                  <a:moveTo>
                    <a:pt x="5435" y="1185"/>
                  </a:moveTo>
                  <a:cubicBezTo>
                    <a:pt x="4313" y="4974"/>
                    <a:pt x="3191" y="8764"/>
                    <a:pt x="2209" y="11985"/>
                  </a:cubicBezTo>
                  <a:cubicBezTo>
                    <a:pt x="1228" y="15206"/>
                    <a:pt x="386" y="17858"/>
                    <a:pt x="106" y="17858"/>
                  </a:cubicBezTo>
                  <a:cubicBezTo>
                    <a:pt x="-175" y="17858"/>
                    <a:pt x="106" y="15206"/>
                    <a:pt x="947" y="11985"/>
                  </a:cubicBezTo>
                  <a:cubicBezTo>
                    <a:pt x="1789" y="8764"/>
                    <a:pt x="3191" y="4974"/>
                    <a:pt x="5295" y="2511"/>
                  </a:cubicBezTo>
                  <a:cubicBezTo>
                    <a:pt x="7399" y="48"/>
                    <a:pt x="10204" y="-1089"/>
                    <a:pt x="12589" y="1374"/>
                  </a:cubicBezTo>
                  <a:cubicBezTo>
                    <a:pt x="14973" y="3837"/>
                    <a:pt x="16937" y="9900"/>
                    <a:pt x="18339" y="13690"/>
                  </a:cubicBezTo>
                  <a:cubicBezTo>
                    <a:pt x="19742" y="17479"/>
                    <a:pt x="20583" y="18995"/>
                    <a:pt x="21425" y="20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5264282" y="6762213"/>
              <a:ext cx="184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00" y="15840"/>
                    <a:pt x="8400" y="10080"/>
                    <a:pt x="12000" y="6480"/>
                  </a:cubicBezTo>
                  <a:cubicBezTo>
                    <a:pt x="15600" y="2880"/>
                    <a:pt x="186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5372262" y="6700878"/>
              <a:ext cx="45358" cy="186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353" fill="norm" stroke="1" extrusionOk="0">
                  <a:moveTo>
                    <a:pt x="21297" y="0"/>
                  </a:moveTo>
                  <a:cubicBezTo>
                    <a:pt x="14097" y="3795"/>
                    <a:pt x="6897" y="7589"/>
                    <a:pt x="3297" y="10508"/>
                  </a:cubicBezTo>
                  <a:cubicBezTo>
                    <a:pt x="-303" y="13427"/>
                    <a:pt x="-303" y="15470"/>
                    <a:pt x="297" y="17222"/>
                  </a:cubicBezTo>
                  <a:cubicBezTo>
                    <a:pt x="897" y="18973"/>
                    <a:pt x="2097" y="20432"/>
                    <a:pt x="5697" y="21016"/>
                  </a:cubicBezTo>
                  <a:cubicBezTo>
                    <a:pt x="9297" y="21600"/>
                    <a:pt x="15297" y="21308"/>
                    <a:pt x="21297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2" name="Line"/>
            <p:cNvSpPr/>
            <p:nvPr/>
          </p:nvSpPr>
          <p:spPr>
            <a:xfrm>
              <a:off x="5624623" y="6598653"/>
              <a:ext cx="230007" cy="223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83" fill="norm" stroke="1" extrusionOk="0">
                  <a:moveTo>
                    <a:pt x="0" y="4664"/>
                  </a:moveTo>
                  <a:cubicBezTo>
                    <a:pt x="712" y="3436"/>
                    <a:pt x="1424" y="2209"/>
                    <a:pt x="4510" y="1350"/>
                  </a:cubicBezTo>
                  <a:cubicBezTo>
                    <a:pt x="7596" y="491"/>
                    <a:pt x="13055" y="0"/>
                    <a:pt x="16378" y="0"/>
                  </a:cubicBezTo>
                  <a:cubicBezTo>
                    <a:pt x="19701" y="0"/>
                    <a:pt x="20888" y="491"/>
                    <a:pt x="21244" y="1473"/>
                  </a:cubicBezTo>
                  <a:cubicBezTo>
                    <a:pt x="21600" y="2455"/>
                    <a:pt x="21125" y="3927"/>
                    <a:pt x="18870" y="6750"/>
                  </a:cubicBezTo>
                  <a:cubicBezTo>
                    <a:pt x="16615" y="9573"/>
                    <a:pt x="12580" y="13745"/>
                    <a:pt x="10207" y="16445"/>
                  </a:cubicBezTo>
                  <a:cubicBezTo>
                    <a:pt x="7833" y="19145"/>
                    <a:pt x="7121" y="20373"/>
                    <a:pt x="7477" y="20986"/>
                  </a:cubicBezTo>
                  <a:cubicBezTo>
                    <a:pt x="7833" y="21600"/>
                    <a:pt x="9257" y="21600"/>
                    <a:pt x="11749" y="21232"/>
                  </a:cubicBezTo>
                  <a:cubicBezTo>
                    <a:pt x="14242" y="20864"/>
                    <a:pt x="17802" y="20127"/>
                    <a:pt x="21363" y="19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>
              <a:off x="5817610" y="6800547"/>
              <a:ext cx="144355" cy="84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0950" fill="norm" stroke="1" extrusionOk="0">
                  <a:moveTo>
                    <a:pt x="20268" y="0"/>
                  </a:moveTo>
                  <a:cubicBezTo>
                    <a:pt x="15721" y="6353"/>
                    <a:pt x="11173" y="12706"/>
                    <a:pt x="7763" y="16518"/>
                  </a:cubicBezTo>
                  <a:cubicBezTo>
                    <a:pt x="4352" y="20329"/>
                    <a:pt x="2079" y="21600"/>
                    <a:pt x="942" y="20647"/>
                  </a:cubicBezTo>
                  <a:cubicBezTo>
                    <a:pt x="-195" y="19694"/>
                    <a:pt x="-195" y="16518"/>
                    <a:pt x="373" y="13659"/>
                  </a:cubicBezTo>
                  <a:cubicBezTo>
                    <a:pt x="942" y="10800"/>
                    <a:pt x="2079" y="8259"/>
                    <a:pt x="3784" y="6353"/>
                  </a:cubicBezTo>
                  <a:cubicBezTo>
                    <a:pt x="5489" y="4447"/>
                    <a:pt x="7763" y="3177"/>
                    <a:pt x="9468" y="3812"/>
                  </a:cubicBezTo>
                  <a:cubicBezTo>
                    <a:pt x="11173" y="4447"/>
                    <a:pt x="12310" y="6988"/>
                    <a:pt x="13258" y="9847"/>
                  </a:cubicBezTo>
                  <a:cubicBezTo>
                    <a:pt x="14205" y="12706"/>
                    <a:pt x="14963" y="15882"/>
                    <a:pt x="16289" y="17471"/>
                  </a:cubicBezTo>
                  <a:cubicBezTo>
                    <a:pt x="17616" y="19059"/>
                    <a:pt x="19510" y="19059"/>
                    <a:pt x="21405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4" name="Line"/>
            <p:cNvSpPr/>
            <p:nvPr/>
          </p:nvSpPr>
          <p:spPr>
            <a:xfrm>
              <a:off x="5977298" y="6815881"/>
              <a:ext cx="61336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6061634" y="6884882"/>
              <a:ext cx="130337" cy="124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fill="norm" stroke="1" extrusionOk="0">
                  <a:moveTo>
                    <a:pt x="0" y="0"/>
                  </a:moveTo>
                  <a:cubicBezTo>
                    <a:pt x="2118" y="0"/>
                    <a:pt x="4235" y="0"/>
                    <a:pt x="5506" y="1080"/>
                  </a:cubicBezTo>
                  <a:cubicBezTo>
                    <a:pt x="6776" y="2160"/>
                    <a:pt x="7200" y="4320"/>
                    <a:pt x="7200" y="6480"/>
                  </a:cubicBezTo>
                  <a:cubicBezTo>
                    <a:pt x="7200" y="8640"/>
                    <a:pt x="6776" y="10800"/>
                    <a:pt x="5294" y="13392"/>
                  </a:cubicBezTo>
                  <a:cubicBezTo>
                    <a:pt x="3812" y="15984"/>
                    <a:pt x="1271" y="19008"/>
                    <a:pt x="1482" y="20304"/>
                  </a:cubicBezTo>
                  <a:cubicBezTo>
                    <a:pt x="1694" y="21600"/>
                    <a:pt x="4659" y="21168"/>
                    <a:pt x="8471" y="20304"/>
                  </a:cubicBezTo>
                  <a:cubicBezTo>
                    <a:pt x="12282" y="19440"/>
                    <a:pt x="16941" y="18144"/>
                    <a:pt x="21600" y="16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6375974" y="6800547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6490976" y="6615070"/>
              <a:ext cx="99670" cy="22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21600" y="4508"/>
                  </a:moveTo>
                  <a:cubicBezTo>
                    <a:pt x="20492" y="3295"/>
                    <a:pt x="19385" y="2081"/>
                    <a:pt x="17446" y="1232"/>
                  </a:cubicBezTo>
                  <a:cubicBezTo>
                    <a:pt x="15508" y="382"/>
                    <a:pt x="12738" y="-103"/>
                    <a:pt x="9415" y="18"/>
                  </a:cubicBezTo>
                  <a:cubicBezTo>
                    <a:pt x="6092" y="140"/>
                    <a:pt x="2215" y="868"/>
                    <a:pt x="2769" y="3416"/>
                  </a:cubicBezTo>
                  <a:cubicBezTo>
                    <a:pt x="3323" y="5964"/>
                    <a:pt x="8308" y="10333"/>
                    <a:pt x="11077" y="13488"/>
                  </a:cubicBezTo>
                  <a:cubicBezTo>
                    <a:pt x="13846" y="16643"/>
                    <a:pt x="14400" y="18585"/>
                    <a:pt x="13015" y="19798"/>
                  </a:cubicBezTo>
                  <a:cubicBezTo>
                    <a:pt x="11631" y="21012"/>
                    <a:pt x="8308" y="21497"/>
                    <a:pt x="5815" y="21254"/>
                  </a:cubicBezTo>
                  <a:cubicBezTo>
                    <a:pt x="3323" y="21012"/>
                    <a:pt x="1662" y="20041"/>
                    <a:pt x="0" y="19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6575311" y="6674938"/>
              <a:ext cx="184006" cy="16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0" y="8358"/>
                  </a:moveTo>
                  <a:cubicBezTo>
                    <a:pt x="5100" y="8358"/>
                    <a:pt x="10200" y="8358"/>
                    <a:pt x="13200" y="7527"/>
                  </a:cubicBezTo>
                  <a:cubicBezTo>
                    <a:pt x="16200" y="6696"/>
                    <a:pt x="17100" y="5035"/>
                    <a:pt x="17100" y="3540"/>
                  </a:cubicBezTo>
                  <a:cubicBezTo>
                    <a:pt x="17100" y="2044"/>
                    <a:pt x="16200" y="715"/>
                    <a:pt x="15000" y="216"/>
                  </a:cubicBezTo>
                  <a:cubicBezTo>
                    <a:pt x="13800" y="-282"/>
                    <a:pt x="12300" y="50"/>
                    <a:pt x="10800" y="1546"/>
                  </a:cubicBezTo>
                  <a:cubicBezTo>
                    <a:pt x="9300" y="3041"/>
                    <a:pt x="7800" y="5700"/>
                    <a:pt x="7500" y="8690"/>
                  </a:cubicBezTo>
                  <a:cubicBezTo>
                    <a:pt x="7200" y="11681"/>
                    <a:pt x="8100" y="15004"/>
                    <a:pt x="10650" y="17164"/>
                  </a:cubicBezTo>
                  <a:cubicBezTo>
                    <a:pt x="13200" y="19324"/>
                    <a:pt x="17400" y="20321"/>
                    <a:pt x="21600" y="21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6828317" y="6601209"/>
              <a:ext cx="98532" cy="36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55" fill="norm" stroke="1" extrusionOk="0">
                  <a:moveTo>
                    <a:pt x="0" y="0"/>
                  </a:moveTo>
                  <a:cubicBezTo>
                    <a:pt x="5538" y="2532"/>
                    <a:pt x="11077" y="5065"/>
                    <a:pt x="14954" y="7597"/>
                  </a:cubicBezTo>
                  <a:cubicBezTo>
                    <a:pt x="18831" y="10130"/>
                    <a:pt x="21046" y="12662"/>
                    <a:pt x="21323" y="14673"/>
                  </a:cubicBezTo>
                  <a:cubicBezTo>
                    <a:pt x="21600" y="16684"/>
                    <a:pt x="19938" y="18174"/>
                    <a:pt x="17723" y="19291"/>
                  </a:cubicBezTo>
                  <a:cubicBezTo>
                    <a:pt x="15508" y="20408"/>
                    <a:pt x="12738" y="21153"/>
                    <a:pt x="9969" y="21377"/>
                  </a:cubicBezTo>
                  <a:cubicBezTo>
                    <a:pt x="7200" y="21600"/>
                    <a:pt x="4431" y="21302"/>
                    <a:pt x="1662" y="21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6943320" y="6417205"/>
              <a:ext cx="146943" cy="644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600" fill="norm" stroke="1" extrusionOk="0">
                  <a:moveTo>
                    <a:pt x="14278" y="0"/>
                  </a:moveTo>
                  <a:cubicBezTo>
                    <a:pt x="17207" y="2486"/>
                    <a:pt x="20136" y="4971"/>
                    <a:pt x="20868" y="7714"/>
                  </a:cubicBezTo>
                  <a:cubicBezTo>
                    <a:pt x="21600" y="10457"/>
                    <a:pt x="20136" y="13457"/>
                    <a:pt x="16292" y="15814"/>
                  </a:cubicBezTo>
                  <a:cubicBezTo>
                    <a:pt x="12447" y="18171"/>
                    <a:pt x="6224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1" name="Line"/>
            <p:cNvSpPr/>
            <p:nvPr/>
          </p:nvSpPr>
          <p:spPr>
            <a:xfrm>
              <a:off x="7318995" y="6694527"/>
              <a:ext cx="207006" cy="52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1" fill="norm" stroke="1" extrusionOk="0">
                  <a:moveTo>
                    <a:pt x="0" y="17986"/>
                  </a:moveTo>
                  <a:cubicBezTo>
                    <a:pt x="2133" y="11814"/>
                    <a:pt x="4267" y="5643"/>
                    <a:pt x="7333" y="2557"/>
                  </a:cubicBezTo>
                  <a:cubicBezTo>
                    <a:pt x="10400" y="-529"/>
                    <a:pt x="14400" y="-529"/>
                    <a:pt x="16933" y="1014"/>
                  </a:cubicBezTo>
                  <a:cubicBezTo>
                    <a:pt x="19467" y="2557"/>
                    <a:pt x="20533" y="5642"/>
                    <a:pt x="21067" y="9242"/>
                  </a:cubicBezTo>
                  <a:cubicBezTo>
                    <a:pt x="21600" y="12842"/>
                    <a:pt x="21600" y="16957"/>
                    <a:pt x="21600" y="21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2" name="Line"/>
            <p:cNvSpPr/>
            <p:nvPr/>
          </p:nvSpPr>
          <p:spPr>
            <a:xfrm>
              <a:off x="7363630" y="6838881"/>
              <a:ext cx="323374" cy="56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0721" fill="norm" stroke="1" extrusionOk="0">
                  <a:moveTo>
                    <a:pt x="1622" y="8452"/>
                  </a:moveTo>
                  <a:cubicBezTo>
                    <a:pt x="771" y="12209"/>
                    <a:pt x="-79" y="15965"/>
                    <a:pt x="6" y="18313"/>
                  </a:cubicBezTo>
                  <a:cubicBezTo>
                    <a:pt x="91" y="20661"/>
                    <a:pt x="1112" y="21600"/>
                    <a:pt x="4258" y="19722"/>
                  </a:cubicBezTo>
                  <a:cubicBezTo>
                    <a:pt x="7404" y="17844"/>
                    <a:pt x="12677" y="13148"/>
                    <a:pt x="15908" y="9391"/>
                  </a:cubicBezTo>
                  <a:cubicBezTo>
                    <a:pt x="19140" y="5635"/>
                    <a:pt x="20330" y="2817"/>
                    <a:pt x="2152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3" name="Line"/>
            <p:cNvSpPr/>
            <p:nvPr/>
          </p:nvSpPr>
          <p:spPr>
            <a:xfrm>
              <a:off x="7894008" y="6624209"/>
              <a:ext cx="61336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2177"/>
                    <a:pt x="16200" y="4353"/>
                    <a:pt x="13050" y="6949"/>
                  </a:cubicBezTo>
                  <a:cubicBezTo>
                    <a:pt x="9900" y="9544"/>
                    <a:pt x="6300" y="12558"/>
                    <a:pt x="4050" y="15070"/>
                  </a:cubicBezTo>
                  <a:cubicBezTo>
                    <a:pt x="1800" y="17581"/>
                    <a:pt x="900" y="195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8070345" y="6785213"/>
              <a:ext cx="34500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00" y="15429"/>
                    <a:pt x="3200" y="9257"/>
                    <a:pt x="6800" y="5657"/>
                  </a:cubicBezTo>
                  <a:cubicBezTo>
                    <a:pt x="10400" y="2057"/>
                    <a:pt x="160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8549843" y="6654877"/>
              <a:ext cx="246297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fill="norm" stroke="1" extrusionOk="0">
                  <a:moveTo>
                    <a:pt x="19680" y="0"/>
                  </a:moveTo>
                  <a:cubicBezTo>
                    <a:pt x="20570" y="502"/>
                    <a:pt x="21461" y="1005"/>
                    <a:pt x="21461" y="1842"/>
                  </a:cubicBezTo>
                  <a:cubicBezTo>
                    <a:pt x="21461" y="2679"/>
                    <a:pt x="20570" y="3851"/>
                    <a:pt x="18009" y="6028"/>
                  </a:cubicBezTo>
                  <a:cubicBezTo>
                    <a:pt x="15449" y="8205"/>
                    <a:pt x="11218" y="11386"/>
                    <a:pt x="8546" y="13144"/>
                  </a:cubicBezTo>
                  <a:cubicBezTo>
                    <a:pt x="5873" y="14902"/>
                    <a:pt x="4760" y="15237"/>
                    <a:pt x="3647" y="15405"/>
                  </a:cubicBezTo>
                  <a:cubicBezTo>
                    <a:pt x="2533" y="15572"/>
                    <a:pt x="1420" y="15572"/>
                    <a:pt x="752" y="14735"/>
                  </a:cubicBezTo>
                  <a:cubicBezTo>
                    <a:pt x="84" y="13898"/>
                    <a:pt x="-139" y="12223"/>
                    <a:pt x="84" y="11051"/>
                  </a:cubicBezTo>
                  <a:cubicBezTo>
                    <a:pt x="306" y="9879"/>
                    <a:pt x="974" y="9209"/>
                    <a:pt x="1865" y="8791"/>
                  </a:cubicBezTo>
                  <a:cubicBezTo>
                    <a:pt x="2756" y="8372"/>
                    <a:pt x="3869" y="8205"/>
                    <a:pt x="5651" y="8707"/>
                  </a:cubicBezTo>
                  <a:cubicBezTo>
                    <a:pt x="7432" y="9209"/>
                    <a:pt x="9882" y="10381"/>
                    <a:pt x="12331" y="12642"/>
                  </a:cubicBezTo>
                  <a:cubicBezTo>
                    <a:pt x="14781" y="14902"/>
                    <a:pt x="17230" y="18251"/>
                    <a:pt x="196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2317660" y="7206889"/>
              <a:ext cx="4515511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600" fill="norm" stroke="1" extrusionOk="0">
                  <a:moveTo>
                    <a:pt x="929" y="3600"/>
                  </a:moveTo>
                  <a:cubicBezTo>
                    <a:pt x="867" y="4200"/>
                    <a:pt x="806" y="4800"/>
                    <a:pt x="806" y="5550"/>
                  </a:cubicBezTo>
                  <a:cubicBezTo>
                    <a:pt x="806" y="6300"/>
                    <a:pt x="867" y="7200"/>
                    <a:pt x="1130" y="8550"/>
                  </a:cubicBezTo>
                  <a:cubicBezTo>
                    <a:pt x="1393" y="9900"/>
                    <a:pt x="1857" y="11700"/>
                    <a:pt x="2315" y="12750"/>
                  </a:cubicBezTo>
                  <a:cubicBezTo>
                    <a:pt x="2773" y="13800"/>
                    <a:pt x="3225" y="14100"/>
                    <a:pt x="3690" y="14100"/>
                  </a:cubicBezTo>
                  <a:cubicBezTo>
                    <a:pt x="4154" y="14100"/>
                    <a:pt x="4630" y="13800"/>
                    <a:pt x="5137" y="13650"/>
                  </a:cubicBezTo>
                  <a:cubicBezTo>
                    <a:pt x="5644" y="13500"/>
                    <a:pt x="6182" y="13500"/>
                    <a:pt x="6671" y="13800"/>
                  </a:cubicBezTo>
                  <a:cubicBezTo>
                    <a:pt x="7159" y="14100"/>
                    <a:pt x="7599" y="14700"/>
                    <a:pt x="8039" y="15300"/>
                  </a:cubicBezTo>
                  <a:cubicBezTo>
                    <a:pt x="8479" y="15900"/>
                    <a:pt x="8919" y="16500"/>
                    <a:pt x="9371" y="16800"/>
                  </a:cubicBezTo>
                  <a:cubicBezTo>
                    <a:pt x="9823" y="17100"/>
                    <a:pt x="10287" y="17100"/>
                    <a:pt x="10757" y="16950"/>
                  </a:cubicBezTo>
                  <a:cubicBezTo>
                    <a:pt x="11228" y="16800"/>
                    <a:pt x="11704" y="16500"/>
                    <a:pt x="12187" y="16050"/>
                  </a:cubicBezTo>
                  <a:cubicBezTo>
                    <a:pt x="12669" y="15600"/>
                    <a:pt x="13158" y="15000"/>
                    <a:pt x="13622" y="14250"/>
                  </a:cubicBezTo>
                  <a:cubicBezTo>
                    <a:pt x="14086" y="13500"/>
                    <a:pt x="14526" y="12600"/>
                    <a:pt x="14960" y="11850"/>
                  </a:cubicBezTo>
                  <a:cubicBezTo>
                    <a:pt x="15394" y="11100"/>
                    <a:pt x="15821" y="10500"/>
                    <a:pt x="16286" y="9600"/>
                  </a:cubicBezTo>
                  <a:cubicBezTo>
                    <a:pt x="16750" y="8700"/>
                    <a:pt x="17251" y="7500"/>
                    <a:pt x="17739" y="6300"/>
                  </a:cubicBezTo>
                  <a:cubicBezTo>
                    <a:pt x="18228" y="5100"/>
                    <a:pt x="18705" y="3900"/>
                    <a:pt x="19102" y="3000"/>
                  </a:cubicBezTo>
                  <a:cubicBezTo>
                    <a:pt x="19499" y="2100"/>
                    <a:pt x="19816" y="1500"/>
                    <a:pt x="20018" y="1050"/>
                  </a:cubicBezTo>
                  <a:cubicBezTo>
                    <a:pt x="20219" y="600"/>
                    <a:pt x="20305" y="300"/>
                    <a:pt x="20293" y="150"/>
                  </a:cubicBezTo>
                  <a:cubicBezTo>
                    <a:pt x="20281" y="0"/>
                    <a:pt x="20171" y="0"/>
                    <a:pt x="19853" y="0"/>
                  </a:cubicBezTo>
                  <a:cubicBezTo>
                    <a:pt x="19535" y="0"/>
                    <a:pt x="19010" y="0"/>
                    <a:pt x="18533" y="300"/>
                  </a:cubicBezTo>
                  <a:cubicBezTo>
                    <a:pt x="18057" y="600"/>
                    <a:pt x="17629" y="1200"/>
                    <a:pt x="17165" y="1500"/>
                  </a:cubicBezTo>
                  <a:cubicBezTo>
                    <a:pt x="16701" y="1800"/>
                    <a:pt x="16200" y="1800"/>
                    <a:pt x="15687" y="1950"/>
                  </a:cubicBezTo>
                  <a:cubicBezTo>
                    <a:pt x="15174" y="2100"/>
                    <a:pt x="14648" y="2400"/>
                    <a:pt x="14123" y="2700"/>
                  </a:cubicBezTo>
                  <a:cubicBezTo>
                    <a:pt x="13598" y="3000"/>
                    <a:pt x="13072" y="3300"/>
                    <a:pt x="12541" y="3600"/>
                  </a:cubicBezTo>
                  <a:cubicBezTo>
                    <a:pt x="12010" y="3900"/>
                    <a:pt x="11472" y="4200"/>
                    <a:pt x="10959" y="4350"/>
                  </a:cubicBezTo>
                  <a:cubicBezTo>
                    <a:pt x="10446" y="4500"/>
                    <a:pt x="9957" y="4500"/>
                    <a:pt x="9487" y="4800"/>
                  </a:cubicBezTo>
                  <a:cubicBezTo>
                    <a:pt x="9016" y="5100"/>
                    <a:pt x="8564" y="5700"/>
                    <a:pt x="8112" y="6150"/>
                  </a:cubicBezTo>
                  <a:cubicBezTo>
                    <a:pt x="7660" y="6600"/>
                    <a:pt x="7208" y="6900"/>
                    <a:pt x="6738" y="7350"/>
                  </a:cubicBezTo>
                  <a:cubicBezTo>
                    <a:pt x="6267" y="7800"/>
                    <a:pt x="5779" y="8400"/>
                    <a:pt x="5296" y="9150"/>
                  </a:cubicBezTo>
                  <a:cubicBezTo>
                    <a:pt x="4814" y="9900"/>
                    <a:pt x="4337" y="10800"/>
                    <a:pt x="3855" y="11850"/>
                  </a:cubicBezTo>
                  <a:cubicBezTo>
                    <a:pt x="3372" y="12900"/>
                    <a:pt x="2883" y="14100"/>
                    <a:pt x="2388" y="15450"/>
                  </a:cubicBezTo>
                  <a:cubicBezTo>
                    <a:pt x="1894" y="16800"/>
                    <a:pt x="1393" y="18300"/>
                    <a:pt x="1014" y="19350"/>
                  </a:cubicBezTo>
                  <a:cubicBezTo>
                    <a:pt x="635" y="20400"/>
                    <a:pt x="379" y="21000"/>
                    <a:pt x="220" y="21300"/>
                  </a:cubicBezTo>
                  <a:cubicBezTo>
                    <a:pt x="61" y="21600"/>
                    <a:pt x="0" y="21600"/>
                    <a:pt x="0" y="21600"/>
                  </a:cubicBezTo>
                  <a:cubicBezTo>
                    <a:pt x="0" y="21600"/>
                    <a:pt x="61" y="21600"/>
                    <a:pt x="348" y="21450"/>
                  </a:cubicBezTo>
                  <a:cubicBezTo>
                    <a:pt x="635" y="21300"/>
                    <a:pt x="1148" y="21000"/>
                    <a:pt x="1649" y="20700"/>
                  </a:cubicBezTo>
                  <a:cubicBezTo>
                    <a:pt x="2150" y="20400"/>
                    <a:pt x="2639" y="20100"/>
                    <a:pt x="3140" y="19650"/>
                  </a:cubicBezTo>
                  <a:cubicBezTo>
                    <a:pt x="3641" y="19200"/>
                    <a:pt x="4154" y="18600"/>
                    <a:pt x="4618" y="18150"/>
                  </a:cubicBezTo>
                  <a:cubicBezTo>
                    <a:pt x="5082" y="17700"/>
                    <a:pt x="5498" y="17400"/>
                    <a:pt x="5925" y="17100"/>
                  </a:cubicBezTo>
                  <a:cubicBezTo>
                    <a:pt x="6353" y="16800"/>
                    <a:pt x="6793" y="16500"/>
                    <a:pt x="7233" y="16200"/>
                  </a:cubicBezTo>
                  <a:cubicBezTo>
                    <a:pt x="7672" y="15900"/>
                    <a:pt x="8112" y="15600"/>
                    <a:pt x="8558" y="15150"/>
                  </a:cubicBezTo>
                  <a:cubicBezTo>
                    <a:pt x="9004" y="14700"/>
                    <a:pt x="9456" y="14100"/>
                    <a:pt x="9908" y="13800"/>
                  </a:cubicBezTo>
                  <a:cubicBezTo>
                    <a:pt x="10360" y="13500"/>
                    <a:pt x="10812" y="13500"/>
                    <a:pt x="11276" y="13200"/>
                  </a:cubicBezTo>
                  <a:cubicBezTo>
                    <a:pt x="11741" y="12900"/>
                    <a:pt x="12217" y="12300"/>
                    <a:pt x="12688" y="11850"/>
                  </a:cubicBezTo>
                  <a:cubicBezTo>
                    <a:pt x="13158" y="11400"/>
                    <a:pt x="13622" y="11100"/>
                    <a:pt x="14093" y="10800"/>
                  </a:cubicBezTo>
                  <a:cubicBezTo>
                    <a:pt x="14563" y="10500"/>
                    <a:pt x="15039" y="10200"/>
                    <a:pt x="15504" y="9900"/>
                  </a:cubicBezTo>
                  <a:cubicBezTo>
                    <a:pt x="15968" y="9600"/>
                    <a:pt x="16420" y="9300"/>
                    <a:pt x="16866" y="9150"/>
                  </a:cubicBezTo>
                  <a:cubicBezTo>
                    <a:pt x="17312" y="9000"/>
                    <a:pt x="17752" y="9000"/>
                    <a:pt x="18210" y="8850"/>
                  </a:cubicBezTo>
                  <a:cubicBezTo>
                    <a:pt x="18668" y="8700"/>
                    <a:pt x="19144" y="8400"/>
                    <a:pt x="19633" y="8550"/>
                  </a:cubicBezTo>
                  <a:cubicBezTo>
                    <a:pt x="20122" y="8700"/>
                    <a:pt x="20623" y="9300"/>
                    <a:pt x="20904" y="9750"/>
                  </a:cubicBezTo>
                  <a:cubicBezTo>
                    <a:pt x="21185" y="10200"/>
                    <a:pt x="21246" y="10500"/>
                    <a:pt x="21240" y="10800"/>
                  </a:cubicBezTo>
                  <a:cubicBezTo>
                    <a:pt x="21233" y="11100"/>
                    <a:pt x="21160" y="11400"/>
                    <a:pt x="20867" y="11550"/>
                  </a:cubicBezTo>
                  <a:cubicBezTo>
                    <a:pt x="20574" y="11700"/>
                    <a:pt x="20061" y="11700"/>
                    <a:pt x="19566" y="11700"/>
                  </a:cubicBezTo>
                  <a:cubicBezTo>
                    <a:pt x="19071" y="11700"/>
                    <a:pt x="18595" y="11700"/>
                    <a:pt x="18112" y="11550"/>
                  </a:cubicBezTo>
                  <a:cubicBezTo>
                    <a:pt x="17629" y="11400"/>
                    <a:pt x="17141" y="11100"/>
                    <a:pt x="16628" y="10950"/>
                  </a:cubicBezTo>
                  <a:cubicBezTo>
                    <a:pt x="16114" y="10800"/>
                    <a:pt x="15577" y="10800"/>
                    <a:pt x="15088" y="10800"/>
                  </a:cubicBezTo>
                  <a:cubicBezTo>
                    <a:pt x="14600" y="10800"/>
                    <a:pt x="14160" y="10800"/>
                    <a:pt x="13689" y="10800"/>
                  </a:cubicBezTo>
                  <a:cubicBezTo>
                    <a:pt x="13219" y="10800"/>
                    <a:pt x="12718" y="10800"/>
                    <a:pt x="12229" y="10800"/>
                  </a:cubicBezTo>
                  <a:cubicBezTo>
                    <a:pt x="11741" y="10800"/>
                    <a:pt x="11264" y="10800"/>
                    <a:pt x="10788" y="10950"/>
                  </a:cubicBezTo>
                  <a:cubicBezTo>
                    <a:pt x="10311" y="11100"/>
                    <a:pt x="9835" y="11400"/>
                    <a:pt x="9364" y="11700"/>
                  </a:cubicBezTo>
                  <a:cubicBezTo>
                    <a:pt x="8894" y="12000"/>
                    <a:pt x="8430" y="12300"/>
                    <a:pt x="7966" y="12750"/>
                  </a:cubicBezTo>
                  <a:cubicBezTo>
                    <a:pt x="7501" y="13200"/>
                    <a:pt x="7037" y="13800"/>
                    <a:pt x="6542" y="14400"/>
                  </a:cubicBezTo>
                  <a:cubicBezTo>
                    <a:pt x="6048" y="15000"/>
                    <a:pt x="5522" y="15600"/>
                    <a:pt x="5021" y="16350"/>
                  </a:cubicBezTo>
                  <a:cubicBezTo>
                    <a:pt x="4520" y="17100"/>
                    <a:pt x="4044" y="18000"/>
                    <a:pt x="3592" y="18750"/>
                  </a:cubicBezTo>
                  <a:cubicBezTo>
                    <a:pt x="3140" y="19500"/>
                    <a:pt x="2712" y="20100"/>
                    <a:pt x="2346" y="20550"/>
                  </a:cubicBezTo>
                  <a:cubicBezTo>
                    <a:pt x="1979" y="21000"/>
                    <a:pt x="1674" y="21300"/>
                    <a:pt x="1490" y="21300"/>
                  </a:cubicBezTo>
                  <a:cubicBezTo>
                    <a:pt x="1307" y="21300"/>
                    <a:pt x="1246" y="21000"/>
                    <a:pt x="1258" y="20550"/>
                  </a:cubicBezTo>
                  <a:cubicBezTo>
                    <a:pt x="1271" y="20100"/>
                    <a:pt x="1356" y="19500"/>
                    <a:pt x="1582" y="18750"/>
                  </a:cubicBezTo>
                  <a:cubicBezTo>
                    <a:pt x="1808" y="18000"/>
                    <a:pt x="2175" y="17100"/>
                    <a:pt x="2572" y="16350"/>
                  </a:cubicBezTo>
                  <a:cubicBezTo>
                    <a:pt x="2969" y="15600"/>
                    <a:pt x="3396" y="15000"/>
                    <a:pt x="3812" y="14250"/>
                  </a:cubicBezTo>
                  <a:cubicBezTo>
                    <a:pt x="4227" y="13500"/>
                    <a:pt x="4630" y="12600"/>
                    <a:pt x="5058" y="11700"/>
                  </a:cubicBezTo>
                  <a:cubicBezTo>
                    <a:pt x="5486" y="10800"/>
                    <a:pt x="5938" y="9900"/>
                    <a:pt x="6426" y="9150"/>
                  </a:cubicBezTo>
                  <a:cubicBezTo>
                    <a:pt x="6915" y="8400"/>
                    <a:pt x="7440" y="7800"/>
                    <a:pt x="7960" y="7200"/>
                  </a:cubicBezTo>
                  <a:cubicBezTo>
                    <a:pt x="8479" y="6600"/>
                    <a:pt x="8992" y="6000"/>
                    <a:pt x="9517" y="5400"/>
                  </a:cubicBezTo>
                  <a:cubicBezTo>
                    <a:pt x="10043" y="4800"/>
                    <a:pt x="10580" y="4200"/>
                    <a:pt x="11038" y="3900"/>
                  </a:cubicBezTo>
                  <a:cubicBezTo>
                    <a:pt x="11496" y="3600"/>
                    <a:pt x="11875" y="3600"/>
                    <a:pt x="12242" y="3450"/>
                  </a:cubicBezTo>
                  <a:cubicBezTo>
                    <a:pt x="12608" y="3300"/>
                    <a:pt x="12962" y="3000"/>
                    <a:pt x="13402" y="2850"/>
                  </a:cubicBezTo>
                  <a:cubicBezTo>
                    <a:pt x="13842" y="2700"/>
                    <a:pt x="14367" y="2700"/>
                    <a:pt x="14881" y="3000"/>
                  </a:cubicBezTo>
                  <a:cubicBezTo>
                    <a:pt x="15394" y="3300"/>
                    <a:pt x="15895" y="3900"/>
                    <a:pt x="16383" y="4500"/>
                  </a:cubicBezTo>
                  <a:cubicBezTo>
                    <a:pt x="16872" y="5100"/>
                    <a:pt x="17348" y="5700"/>
                    <a:pt x="17794" y="6150"/>
                  </a:cubicBezTo>
                  <a:cubicBezTo>
                    <a:pt x="18240" y="6600"/>
                    <a:pt x="18656" y="6900"/>
                    <a:pt x="19089" y="7200"/>
                  </a:cubicBezTo>
                  <a:cubicBezTo>
                    <a:pt x="19523" y="7500"/>
                    <a:pt x="19975" y="7800"/>
                    <a:pt x="20366" y="7950"/>
                  </a:cubicBezTo>
                  <a:cubicBezTo>
                    <a:pt x="20757" y="8100"/>
                    <a:pt x="21087" y="8100"/>
                    <a:pt x="21288" y="7950"/>
                  </a:cubicBezTo>
                  <a:cubicBezTo>
                    <a:pt x="21490" y="7800"/>
                    <a:pt x="21563" y="7500"/>
                    <a:pt x="21582" y="6750"/>
                  </a:cubicBezTo>
                  <a:cubicBezTo>
                    <a:pt x="21600" y="6000"/>
                    <a:pt x="21563" y="4800"/>
                    <a:pt x="21527" y="3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327" name="Drawing"/>
          <p:cNvGrpSpPr/>
          <p:nvPr/>
        </p:nvGrpSpPr>
        <p:grpSpPr>
          <a:xfrm>
            <a:off x="6102804" y="1061751"/>
            <a:ext cx="6624150" cy="5042332"/>
            <a:chOff x="0" y="0"/>
            <a:chExt cx="6624149" cy="5042331"/>
          </a:xfrm>
        </p:grpSpPr>
        <p:sp>
          <p:nvSpPr>
            <p:cNvPr id="3268" name="Line"/>
            <p:cNvSpPr/>
            <p:nvPr/>
          </p:nvSpPr>
          <p:spPr>
            <a:xfrm>
              <a:off x="0" y="3960348"/>
              <a:ext cx="5336121" cy="9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13223"/>
                  </a:moveTo>
                  <a:cubicBezTo>
                    <a:pt x="310" y="12116"/>
                    <a:pt x="621" y="11008"/>
                    <a:pt x="983" y="10454"/>
                  </a:cubicBezTo>
                  <a:cubicBezTo>
                    <a:pt x="1345" y="9900"/>
                    <a:pt x="1759" y="9900"/>
                    <a:pt x="2172" y="9900"/>
                  </a:cubicBezTo>
                  <a:cubicBezTo>
                    <a:pt x="2586" y="9900"/>
                    <a:pt x="3000" y="9900"/>
                    <a:pt x="3403" y="9900"/>
                  </a:cubicBezTo>
                  <a:cubicBezTo>
                    <a:pt x="3807" y="9900"/>
                    <a:pt x="4200" y="9900"/>
                    <a:pt x="4567" y="9900"/>
                  </a:cubicBezTo>
                  <a:cubicBezTo>
                    <a:pt x="4934" y="9900"/>
                    <a:pt x="5276" y="9900"/>
                    <a:pt x="5633" y="9900"/>
                  </a:cubicBezTo>
                  <a:cubicBezTo>
                    <a:pt x="5990" y="9900"/>
                    <a:pt x="6362" y="9900"/>
                    <a:pt x="6760" y="9900"/>
                  </a:cubicBezTo>
                  <a:cubicBezTo>
                    <a:pt x="7159" y="9900"/>
                    <a:pt x="7583" y="9900"/>
                    <a:pt x="8017" y="9623"/>
                  </a:cubicBezTo>
                  <a:cubicBezTo>
                    <a:pt x="8452" y="9346"/>
                    <a:pt x="8897" y="8793"/>
                    <a:pt x="9352" y="8516"/>
                  </a:cubicBezTo>
                  <a:cubicBezTo>
                    <a:pt x="9807" y="8239"/>
                    <a:pt x="10272" y="8239"/>
                    <a:pt x="10660" y="7962"/>
                  </a:cubicBezTo>
                  <a:cubicBezTo>
                    <a:pt x="11048" y="7685"/>
                    <a:pt x="11359" y="7131"/>
                    <a:pt x="11664" y="6577"/>
                  </a:cubicBezTo>
                  <a:cubicBezTo>
                    <a:pt x="11969" y="6023"/>
                    <a:pt x="12269" y="5469"/>
                    <a:pt x="12579" y="4916"/>
                  </a:cubicBezTo>
                  <a:cubicBezTo>
                    <a:pt x="12890" y="4362"/>
                    <a:pt x="13210" y="3808"/>
                    <a:pt x="13526" y="3254"/>
                  </a:cubicBezTo>
                  <a:cubicBezTo>
                    <a:pt x="13841" y="2700"/>
                    <a:pt x="14152" y="2146"/>
                    <a:pt x="14540" y="1593"/>
                  </a:cubicBezTo>
                  <a:cubicBezTo>
                    <a:pt x="14928" y="1039"/>
                    <a:pt x="15393" y="485"/>
                    <a:pt x="15859" y="208"/>
                  </a:cubicBezTo>
                  <a:cubicBezTo>
                    <a:pt x="16324" y="-69"/>
                    <a:pt x="16790" y="-69"/>
                    <a:pt x="17229" y="208"/>
                  </a:cubicBezTo>
                  <a:cubicBezTo>
                    <a:pt x="17669" y="485"/>
                    <a:pt x="18083" y="1039"/>
                    <a:pt x="18517" y="2146"/>
                  </a:cubicBezTo>
                  <a:cubicBezTo>
                    <a:pt x="18952" y="3254"/>
                    <a:pt x="19407" y="4916"/>
                    <a:pt x="19862" y="7408"/>
                  </a:cubicBezTo>
                  <a:cubicBezTo>
                    <a:pt x="20317" y="9900"/>
                    <a:pt x="20772" y="13223"/>
                    <a:pt x="21062" y="15716"/>
                  </a:cubicBezTo>
                  <a:cubicBezTo>
                    <a:pt x="21352" y="18208"/>
                    <a:pt x="21476" y="19869"/>
                    <a:pt x="21600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115002" y="1376303"/>
              <a:ext cx="6348144" cy="2798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37"/>
                  </a:moveTo>
                  <a:cubicBezTo>
                    <a:pt x="235" y="18957"/>
                    <a:pt x="470" y="18976"/>
                    <a:pt x="743" y="18927"/>
                  </a:cubicBezTo>
                  <a:cubicBezTo>
                    <a:pt x="1017" y="18878"/>
                    <a:pt x="1330" y="18759"/>
                    <a:pt x="1643" y="18602"/>
                  </a:cubicBezTo>
                  <a:cubicBezTo>
                    <a:pt x="1957" y="18444"/>
                    <a:pt x="2270" y="18247"/>
                    <a:pt x="2587" y="18010"/>
                  </a:cubicBezTo>
                  <a:cubicBezTo>
                    <a:pt x="2904" y="17773"/>
                    <a:pt x="3226" y="17497"/>
                    <a:pt x="3517" y="17201"/>
                  </a:cubicBezTo>
                  <a:cubicBezTo>
                    <a:pt x="3809" y="16905"/>
                    <a:pt x="4070" y="16590"/>
                    <a:pt x="4348" y="16244"/>
                  </a:cubicBezTo>
                  <a:cubicBezTo>
                    <a:pt x="4626" y="15899"/>
                    <a:pt x="4922" y="15524"/>
                    <a:pt x="5178" y="15130"/>
                  </a:cubicBezTo>
                  <a:cubicBezTo>
                    <a:pt x="5435" y="14735"/>
                    <a:pt x="5652" y="14321"/>
                    <a:pt x="5843" y="13936"/>
                  </a:cubicBezTo>
                  <a:cubicBezTo>
                    <a:pt x="6035" y="13552"/>
                    <a:pt x="6200" y="13197"/>
                    <a:pt x="6387" y="12743"/>
                  </a:cubicBezTo>
                  <a:cubicBezTo>
                    <a:pt x="6574" y="12289"/>
                    <a:pt x="6783" y="11737"/>
                    <a:pt x="6991" y="11185"/>
                  </a:cubicBezTo>
                  <a:cubicBezTo>
                    <a:pt x="7200" y="10632"/>
                    <a:pt x="7409" y="10080"/>
                    <a:pt x="7617" y="9518"/>
                  </a:cubicBezTo>
                  <a:cubicBezTo>
                    <a:pt x="7826" y="8956"/>
                    <a:pt x="8035" y="8384"/>
                    <a:pt x="8213" y="7812"/>
                  </a:cubicBezTo>
                  <a:cubicBezTo>
                    <a:pt x="8391" y="7239"/>
                    <a:pt x="8539" y="6667"/>
                    <a:pt x="8709" y="6066"/>
                  </a:cubicBezTo>
                  <a:cubicBezTo>
                    <a:pt x="8878" y="5464"/>
                    <a:pt x="9070" y="4833"/>
                    <a:pt x="9270" y="4261"/>
                  </a:cubicBezTo>
                  <a:cubicBezTo>
                    <a:pt x="9470" y="3689"/>
                    <a:pt x="9678" y="3176"/>
                    <a:pt x="9883" y="2693"/>
                  </a:cubicBezTo>
                  <a:cubicBezTo>
                    <a:pt x="10087" y="2209"/>
                    <a:pt x="10287" y="1756"/>
                    <a:pt x="10517" y="1351"/>
                  </a:cubicBezTo>
                  <a:cubicBezTo>
                    <a:pt x="10748" y="947"/>
                    <a:pt x="11009" y="592"/>
                    <a:pt x="11270" y="355"/>
                  </a:cubicBezTo>
                  <a:cubicBezTo>
                    <a:pt x="11530" y="118"/>
                    <a:pt x="11791" y="0"/>
                    <a:pt x="12061" y="0"/>
                  </a:cubicBezTo>
                  <a:cubicBezTo>
                    <a:pt x="12330" y="0"/>
                    <a:pt x="12609" y="118"/>
                    <a:pt x="12883" y="345"/>
                  </a:cubicBezTo>
                  <a:cubicBezTo>
                    <a:pt x="13157" y="572"/>
                    <a:pt x="13426" y="907"/>
                    <a:pt x="13661" y="1332"/>
                  </a:cubicBezTo>
                  <a:cubicBezTo>
                    <a:pt x="13896" y="1756"/>
                    <a:pt x="14096" y="2268"/>
                    <a:pt x="14287" y="2781"/>
                  </a:cubicBezTo>
                  <a:cubicBezTo>
                    <a:pt x="14478" y="3294"/>
                    <a:pt x="14661" y="3807"/>
                    <a:pt x="14830" y="4320"/>
                  </a:cubicBezTo>
                  <a:cubicBezTo>
                    <a:pt x="15000" y="4833"/>
                    <a:pt x="15157" y="5346"/>
                    <a:pt x="15309" y="5908"/>
                  </a:cubicBezTo>
                  <a:cubicBezTo>
                    <a:pt x="15461" y="6470"/>
                    <a:pt x="15609" y="7082"/>
                    <a:pt x="15743" y="7654"/>
                  </a:cubicBezTo>
                  <a:cubicBezTo>
                    <a:pt x="15878" y="8226"/>
                    <a:pt x="16000" y="8758"/>
                    <a:pt x="16130" y="9311"/>
                  </a:cubicBezTo>
                  <a:cubicBezTo>
                    <a:pt x="16261" y="9863"/>
                    <a:pt x="16400" y="10435"/>
                    <a:pt x="16543" y="10987"/>
                  </a:cubicBezTo>
                  <a:cubicBezTo>
                    <a:pt x="16687" y="11540"/>
                    <a:pt x="16835" y="12072"/>
                    <a:pt x="16983" y="12664"/>
                  </a:cubicBezTo>
                  <a:cubicBezTo>
                    <a:pt x="17130" y="13256"/>
                    <a:pt x="17278" y="13907"/>
                    <a:pt x="17426" y="14518"/>
                  </a:cubicBezTo>
                  <a:cubicBezTo>
                    <a:pt x="17574" y="15130"/>
                    <a:pt x="17722" y="15702"/>
                    <a:pt x="17891" y="16254"/>
                  </a:cubicBezTo>
                  <a:cubicBezTo>
                    <a:pt x="18061" y="16807"/>
                    <a:pt x="18252" y="17339"/>
                    <a:pt x="18470" y="17842"/>
                  </a:cubicBezTo>
                  <a:cubicBezTo>
                    <a:pt x="18687" y="18345"/>
                    <a:pt x="18930" y="18819"/>
                    <a:pt x="19170" y="19223"/>
                  </a:cubicBezTo>
                  <a:cubicBezTo>
                    <a:pt x="19409" y="19627"/>
                    <a:pt x="19643" y="19963"/>
                    <a:pt x="19891" y="20268"/>
                  </a:cubicBezTo>
                  <a:cubicBezTo>
                    <a:pt x="20139" y="20574"/>
                    <a:pt x="20400" y="20850"/>
                    <a:pt x="20687" y="21067"/>
                  </a:cubicBezTo>
                  <a:cubicBezTo>
                    <a:pt x="20974" y="21284"/>
                    <a:pt x="21287" y="2144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5297785" y="4052031"/>
              <a:ext cx="828021" cy="44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0" y="0"/>
                  </a:moveTo>
                  <a:cubicBezTo>
                    <a:pt x="533" y="7200"/>
                    <a:pt x="1067" y="14400"/>
                    <a:pt x="1500" y="18000"/>
                  </a:cubicBezTo>
                  <a:cubicBezTo>
                    <a:pt x="1933" y="21600"/>
                    <a:pt x="2267" y="21600"/>
                    <a:pt x="2100" y="20400"/>
                  </a:cubicBezTo>
                  <a:cubicBezTo>
                    <a:pt x="1933" y="19200"/>
                    <a:pt x="1267" y="16800"/>
                    <a:pt x="800" y="13800"/>
                  </a:cubicBezTo>
                  <a:cubicBezTo>
                    <a:pt x="333" y="10800"/>
                    <a:pt x="67" y="7200"/>
                    <a:pt x="133" y="5400"/>
                  </a:cubicBezTo>
                  <a:cubicBezTo>
                    <a:pt x="200" y="3600"/>
                    <a:pt x="600" y="3600"/>
                    <a:pt x="2167" y="3600"/>
                  </a:cubicBezTo>
                  <a:cubicBezTo>
                    <a:pt x="3733" y="3600"/>
                    <a:pt x="6467" y="3600"/>
                    <a:pt x="9100" y="4800"/>
                  </a:cubicBezTo>
                  <a:cubicBezTo>
                    <a:pt x="11733" y="6000"/>
                    <a:pt x="14267" y="8400"/>
                    <a:pt x="16333" y="10200"/>
                  </a:cubicBezTo>
                  <a:cubicBezTo>
                    <a:pt x="18400" y="12000"/>
                    <a:pt x="20000" y="13200"/>
                    <a:pt x="21600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3703083" y="1460639"/>
              <a:ext cx="23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3756751" y="2119987"/>
              <a:ext cx="4600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3756751" y="3101342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3733751" y="3714689"/>
              <a:ext cx="30668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3613020" y="3906935"/>
              <a:ext cx="211530" cy="141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0993" fill="norm" stroke="1" extrusionOk="0">
                  <a:moveTo>
                    <a:pt x="16579" y="19241"/>
                  </a:moveTo>
                  <a:cubicBezTo>
                    <a:pt x="17087" y="15452"/>
                    <a:pt x="17595" y="11662"/>
                    <a:pt x="17468" y="9010"/>
                  </a:cubicBezTo>
                  <a:cubicBezTo>
                    <a:pt x="17341" y="6357"/>
                    <a:pt x="16579" y="4841"/>
                    <a:pt x="15562" y="4083"/>
                  </a:cubicBezTo>
                  <a:cubicBezTo>
                    <a:pt x="14546" y="3325"/>
                    <a:pt x="13275" y="3325"/>
                    <a:pt x="11878" y="5031"/>
                  </a:cubicBezTo>
                  <a:cubicBezTo>
                    <a:pt x="10480" y="6736"/>
                    <a:pt x="8955" y="10147"/>
                    <a:pt x="8066" y="12799"/>
                  </a:cubicBezTo>
                  <a:cubicBezTo>
                    <a:pt x="7177" y="15452"/>
                    <a:pt x="6922" y="17347"/>
                    <a:pt x="7558" y="18483"/>
                  </a:cubicBezTo>
                  <a:cubicBezTo>
                    <a:pt x="8193" y="19620"/>
                    <a:pt x="9718" y="19999"/>
                    <a:pt x="11497" y="18862"/>
                  </a:cubicBezTo>
                  <a:cubicBezTo>
                    <a:pt x="13275" y="17725"/>
                    <a:pt x="15308" y="15073"/>
                    <a:pt x="16706" y="12610"/>
                  </a:cubicBezTo>
                  <a:cubicBezTo>
                    <a:pt x="18104" y="10147"/>
                    <a:pt x="18866" y="7873"/>
                    <a:pt x="19247" y="5599"/>
                  </a:cubicBezTo>
                  <a:cubicBezTo>
                    <a:pt x="19628" y="3325"/>
                    <a:pt x="19628" y="1052"/>
                    <a:pt x="17595" y="294"/>
                  </a:cubicBezTo>
                  <a:cubicBezTo>
                    <a:pt x="15562" y="-464"/>
                    <a:pt x="11497" y="294"/>
                    <a:pt x="8320" y="1999"/>
                  </a:cubicBezTo>
                  <a:cubicBezTo>
                    <a:pt x="5144" y="3704"/>
                    <a:pt x="2857" y="6357"/>
                    <a:pt x="1459" y="9199"/>
                  </a:cubicBezTo>
                  <a:cubicBezTo>
                    <a:pt x="61" y="12041"/>
                    <a:pt x="-447" y="15073"/>
                    <a:pt x="442" y="17157"/>
                  </a:cubicBezTo>
                  <a:cubicBezTo>
                    <a:pt x="1332" y="19241"/>
                    <a:pt x="3619" y="20378"/>
                    <a:pt x="5906" y="19999"/>
                  </a:cubicBezTo>
                  <a:cubicBezTo>
                    <a:pt x="8193" y="19620"/>
                    <a:pt x="10480" y="17725"/>
                    <a:pt x="11751" y="15831"/>
                  </a:cubicBezTo>
                  <a:cubicBezTo>
                    <a:pt x="13021" y="13936"/>
                    <a:pt x="13275" y="12041"/>
                    <a:pt x="12767" y="10904"/>
                  </a:cubicBezTo>
                  <a:cubicBezTo>
                    <a:pt x="12259" y="9768"/>
                    <a:pt x="10988" y="9389"/>
                    <a:pt x="9591" y="9389"/>
                  </a:cubicBezTo>
                  <a:cubicBezTo>
                    <a:pt x="8193" y="9389"/>
                    <a:pt x="6668" y="9768"/>
                    <a:pt x="5271" y="10715"/>
                  </a:cubicBezTo>
                  <a:cubicBezTo>
                    <a:pt x="3873" y="11662"/>
                    <a:pt x="2602" y="13178"/>
                    <a:pt x="1840" y="14883"/>
                  </a:cubicBezTo>
                  <a:cubicBezTo>
                    <a:pt x="1078" y="16589"/>
                    <a:pt x="824" y="18483"/>
                    <a:pt x="1459" y="19620"/>
                  </a:cubicBezTo>
                  <a:cubicBezTo>
                    <a:pt x="2094" y="20757"/>
                    <a:pt x="3619" y="21136"/>
                    <a:pt x="5652" y="20947"/>
                  </a:cubicBezTo>
                  <a:cubicBezTo>
                    <a:pt x="7685" y="20757"/>
                    <a:pt x="10226" y="19999"/>
                    <a:pt x="12386" y="18104"/>
                  </a:cubicBezTo>
                  <a:cubicBezTo>
                    <a:pt x="14546" y="16210"/>
                    <a:pt x="16325" y="13178"/>
                    <a:pt x="17977" y="10715"/>
                  </a:cubicBezTo>
                  <a:cubicBezTo>
                    <a:pt x="19628" y="8252"/>
                    <a:pt x="21153" y="6357"/>
                    <a:pt x="21026" y="6168"/>
                  </a:cubicBezTo>
                  <a:cubicBezTo>
                    <a:pt x="20899" y="5978"/>
                    <a:pt x="19120" y="7494"/>
                    <a:pt x="17977" y="9199"/>
                  </a:cubicBezTo>
                  <a:cubicBezTo>
                    <a:pt x="16833" y="10904"/>
                    <a:pt x="16325" y="12799"/>
                    <a:pt x="15817" y="14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5035748" y="4014471"/>
              <a:ext cx="134421" cy="121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464" fill="norm" stroke="1" extrusionOk="0">
                  <a:moveTo>
                    <a:pt x="18214" y="5264"/>
                  </a:moveTo>
                  <a:cubicBezTo>
                    <a:pt x="16214" y="4814"/>
                    <a:pt x="14214" y="4364"/>
                    <a:pt x="12814" y="5264"/>
                  </a:cubicBezTo>
                  <a:cubicBezTo>
                    <a:pt x="11414" y="6164"/>
                    <a:pt x="10614" y="8414"/>
                    <a:pt x="10014" y="10664"/>
                  </a:cubicBezTo>
                  <a:cubicBezTo>
                    <a:pt x="9414" y="12914"/>
                    <a:pt x="9014" y="15164"/>
                    <a:pt x="10014" y="16064"/>
                  </a:cubicBezTo>
                  <a:cubicBezTo>
                    <a:pt x="11014" y="16964"/>
                    <a:pt x="13414" y="16514"/>
                    <a:pt x="15414" y="15614"/>
                  </a:cubicBezTo>
                  <a:cubicBezTo>
                    <a:pt x="17414" y="14714"/>
                    <a:pt x="19014" y="13364"/>
                    <a:pt x="20014" y="11339"/>
                  </a:cubicBezTo>
                  <a:cubicBezTo>
                    <a:pt x="21014" y="9314"/>
                    <a:pt x="21414" y="6614"/>
                    <a:pt x="20614" y="4814"/>
                  </a:cubicBezTo>
                  <a:cubicBezTo>
                    <a:pt x="19814" y="3014"/>
                    <a:pt x="17814" y="2114"/>
                    <a:pt x="14814" y="1889"/>
                  </a:cubicBezTo>
                  <a:cubicBezTo>
                    <a:pt x="11814" y="1664"/>
                    <a:pt x="7814" y="2114"/>
                    <a:pt x="4814" y="3014"/>
                  </a:cubicBezTo>
                  <a:cubicBezTo>
                    <a:pt x="1814" y="3914"/>
                    <a:pt x="-186" y="5264"/>
                    <a:pt x="14" y="6164"/>
                  </a:cubicBezTo>
                  <a:cubicBezTo>
                    <a:pt x="214" y="7064"/>
                    <a:pt x="2614" y="7514"/>
                    <a:pt x="5014" y="7739"/>
                  </a:cubicBezTo>
                  <a:cubicBezTo>
                    <a:pt x="7414" y="7964"/>
                    <a:pt x="9814" y="7964"/>
                    <a:pt x="12414" y="7289"/>
                  </a:cubicBezTo>
                  <a:cubicBezTo>
                    <a:pt x="15014" y="6614"/>
                    <a:pt x="17814" y="5264"/>
                    <a:pt x="18214" y="3914"/>
                  </a:cubicBezTo>
                  <a:cubicBezTo>
                    <a:pt x="18614" y="2564"/>
                    <a:pt x="16614" y="1214"/>
                    <a:pt x="14414" y="539"/>
                  </a:cubicBezTo>
                  <a:cubicBezTo>
                    <a:pt x="12214" y="-136"/>
                    <a:pt x="9814" y="-136"/>
                    <a:pt x="7414" y="314"/>
                  </a:cubicBezTo>
                  <a:cubicBezTo>
                    <a:pt x="5014" y="764"/>
                    <a:pt x="2614" y="1664"/>
                    <a:pt x="1614" y="3239"/>
                  </a:cubicBezTo>
                  <a:cubicBezTo>
                    <a:pt x="614" y="4814"/>
                    <a:pt x="1014" y="7064"/>
                    <a:pt x="4214" y="10214"/>
                  </a:cubicBezTo>
                  <a:cubicBezTo>
                    <a:pt x="7414" y="13364"/>
                    <a:pt x="13414" y="17414"/>
                    <a:pt x="19414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7" name="Line"/>
            <p:cNvSpPr/>
            <p:nvPr/>
          </p:nvSpPr>
          <p:spPr>
            <a:xfrm>
              <a:off x="4956907" y="4467067"/>
              <a:ext cx="205115" cy="205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7" h="21493" fill="norm" stroke="1" extrusionOk="0">
                  <a:moveTo>
                    <a:pt x="5044" y="3093"/>
                  </a:moveTo>
                  <a:cubicBezTo>
                    <a:pt x="3743" y="2826"/>
                    <a:pt x="2442" y="2560"/>
                    <a:pt x="2442" y="2293"/>
                  </a:cubicBezTo>
                  <a:cubicBezTo>
                    <a:pt x="2442" y="2026"/>
                    <a:pt x="3743" y="1760"/>
                    <a:pt x="6475" y="1360"/>
                  </a:cubicBezTo>
                  <a:cubicBezTo>
                    <a:pt x="9208" y="960"/>
                    <a:pt x="13372" y="426"/>
                    <a:pt x="16104" y="160"/>
                  </a:cubicBezTo>
                  <a:cubicBezTo>
                    <a:pt x="18837" y="-107"/>
                    <a:pt x="20138" y="-107"/>
                    <a:pt x="20659" y="693"/>
                  </a:cubicBezTo>
                  <a:cubicBezTo>
                    <a:pt x="21179" y="1493"/>
                    <a:pt x="20919" y="3093"/>
                    <a:pt x="18707" y="5093"/>
                  </a:cubicBezTo>
                  <a:cubicBezTo>
                    <a:pt x="16495" y="7093"/>
                    <a:pt x="12331" y="9493"/>
                    <a:pt x="9078" y="11626"/>
                  </a:cubicBezTo>
                  <a:cubicBezTo>
                    <a:pt x="5825" y="13760"/>
                    <a:pt x="3483" y="15626"/>
                    <a:pt x="1921" y="17226"/>
                  </a:cubicBezTo>
                  <a:cubicBezTo>
                    <a:pt x="360" y="18826"/>
                    <a:pt x="-421" y="20160"/>
                    <a:pt x="230" y="20826"/>
                  </a:cubicBezTo>
                  <a:cubicBezTo>
                    <a:pt x="880" y="21493"/>
                    <a:pt x="2962" y="21493"/>
                    <a:pt x="6606" y="21493"/>
                  </a:cubicBezTo>
                  <a:cubicBezTo>
                    <a:pt x="10249" y="21493"/>
                    <a:pt x="15454" y="21493"/>
                    <a:pt x="20659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8" name="Line"/>
            <p:cNvSpPr/>
            <p:nvPr/>
          </p:nvSpPr>
          <p:spPr>
            <a:xfrm>
              <a:off x="5115379" y="4665378"/>
              <a:ext cx="159407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19329" y="0"/>
                  </a:moveTo>
                  <a:cubicBezTo>
                    <a:pt x="16586" y="3086"/>
                    <a:pt x="13843" y="6171"/>
                    <a:pt x="11443" y="8743"/>
                  </a:cubicBezTo>
                  <a:cubicBezTo>
                    <a:pt x="9043" y="11314"/>
                    <a:pt x="6986" y="13371"/>
                    <a:pt x="5100" y="14571"/>
                  </a:cubicBezTo>
                  <a:cubicBezTo>
                    <a:pt x="3215" y="15771"/>
                    <a:pt x="1500" y="16114"/>
                    <a:pt x="643" y="15429"/>
                  </a:cubicBezTo>
                  <a:cubicBezTo>
                    <a:pt x="-214" y="14743"/>
                    <a:pt x="-214" y="13029"/>
                    <a:pt x="643" y="11657"/>
                  </a:cubicBezTo>
                  <a:cubicBezTo>
                    <a:pt x="1500" y="10286"/>
                    <a:pt x="3215" y="9257"/>
                    <a:pt x="5615" y="9429"/>
                  </a:cubicBezTo>
                  <a:cubicBezTo>
                    <a:pt x="8015" y="9600"/>
                    <a:pt x="11100" y="10971"/>
                    <a:pt x="13843" y="13200"/>
                  </a:cubicBezTo>
                  <a:cubicBezTo>
                    <a:pt x="16586" y="15429"/>
                    <a:pt x="18986" y="18514"/>
                    <a:pt x="213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9" name="Line"/>
            <p:cNvSpPr/>
            <p:nvPr/>
          </p:nvSpPr>
          <p:spPr>
            <a:xfrm>
              <a:off x="5267118" y="4680711"/>
              <a:ext cx="107337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4871"/>
                    <a:pt x="9257" y="9741"/>
                    <a:pt x="5657" y="13341"/>
                  </a:cubicBezTo>
                  <a:cubicBezTo>
                    <a:pt x="2057" y="16941"/>
                    <a:pt x="1029" y="192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0" name="Line"/>
            <p:cNvSpPr/>
            <p:nvPr/>
          </p:nvSpPr>
          <p:spPr>
            <a:xfrm>
              <a:off x="5338191" y="4867271"/>
              <a:ext cx="243269" cy="175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137" fill="norm" stroke="1" extrusionOk="0">
                  <a:moveTo>
                    <a:pt x="493" y="617"/>
                  </a:moveTo>
                  <a:cubicBezTo>
                    <a:pt x="1618" y="309"/>
                    <a:pt x="2743" y="0"/>
                    <a:pt x="3868" y="0"/>
                  </a:cubicBezTo>
                  <a:cubicBezTo>
                    <a:pt x="4993" y="0"/>
                    <a:pt x="6118" y="309"/>
                    <a:pt x="6681" y="1389"/>
                  </a:cubicBezTo>
                  <a:cubicBezTo>
                    <a:pt x="7243" y="2469"/>
                    <a:pt x="7243" y="4320"/>
                    <a:pt x="6231" y="6943"/>
                  </a:cubicBezTo>
                  <a:cubicBezTo>
                    <a:pt x="5218" y="9566"/>
                    <a:pt x="3193" y="12960"/>
                    <a:pt x="1843" y="15429"/>
                  </a:cubicBezTo>
                  <a:cubicBezTo>
                    <a:pt x="493" y="17897"/>
                    <a:pt x="-182" y="19440"/>
                    <a:pt x="43" y="20366"/>
                  </a:cubicBezTo>
                  <a:cubicBezTo>
                    <a:pt x="268" y="21291"/>
                    <a:pt x="1393" y="21600"/>
                    <a:pt x="5106" y="20057"/>
                  </a:cubicBezTo>
                  <a:cubicBezTo>
                    <a:pt x="8818" y="18514"/>
                    <a:pt x="15118" y="15120"/>
                    <a:pt x="21418" y="117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1" name="Line"/>
            <p:cNvSpPr/>
            <p:nvPr/>
          </p:nvSpPr>
          <p:spPr>
            <a:xfrm>
              <a:off x="5145499" y="3454017"/>
              <a:ext cx="159954" cy="63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523" fill="norm" stroke="1" extrusionOk="0">
                  <a:moveTo>
                    <a:pt x="21124" y="0"/>
                  </a:moveTo>
                  <a:cubicBezTo>
                    <a:pt x="19437" y="87"/>
                    <a:pt x="17749" y="173"/>
                    <a:pt x="16399" y="998"/>
                  </a:cubicBezTo>
                  <a:cubicBezTo>
                    <a:pt x="15049" y="1822"/>
                    <a:pt x="14037" y="3383"/>
                    <a:pt x="12687" y="5422"/>
                  </a:cubicBezTo>
                  <a:cubicBezTo>
                    <a:pt x="11337" y="7460"/>
                    <a:pt x="9649" y="9976"/>
                    <a:pt x="7624" y="12492"/>
                  </a:cubicBezTo>
                  <a:cubicBezTo>
                    <a:pt x="5599" y="15007"/>
                    <a:pt x="3237" y="17523"/>
                    <a:pt x="1718" y="19128"/>
                  </a:cubicBezTo>
                  <a:cubicBezTo>
                    <a:pt x="199" y="20733"/>
                    <a:pt x="-476" y="21427"/>
                    <a:pt x="368" y="21513"/>
                  </a:cubicBezTo>
                  <a:cubicBezTo>
                    <a:pt x="1211" y="21600"/>
                    <a:pt x="3574" y="21080"/>
                    <a:pt x="5937" y="20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2" name="Line"/>
            <p:cNvSpPr/>
            <p:nvPr/>
          </p:nvSpPr>
          <p:spPr>
            <a:xfrm>
              <a:off x="5235085" y="3584353"/>
              <a:ext cx="216039" cy="231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55" fill="norm" stroke="1" extrusionOk="0">
                  <a:moveTo>
                    <a:pt x="21482" y="0"/>
                  </a:moveTo>
                  <a:cubicBezTo>
                    <a:pt x="17924" y="3052"/>
                    <a:pt x="14367" y="6104"/>
                    <a:pt x="11190" y="8922"/>
                  </a:cubicBezTo>
                  <a:cubicBezTo>
                    <a:pt x="8014" y="11739"/>
                    <a:pt x="5218" y="14322"/>
                    <a:pt x="3186" y="16552"/>
                  </a:cubicBezTo>
                  <a:cubicBezTo>
                    <a:pt x="1153" y="18783"/>
                    <a:pt x="-118" y="20661"/>
                    <a:pt x="9" y="21130"/>
                  </a:cubicBezTo>
                  <a:cubicBezTo>
                    <a:pt x="136" y="21600"/>
                    <a:pt x="1661" y="20661"/>
                    <a:pt x="3186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3" name="Line"/>
            <p:cNvSpPr/>
            <p:nvPr/>
          </p:nvSpPr>
          <p:spPr>
            <a:xfrm>
              <a:off x="5286006" y="3638021"/>
              <a:ext cx="203452" cy="29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397" fill="norm" stroke="1" extrusionOk="0">
                  <a:moveTo>
                    <a:pt x="21495" y="0"/>
                  </a:moveTo>
                  <a:cubicBezTo>
                    <a:pt x="14745" y="5354"/>
                    <a:pt x="7995" y="10708"/>
                    <a:pt x="4350" y="13846"/>
                  </a:cubicBezTo>
                  <a:cubicBezTo>
                    <a:pt x="705" y="16985"/>
                    <a:pt x="165" y="17908"/>
                    <a:pt x="30" y="18923"/>
                  </a:cubicBezTo>
                  <a:cubicBezTo>
                    <a:pt x="-105" y="19938"/>
                    <a:pt x="165" y="21046"/>
                    <a:pt x="2055" y="21323"/>
                  </a:cubicBezTo>
                  <a:cubicBezTo>
                    <a:pt x="3945" y="21600"/>
                    <a:pt x="7455" y="21046"/>
                    <a:pt x="10965" y="20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4" name="Line"/>
            <p:cNvSpPr/>
            <p:nvPr/>
          </p:nvSpPr>
          <p:spPr>
            <a:xfrm>
              <a:off x="5414389" y="3791358"/>
              <a:ext cx="159404" cy="17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26" fill="norm" stroke="1" extrusionOk="0">
                  <a:moveTo>
                    <a:pt x="20356" y="0"/>
                  </a:moveTo>
                  <a:cubicBezTo>
                    <a:pt x="14528" y="4383"/>
                    <a:pt x="8699" y="8765"/>
                    <a:pt x="5271" y="11583"/>
                  </a:cubicBezTo>
                  <a:cubicBezTo>
                    <a:pt x="1842" y="14400"/>
                    <a:pt x="814" y="15652"/>
                    <a:pt x="299" y="17061"/>
                  </a:cubicBezTo>
                  <a:cubicBezTo>
                    <a:pt x="-215" y="18470"/>
                    <a:pt x="-215" y="20035"/>
                    <a:pt x="1499" y="20817"/>
                  </a:cubicBezTo>
                  <a:cubicBezTo>
                    <a:pt x="3214" y="21600"/>
                    <a:pt x="6642" y="21600"/>
                    <a:pt x="10242" y="20974"/>
                  </a:cubicBezTo>
                  <a:cubicBezTo>
                    <a:pt x="13842" y="20348"/>
                    <a:pt x="17614" y="19096"/>
                    <a:pt x="21385" y="17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5" name="Line"/>
            <p:cNvSpPr/>
            <p:nvPr/>
          </p:nvSpPr>
          <p:spPr>
            <a:xfrm>
              <a:off x="5581459" y="3990696"/>
              <a:ext cx="19933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6" name="Line"/>
            <p:cNvSpPr/>
            <p:nvPr/>
          </p:nvSpPr>
          <p:spPr>
            <a:xfrm>
              <a:off x="5481790" y="3438683"/>
              <a:ext cx="398676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31" y="19200"/>
                    <a:pt x="1662" y="16800"/>
                    <a:pt x="3323" y="14171"/>
                  </a:cubicBezTo>
                  <a:cubicBezTo>
                    <a:pt x="4985" y="11543"/>
                    <a:pt x="7477" y="8686"/>
                    <a:pt x="10523" y="6343"/>
                  </a:cubicBezTo>
                  <a:cubicBezTo>
                    <a:pt x="13569" y="4000"/>
                    <a:pt x="17169" y="2171"/>
                    <a:pt x="19108" y="1200"/>
                  </a:cubicBezTo>
                  <a:cubicBezTo>
                    <a:pt x="21046" y="229"/>
                    <a:pt x="21323" y="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7" name="Line"/>
            <p:cNvSpPr/>
            <p:nvPr/>
          </p:nvSpPr>
          <p:spPr>
            <a:xfrm>
              <a:off x="5811464" y="3341338"/>
              <a:ext cx="134279" cy="181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327" fill="norm" stroke="1" extrusionOk="0">
                  <a:moveTo>
                    <a:pt x="0" y="5127"/>
                  </a:moveTo>
                  <a:cubicBezTo>
                    <a:pt x="4075" y="3327"/>
                    <a:pt x="8151" y="1527"/>
                    <a:pt x="11208" y="627"/>
                  </a:cubicBezTo>
                  <a:cubicBezTo>
                    <a:pt x="14264" y="-273"/>
                    <a:pt x="16302" y="-273"/>
                    <a:pt x="18136" y="1077"/>
                  </a:cubicBezTo>
                  <a:cubicBezTo>
                    <a:pt x="19970" y="2427"/>
                    <a:pt x="21600" y="5127"/>
                    <a:pt x="21396" y="8727"/>
                  </a:cubicBezTo>
                  <a:cubicBezTo>
                    <a:pt x="21192" y="12327"/>
                    <a:pt x="19155" y="16827"/>
                    <a:pt x="17117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8" name="Line"/>
            <p:cNvSpPr/>
            <p:nvPr/>
          </p:nvSpPr>
          <p:spPr>
            <a:xfrm>
              <a:off x="6106993" y="3116676"/>
              <a:ext cx="195150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fill="norm" stroke="1" extrusionOk="0">
                  <a:moveTo>
                    <a:pt x="21421" y="0"/>
                  </a:moveTo>
                  <a:cubicBezTo>
                    <a:pt x="19177" y="4871"/>
                    <a:pt x="16933" y="9741"/>
                    <a:pt x="14408" y="13129"/>
                  </a:cubicBezTo>
                  <a:cubicBezTo>
                    <a:pt x="11883" y="16518"/>
                    <a:pt x="9078" y="18424"/>
                    <a:pt x="6974" y="19482"/>
                  </a:cubicBezTo>
                  <a:cubicBezTo>
                    <a:pt x="4870" y="20541"/>
                    <a:pt x="3468" y="20753"/>
                    <a:pt x="2346" y="20435"/>
                  </a:cubicBezTo>
                  <a:cubicBezTo>
                    <a:pt x="1224" y="20118"/>
                    <a:pt x="382" y="19271"/>
                    <a:pt x="102" y="17788"/>
                  </a:cubicBezTo>
                  <a:cubicBezTo>
                    <a:pt x="-179" y="16306"/>
                    <a:pt x="102" y="14188"/>
                    <a:pt x="1224" y="13235"/>
                  </a:cubicBezTo>
                  <a:cubicBezTo>
                    <a:pt x="2346" y="12282"/>
                    <a:pt x="4309" y="12494"/>
                    <a:pt x="7676" y="14082"/>
                  </a:cubicBezTo>
                  <a:cubicBezTo>
                    <a:pt x="11042" y="15671"/>
                    <a:pt x="15811" y="18635"/>
                    <a:pt x="2057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9" name="Line"/>
            <p:cNvSpPr/>
            <p:nvPr/>
          </p:nvSpPr>
          <p:spPr>
            <a:xfrm>
              <a:off x="6317475" y="3124343"/>
              <a:ext cx="122671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50" y="5120"/>
                    <a:pt x="9900" y="10240"/>
                    <a:pt x="6300" y="13840"/>
                  </a:cubicBezTo>
                  <a:cubicBezTo>
                    <a:pt x="2700" y="17440"/>
                    <a:pt x="1350" y="19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0" name="Line"/>
            <p:cNvSpPr/>
            <p:nvPr/>
          </p:nvSpPr>
          <p:spPr>
            <a:xfrm>
              <a:off x="6363598" y="3379541"/>
              <a:ext cx="260552" cy="238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261" fill="norm" stroke="1" extrusionOk="0">
                  <a:moveTo>
                    <a:pt x="1248" y="3216"/>
                  </a:moveTo>
                  <a:cubicBezTo>
                    <a:pt x="2506" y="2079"/>
                    <a:pt x="3764" y="942"/>
                    <a:pt x="5128" y="373"/>
                  </a:cubicBezTo>
                  <a:cubicBezTo>
                    <a:pt x="6491" y="-195"/>
                    <a:pt x="7959" y="-195"/>
                    <a:pt x="8902" y="942"/>
                  </a:cubicBezTo>
                  <a:cubicBezTo>
                    <a:pt x="9846" y="2079"/>
                    <a:pt x="10265" y="4352"/>
                    <a:pt x="8797" y="7194"/>
                  </a:cubicBezTo>
                  <a:cubicBezTo>
                    <a:pt x="7330" y="10037"/>
                    <a:pt x="3974" y="13447"/>
                    <a:pt x="2087" y="15834"/>
                  </a:cubicBezTo>
                  <a:cubicBezTo>
                    <a:pt x="199" y="18222"/>
                    <a:pt x="-220" y="19586"/>
                    <a:pt x="95" y="20382"/>
                  </a:cubicBezTo>
                  <a:cubicBezTo>
                    <a:pt x="409" y="21178"/>
                    <a:pt x="1458" y="21405"/>
                    <a:pt x="4813" y="21178"/>
                  </a:cubicBezTo>
                  <a:cubicBezTo>
                    <a:pt x="8168" y="20950"/>
                    <a:pt x="13831" y="20268"/>
                    <a:pt x="16976" y="19813"/>
                  </a:cubicBezTo>
                  <a:cubicBezTo>
                    <a:pt x="20122" y="19359"/>
                    <a:pt x="20751" y="19131"/>
                    <a:pt x="21380" y="18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1" name="Line"/>
            <p:cNvSpPr/>
            <p:nvPr/>
          </p:nvSpPr>
          <p:spPr>
            <a:xfrm>
              <a:off x="1230419" y="4010910"/>
              <a:ext cx="110140" cy="101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6" h="20870" fill="norm" stroke="1" extrusionOk="0">
                  <a:moveTo>
                    <a:pt x="19460" y="3736"/>
                  </a:moveTo>
                  <a:cubicBezTo>
                    <a:pt x="17060" y="2682"/>
                    <a:pt x="14660" y="1628"/>
                    <a:pt x="12020" y="3209"/>
                  </a:cubicBezTo>
                  <a:cubicBezTo>
                    <a:pt x="9380" y="4789"/>
                    <a:pt x="6500" y="9004"/>
                    <a:pt x="5060" y="12428"/>
                  </a:cubicBezTo>
                  <a:cubicBezTo>
                    <a:pt x="3620" y="15853"/>
                    <a:pt x="3620" y="18487"/>
                    <a:pt x="4820" y="19804"/>
                  </a:cubicBezTo>
                  <a:cubicBezTo>
                    <a:pt x="6020" y="21121"/>
                    <a:pt x="8420" y="21121"/>
                    <a:pt x="10580" y="20331"/>
                  </a:cubicBezTo>
                  <a:cubicBezTo>
                    <a:pt x="12740" y="19541"/>
                    <a:pt x="14660" y="17960"/>
                    <a:pt x="16580" y="15589"/>
                  </a:cubicBezTo>
                  <a:cubicBezTo>
                    <a:pt x="18500" y="13219"/>
                    <a:pt x="20420" y="10058"/>
                    <a:pt x="20660" y="7423"/>
                  </a:cubicBezTo>
                  <a:cubicBezTo>
                    <a:pt x="20900" y="4789"/>
                    <a:pt x="19460" y="2682"/>
                    <a:pt x="17540" y="1892"/>
                  </a:cubicBezTo>
                  <a:cubicBezTo>
                    <a:pt x="15620" y="1101"/>
                    <a:pt x="13220" y="1628"/>
                    <a:pt x="11060" y="2682"/>
                  </a:cubicBezTo>
                  <a:cubicBezTo>
                    <a:pt x="8900" y="3736"/>
                    <a:pt x="6980" y="5316"/>
                    <a:pt x="6980" y="6897"/>
                  </a:cubicBezTo>
                  <a:cubicBezTo>
                    <a:pt x="6980" y="8477"/>
                    <a:pt x="8900" y="10058"/>
                    <a:pt x="11300" y="10058"/>
                  </a:cubicBezTo>
                  <a:cubicBezTo>
                    <a:pt x="13700" y="10058"/>
                    <a:pt x="16580" y="8477"/>
                    <a:pt x="18500" y="6370"/>
                  </a:cubicBezTo>
                  <a:cubicBezTo>
                    <a:pt x="20420" y="4262"/>
                    <a:pt x="21380" y="1628"/>
                    <a:pt x="19940" y="575"/>
                  </a:cubicBezTo>
                  <a:cubicBezTo>
                    <a:pt x="18500" y="-479"/>
                    <a:pt x="14660" y="48"/>
                    <a:pt x="11540" y="1102"/>
                  </a:cubicBezTo>
                  <a:cubicBezTo>
                    <a:pt x="8420" y="2155"/>
                    <a:pt x="6020" y="3736"/>
                    <a:pt x="3860" y="5316"/>
                  </a:cubicBezTo>
                  <a:cubicBezTo>
                    <a:pt x="1700" y="6897"/>
                    <a:pt x="-220" y="8477"/>
                    <a:pt x="20" y="9004"/>
                  </a:cubicBezTo>
                  <a:cubicBezTo>
                    <a:pt x="260" y="9531"/>
                    <a:pt x="2660" y="9004"/>
                    <a:pt x="5060" y="7950"/>
                  </a:cubicBezTo>
                  <a:cubicBezTo>
                    <a:pt x="7460" y="6897"/>
                    <a:pt x="9860" y="5316"/>
                    <a:pt x="12020" y="3736"/>
                  </a:cubicBezTo>
                  <a:cubicBezTo>
                    <a:pt x="14180" y="2155"/>
                    <a:pt x="16100" y="575"/>
                    <a:pt x="15380" y="1365"/>
                  </a:cubicBezTo>
                  <a:cubicBezTo>
                    <a:pt x="14660" y="2155"/>
                    <a:pt x="11300" y="5316"/>
                    <a:pt x="9140" y="8741"/>
                  </a:cubicBezTo>
                  <a:cubicBezTo>
                    <a:pt x="6980" y="12165"/>
                    <a:pt x="6020" y="15853"/>
                    <a:pt x="5060" y="19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2" name="Line"/>
            <p:cNvSpPr/>
            <p:nvPr/>
          </p:nvSpPr>
          <p:spPr>
            <a:xfrm>
              <a:off x="918654" y="4512041"/>
              <a:ext cx="162371" cy="4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0806" fill="norm" stroke="1" extrusionOk="0">
                  <a:moveTo>
                    <a:pt x="3218" y="11435"/>
                  </a:moveTo>
                  <a:cubicBezTo>
                    <a:pt x="1530" y="15247"/>
                    <a:pt x="-157" y="19059"/>
                    <a:pt x="12" y="20329"/>
                  </a:cubicBezTo>
                  <a:cubicBezTo>
                    <a:pt x="181" y="21600"/>
                    <a:pt x="2206" y="20329"/>
                    <a:pt x="6087" y="16518"/>
                  </a:cubicBezTo>
                  <a:cubicBezTo>
                    <a:pt x="9968" y="12706"/>
                    <a:pt x="15706" y="6353"/>
                    <a:pt x="214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3" name="Line"/>
            <p:cNvSpPr/>
            <p:nvPr/>
          </p:nvSpPr>
          <p:spPr>
            <a:xfrm>
              <a:off x="1101469" y="4453262"/>
              <a:ext cx="186561" cy="23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2959" y="3287"/>
                  </a:moveTo>
                  <a:cubicBezTo>
                    <a:pt x="1479" y="2817"/>
                    <a:pt x="0" y="2348"/>
                    <a:pt x="0" y="1878"/>
                  </a:cubicBezTo>
                  <a:cubicBezTo>
                    <a:pt x="0" y="1409"/>
                    <a:pt x="1479" y="939"/>
                    <a:pt x="3995" y="587"/>
                  </a:cubicBezTo>
                  <a:cubicBezTo>
                    <a:pt x="6510" y="235"/>
                    <a:pt x="10060" y="0"/>
                    <a:pt x="12723" y="0"/>
                  </a:cubicBezTo>
                  <a:cubicBezTo>
                    <a:pt x="15386" y="0"/>
                    <a:pt x="17162" y="235"/>
                    <a:pt x="18049" y="939"/>
                  </a:cubicBezTo>
                  <a:cubicBezTo>
                    <a:pt x="18937" y="1643"/>
                    <a:pt x="18937" y="2817"/>
                    <a:pt x="16274" y="5635"/>
                  </a:cubicBezTo>
                  <a:cubicBezTo>
                    <a:pt x="13611" y="8452"/>
                    <a:pt x="8285" y="12913"/>
                    <a:pt x="5030" y="15848"/>
                  </a:cubicBezTo>
                  <a:cubicBezTo>
                    <a:pt x="1775" y="18783"/>
                    <a:pt x="592" y="20191"/>
                    <a:pt x="740" y="20896"/>
                  </a:cubicBezTo>
                  <a:cubicBezTo>
                    <a:pt x="888" y="21600"/>
                    <a:pt x="2367" y="21600"/>
                    <a:pt x="6066" y="20896"/>
                  </a:cubicBezTo>
                  <a:cubicBezTo>
                    <a:pt x="9764" y="20191"/>
                    <a:pt x="15682" y="18783"/>
                    <a:pt x="21600" y="17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4" name="Line"/>
            <p:cNvSpPr/>
            <p:nvPr/>
          </p:nvSpPr>
          <p:spPr>
            <a:xfrm>
              <a:off x="1207846" y="4650044"/>
              <a:ext cx="156852" cy="132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209" fill="norm" stroke="1" extrusionOk="0">
                  <a:moveTo>
                    <a:pt x="21382" y="0"/>
                  </a:moveTo>
                  <a:cubicBezTo>
                    <a:pt x="17898" y="4891"/>
                    <a:pt x="14414" y="9781"/>
                    <a:pt x="11801" y="13245"/>
                  </a:cubicBezTo>
                  <a:cubicBezTo>
                    <a:pt x="9188" y="16709"/>
                    <a:pt x="7447" y="18747"/>
                    <a:pt x="5705" y="19970"/>
                  </a:cubicBezTo>
                  <a:cubicBezTo>
                    <a:pt x="3963" y="21192"/>
                    <a:pt x="2221" y="21600"/>
                    <a:pt x="1176" y="20785"/>
                  </a:cubicBezTo>
                  <a:cubicBezTo>
                    <a:pt x="130" y="19970"/>
                    <a:pt x="-218" y="17932"/>
                    <a:pt x="130" y="16098"/>
                  </a:cubicBezTo>
                  <a:cubicBezTo>
                    <a:pt x="479" y="14264"/>
                    <a:pt x="1524" y="12634"/>
                    <a:pt x="3092" y="11819"/>
                  </a:cubicBezTo>
                  <a:cubicBezTo>
                    <a:pt x="4659" y="11004"/>
                    <a:pt x="6750" y="11004"/>
                    <a:pt x="9188" y="12634"/>
                  </a:cubicBezTo>
                  <a:cubicBezTo>
                    <a:pt x="11627" y="14264"/>
                    <a:pt x="14414" y="17525"/>
                    <a:pt x="17201" y="20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5" name="Line"/>
            <p:cNvSpPr/>
            <p:nvPr/>
          </p:nvSpPr>
          <p:spPr>
            <a:xfrm>
              <a:off x="1380031" y="4634710"/>
              <a:ext cx="61336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5815"/>
                    <a:pt x="9000" y="11631"/>
                    <a:pt x="5400" y="15231"/>
                  </a:cubicBezTo>
                  <a:cubicBezTo>
                    <a:pt x="1800" y="18831"/>
                    <a:pt x="900" y="202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6" name="Line"/>
            <p:cNvSpPr/>
            <p:nvPr/>
          </p:nvSpPr>
          <p:spPr>
            <a:xfrm>
              <a:off x="1433699" y="4738532"/>
              <a:ext cx="222339" cy="206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1942"/>
                  </a:moveTo>
                  <a:cubicBezTo>
                    <a:pt x="993" y="1152"/>
                    <a:pt x="1986" y="362"/>
                    <a:pt x="3103" y="98"/>
                  </a:cubicBezTo>
                  <a:cubicBezTo>
                    <a:pt x="4221" y="-165"/>
                    <a:pt x="5462" y="98"/>
                    <a:pt x="6207" y="889"/>
                  </a:cubicBezTo>
                  <a:cubicBezTo>
                    <a:pt x="6952" y="1679"/>
                    <a:pt x="7200" y="2996"/>
                    <a:pt x="6579" y="5498"/>
                  </a:cubicBezTo>
                  <a:cubicBezTo>
                    <a:pt x="5959" y="8001"/>
                    <a:pt x="4469" y="11689"/>
                    <a:pt x="3352" y="14191"/>
                  </a:cubicBezTo>
                  <a:cubicBezTo>
                    <a:pt x="2234" y="16694"/>
                    <a:pt x="1490" y="18011"/>
                    <a:pt x="1490" y="19196"/>
                  </a:cubicBezTo>
                  <a:cubicBezTo>
                    <a:pt x="1490" y="20381"/>
                    <a:pt x="2234" y="21435"/>
                    <a:pt x="5710" y="21303"/>
                  </a:cubicBezTo>
                  <a:cubicBezTo>
                    <a:pt x="9186" y="21172"/>
                    <a:pt x="15393" y="19855"/>
                    <a:pt x="21600" y="18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7" name="Line"/>
            <p:cNvSpPr/>
            <p:nvPr/>
          </p:nvSpPr>
          <p:spPr>
            <a:xfrm>
              <a:off x="1312344" y="3530685"/>
              <a:ext cx="44687" cy="559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20982" y="0"/>
                  </a:moveTo>
                  <a:cubicBezTo>
                    <a:pt x="13782" y="3353"/>
                    <a:pt x="6582" y="6707"/>
                    <a:pt x="2982" y="10060"/>
                  </a:cubicBezTo>
                  <a:cubicBezTo>
                    <a:pt x="-618" y="13414"/>
                    <a:pt x="-618" y="16767"/>
                    <a:pt x="1182" y="18690"/>
                  </a:cubicBezTo>
                  <a:cubicBezTo>
                    <a:pt x="2982" y="20614"/>
                    <a:pt x="6582" y="21107"/>
                    <a:pt x="101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8" name="Line"/>
            <p:cNvSpPr/>
            <p:nvPr/>
          </p:nvSpPr>
          <p:spPr>
            <a:xfrm>
              <a:off x="529011" y="3714689"/>
              <a:ext cx="199340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46" y="3750"/>
                    <a:pt x="13292" y="7500"/>
                    <a:pt x="9692" y="11100"/>
                  </a:cubicBezTo>
                  <a:cubicBezTo>
                    <a:pt x="6092" y="14700"/>
                    <a:pt x="3046" y="181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9" name="Line"/>
            <p:cNvSpPr/>
            <p:nvPr/>
          </p:nvSpPr>
          <p:spPr>
            <a:xfrm>
              <a:off x="686521" y="3707023"/>
              <a:ext cx="233500" cy="36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55" fill="norm" stroke="1" extrusionOk="0">
                  <a:moveTo>
                    <a:pt x="21452" y="0"/>
                  </a:moveTo>
                  <a:cubicBezTo>
                    <a:pt x="17461" y="3128"/>
                    <a:pt x="13469" y="6257"/>
                    <a:pt x="10182" y="9087"/>
                  </a:cubicBezTo>
                  <a:cubicBezTo>
                    <a:pt x="6895" y="11917"/>
                    <a:pt x="4313" y="14450"/>
                    <a:pt x="2669" y="16163"/>
                  </a:cubicBezTo>
                  <a:cubicBezTo>
                    <a:pt x="1026" y="17876"/>
                    <a:pt x="322" y="18770"/>
                    <a:pt x="87" y="19589"/>
                  </a:cubicBezTo>
                  <a:cubicBezTo>
                    <a:pt x="-148" y="20408"/>
                    <a:pt x="87" y="21153"/>
                    <a:pt x="909" y="21377"/>
                  </a:cubicBezTo>
                  <a:cubicBezTo>
                    <a:pt x="1730" y="21600"/>
                    <a:pt x="3139" y="21302"/>
                    <a:pt x="4548" y="21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0" name="Line"/>
            <p:cNvSpPr/>
            <p:nvPr/>
          </p:nvSpPr>
          <p:spPr>
            <a:xfrm>
              <a:off x="915876" y="3707023"/>
              <a:ext cx="165149" cy="29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600" fill="norm" stroke="1" extrusionOk="0">
                  <a:moveTo>
                    <a:pt x="21149" y="0"/>
                  </a:moveTo>
                  <a:cubicBezTo>
                    <a:pt x="17222" y="3032"/>
                    <a:pt x="13294" y="6063"/>
                    <a:pt x="10022" y="8716"/>
                  </a:cubicBezTo>
                  <a:cubicBezTo>
                    <a:pt x="6749" y="11368"/>
                    <a:pt x="4131" y="13642"/>
                    <a:pt x="2331" y="15537"/>
                  </a:cubicBezTo>
                  <a:cubicBezTo>
                    <a:pt x="531" y="17432"/>
                    <a:pt x="-451" y="18947"/>
                    <a:pt x="204" y="19895"/>
                  </a:cubicBezTo>
                  <a:cubicBezTo>
                    <a:pt x="858" y="20842"/>
                    <a:pt x="3149" y="21221"/>
                    <a:pt x="54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1" name="Line"/>
            <p:cNvSpPr/>
            <p:nvPr/>
          </p:nvSpPr>
          <p:spPr>
            <a:xfrm>
              <a:off x="1196026" y="3684022"/>
              <a:ext cx="69003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2989"/>
                    <a:pt x="15200" y="5977"/>
                    <a:pt x="11600" y="9577"/>
                  </a:cubicBezTo>
                  <a:cubicBezTo>
                    <a:pt x="8000" y="13177"/>
                    <a:pt x="4000" y="173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2" name="Line"/>
            <p:cNvSpPr/>
            <p:nvPr/>
          </p:nvSpPr>
          <p:spPr>
            <a:xfrm>
              <a:off x="636347" y="3078342"/>
              <a:ext cx="360343" cy="659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85" y="167"/>
                    <a:pt x="3370" y="335"/>
                    <a:pt x="5668" y="1549"/>
                  </a:cubicBezTo>
                  <a:cubicBezTo>
                    <a:pt x="7966" y="2763"/>
                    <a:pt x="10877" y="5023"/>
                    <a:pt x="13328" y="7577"/>
                  </a:cubicBezTo>
                  <a:cubicBezTo>
                    <a:pt x="15779" y="10130"/>
                    <a:pt x="17770" y="12977"/>
                    <a:pt x="19072" y="15363"/>
                  </a:cubicBezTo>
                  <a:cubicBezTo>
                    <a:pt x="20374" y="17749"/>
                    <a:pt x="20987" y="196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608192" y="2955672"/>
              <a:ext cx="304162" cy="41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539" fill="norm" stroke="1" extrusionOk="0">
                  <a:moveTo>
                    <a:pt x="8463" y="9088"/>
                  </a:moveTo>
                  <a:cubicBezTo>
                    <a:pt x="7563" y="8956"/>
                    <a:pt x="6663" y="8824"/>
                    <a:pt x="6033" y="9220"/>
                  </a:cubicBezTo>
                  <a:cubicBezTo>
                    <a:pt x="5403" y="9615"/>
                    <a:pt x="5043" y="10537"/>
                    <a:pt x="4863" y="12446"/>
                  </a:cubicBezTo>
                  <a:cubicBezTo>
                    <a:pt x="4683" y="14356"/>
                    <a:pt x="4683" y="17254"/>
                    <a:pt x="4593" y="19032"/>
                  </a:cubicBezTo>
                  <a:cubicBezTo>
                    <a:pt x="4503" y="20810"/>
                    <a:pt x="4323" y="21468"/>
                    <a:pt x="3873" y="21534"/>
                  </a:cubicBezTo>
                  <a:cubicBezTo>
                    <a:pt x="3423" y="21600"/>
                    <a:pt x="2703" y="21073"/>
                    <a:pt x="1983" y="18834"/>
                  </a:cubicBezTo>
                  <a:cubicBezTo>
                    <a:pt x="1263" y="16595"/>
                    <a:pt x="543" y="12644"/>
                    <a:pt x="183" y="9944"/>
                  </a:cubicBezTo>
                  <a:cubicBezTo>
                    <a:pt x="-177" y="7244"/>
                    <a:pt x="-177" y="5795"/>
                    <a:pt x="1803" y="4544"/>
                  </a:cubicBezTo>
                  <a:cubicBezTo>
                    <a:pt x="3783" y="3293"/>
                    <a:pt x="7743" y="2239"/>
                    <a:pt x="11343" y="1515"/>
                  </a:cubicBezTo>
                  <a:cubicBezTo>
                    <a:pt x="14943" y="790"/>
                    <a:pt x="18183" y="395"/>
                    <a:pt x="214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4" name="Line"/>
            <p:cNvSpPr/>
            <p:nvPr/>
          </p:nvSpPr>
          <p:spPr>
            <a:xfrm>
              <a:off x="520672" y="2418994"/>
              <a:ext cx="200012" cy="170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144" fill="norm" stroke="1" extrusionOk="0">
                  <a:moveTo>
                    <a:pt x="17297" y="0"/>
                  </a:moveTo>
                  <a:cubicBezTo>
                    <a:pt x="17844" y="3812"/>
                    <a:pt x="18390" y="7624"/>
                    <a:pt x="17433" y="11276"/>
                  </a:cubicBezTo>
                  <a:cubicBezTo>
                    <a:pt x="16476" y="14929"/>
                    <a:pt x="14016" y="18424"/>
                    <a:pt x="11418" y="20012"/>
                  </a:cubicBezTo>
                  <a:cubicBezTo>
                    <a:pt x="8821" y="21600"/>
                    <a:pt x="6087" y="21282"/>
                    <a:pt x="4309" y="20488"/>
                  </a:cubicBezTo>
                  <a:cubicBezTo>
                    <a:pt x="2532" y="19694"/>
                    <a:pt x="1712" y="18424"/>
                    <a:pt x="1028" y="16994"/>
                  </a:cubicBezTo>
                  <a:cubicBezTo>
                    <a:pt x="345" y="15565"/>
                    <a:pt x="-202" y="13976"/>
                    <a:pt x="71" y="12388"/>
                  </a:cubicBezTo>
                  <a:cubicBezTo>
                    <a:pt x="345" y="10800"/>
                    <a:pt x="1439" y="9212"/>
                    <a:pt x="4309" y="10324"/>
                  </a:cubicBezTo>
                  <a:cubicBezTo>
                    <a:pt x="7180" y="11435"/>
                    <a:pt x="11828" y="15247"/>
                    <a:pt x="14973" y="17153"/>
                  </a:cubicBezTo>
                  <a:cubicBezTo>
                    <a:pt x="18117" y="19059"/>
                    <a:pt x="19757" y="19059"/>
                    <a:pt x="21398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5" name="Line"/>
            <p:cNvSpPr/>
            <p:nvPr/>
          </p:nvSpPr>
          <p:spPr>
            <a:xfrm>
              <a:off x="843352" y="2257990"/>
              <a:ext cx="23002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874"/>
                    <a:pt x="7200" y="11747"/>
                    <a:pt x="3600" y="15347"/>
                  </a:cubicBezTo>
                  <a:cubicBezTo>
                    <a:pt x="0" y="18947"/>
                    <a:pt x="0" y="202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6" name="Line"/>
            <p:cNvSpPr/>
            <p:nvPr/>
          </p:nvSpPr>
          <p:spPr>
            <a:xfrm>
              <a:off x="927687" y="2446266"/>
              <a:ext cx="245340" cy="246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0" fill="norm" stroke="1" extrusionOk="0">
                  <a:moveTo>
                    <a:pt x="0" y="1615"/>
                  </a:moveTo>
                  <a:cubicBezTo>
                    <a:pt x="900" y="954"/>
                    <a:pt x="1800" y="293"/>
                    <a:pt x="2925" y="72"/>
                  </a:cubicBezTo>
                  <a:cubicBezTo>
                    <a:pt x="4050" y="-148"/>
                    <a:pt x="5400" y="72"/>
                    <a:pt x="6300" y="1615"/>
                  </a:cubicBezTo>
                  <a:cubicBezTo>
                    <a:pt x="7200" y="3158"/>
                    <a:pt x="7650" y="6023"/>
                    <a:pt x="7200" y="8999"/>
                  </a:cubicBezTo>
                  <a:cubicBezTo>
                    <a:pt x="6750" y="11974"/>
                    <a:pt x="5400" y="15060"/>
                    <a:pt x="4725" y="17154"/>
                  </a:cubicBezTo>
                  <a:cubicBezTo>
                    <a:pt x="4050" y="19248"/>
                    <a:pt x="4050" y="20350"/>
                    <a:pt x="4725" y="20901"/>
                  </a:cubicBezTo>
                  <a:cubicBezTo>
                    <a:pt x="5400" y="21452"/>
                    <a:pt x="6750" y="21452"/>
                    <a:pt x="9675" y="20570"/>
                  </a:cubicBezTo>
                  <a:cubicBezTo>
                    <a:pt x="12600" y="19689"/>
                    <a:pt x="17100" y="17925"/>
                    <a:pt x="21600" y="16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7" name="Line"/>
            <p:cNvSpPr/>
            <p:nvPr/>
          </p:nvSpPr>
          <p:spPr>
            <a:xfrm>
              <a:off x="3976534" y="1008863"/>
              <a:ext cx="477900" cy="493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1155" y="20910"/>
                  </a:moveTo>
                  <a:cubicBezTo>
                    <a:pt x="578" y="21243"/>
                    <a:pt x="0" y="21575"/>
                    <a:pt x="0" y="21298"/>
                  </a:cubicBezTo>
                  <a:cubicBezTo>
                    <a:pt x="0" y="21021"/>
                    <a:pt x="578" y="20135"/>
                    <a:pt x="2252" y="18307"/>
                  </a:cubicBezTo>
                  <a:cubicBezTo>
                    <a:pt x="3927" y="16480"/>
                    <a:pt x="6699" y="13710"/>
                    <a:pt x="9472" y="11495"/>
                  </a:cubicBezTo>
                  <a:cubicBezTo>
                    <a:pt x="12244" y="9280"/>
                    <a:pt x="15016" y="7618"/>
                    <a:pt x="16806" y="6566"/>
                  </a:cubicBezTo>
                  <a:cubicBezTo>
                    <a:pt x="18597" y="5513"/>
                    <a:pt x="19405" y="5070"/>
                    <a:pt x="19521" y="4793"/>
                  </a:cubicBezTo>
                  <a:cubicBezTo>
                    <a:pt x="19636" y="4517"/>
                    <a:pt x="19059" y="4406"/>
                    <a:pt x="18135" y="4073"/>
                  </a:cubicBezTo>
                  <a:cubicBezTo>
                    <a:pt x="17211" y="3741"/>
                    <a:pt x="15940" y="3187"/>
                    <a:pt x="15132" y="2523"/>
                  </a:cubicBezTo>
                  <a:cubicBezTo>
                    <a:pt x="14323" y="1858"/>
                    <a:pt x="13976" y="1083"/>
                    <a:pt x="14323" y="640"/>
                  </a:cubicBezTo>
                  <a:cubicBezTo>
                    <a:pt x="14670" y="197"/>
                    <a:pt x="15709" y="86"/>
                    <a:pt x="16518" y="30"/>
                  </a:cubicBezTo>
                  <a:cubicBezTo>
                    <a:pt x="17326" y="-25"/>
                    <a:pt x="17904" y="-25"/>
                    <a:pt x="18481" y="197"/>
                  </a:cubicBezTo>
                  <a:cubicBezTo>
                    <a:pt x="19059" y="418"/>
                    <a:pt x="19636" y="861"/>
                    <a:pt x="19925" y="1692"/>
                  </a:cubicBezTo>
                  <a:cubicBezTo>
                    <a:pt x="20214" y="2523"/>
                    <a:pt x="20214" y="3741"/>
                    <a:pt x="20041" y="4793"/>
                  </a:cubicBezTo>
                  <a:cubicBezTo>
                    <a:pt x="19867" y="5846"/>
                    <a:pt x="19521" y="6732"/>
                    <a:pt x="19290" y="7507"/>
                  </a:cubicBezTo>
                  <a:cubicBezTo>
                    <a:pt x="19059" y="8283"/>
                    <a:pt x="18943" y="8947"/>
                    <a:pt x="19348" y="9058"/>
                  </a:cubicBezTo>
                  <a:cubicBezTo>
                    <a:pt x="19752" y="9169"/>
                    <a:pt x="20676" y="8726"/>
                    <a:pt x="21600" y="8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8" name="Line"/>
            <p:cNvSpPr/>
            <p:nvPr/>
          </p:nvSpPr>
          <p:spPr>
            <a:xfrm>
              <a:off x="4730439" y="473073"/>
              <a:ext cx="299008" cy="41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4324"/>
                  </a:moveTo>
                  <a:cubicBezTo>
                    <a:pt x="2954" y="3124"/>
                    <a:pt x="5908" y="1924"/>
                    <a:pt x="8400" y="1191"/>
                  </a:cubicBezTo>
                  <a:cubicBezTo>
                    <a:pt x="10892" y="457"/>
                    <a:pt x="12923" y="191"/>
                    <a:pt x="14400" y="57"/>
                  </a:cubicBezTo>
                  <a:cubicBezTo>
                    <a:pt x="15877" y="-76"/>
                    <a:pt x="16800" y="-76"/>
                    <a:pt x="16615" y="1191"/>
                  </a:cubicBezTo>
                  <a:cubicBezTo>
                    <a:pt x="16431" y="2457"/>
                    <a:pt x="15138" y="4991"/>
                    <a:pt x="12738" y="7857"/>
                  </a:cubicBezTo>
                  <a:cubicBezTo>
                    <a:pt x="10338" y="10724"/>
                    <a:pt x="6831" y="13924"/>
                    <a:pt x="4708" y="15791"/>
                  </a:cubicBezTo>
                  <a:cubicBezTo>
                    <a:pt x="2585" y="17657"/>
                    <a:pt x="1846" y="18191"/>
                    <a:pt x="1200" y="18924"/>
                  </a:cubicBezTo>
                  <a:cubicBezTo>
                    <a:pt x="554" y="19657"/>
                    <a:pt x="0" y="20591"/>
                    <a:pt x="369" y="21057"/>
                  </a:cubicBezTo>
                  <a:cubicBezTo>
                    <a:pt x="738" y="21524"/>
                    <a:pt x="2031" y="21524"/>
                    <a:pt x="4985" y="21057"/>
                  </a:cubicBezTo>
                  <a:cubicBezTo>
                    <a:pt x="7938" y="20591"/>
                    <a:pt x="12554" y="19657"/>
                    <a:pt x="15600" y="19057"/>
                  </a:cubicBezTo>
                  <a:cubicBezTo>
                    <a:pt x="18646" y="18457"/>
                    <a:pt x="20123" y="18191"/>
                    <a:pt x="21600" y="17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9" name="Line"/>
            <p:cNvSpPr/>
            <p:nvPr/>
          </p:nvSpPr>
          <p:spPr>
            <a:xfrm>
              <a:off x="5083114" y="525284"/>
              <a:ext cx="161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71" y="15600"/>
                    <a:pt x="7543" y="9600"/>
                    <a:pt x="11143" y="6000"/>
                  </a:cubicBezTo>
                  <a:cubicBezTo>
                    <a:pt x="14743" y="2400"/>
                    <a:pt x="18171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0" name="Line"/>
            <p:cNvSpPr/>
            <p:nvPr/>
          </p:nvSpPr>
          <p:spPr>
            <a:xfrm>
              <a:off x="5159783" y="594286"/>
              <a:ext cx="13033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1" name="Line"/>
            <p:cNvSpPr/>
            <p:nvPr/>
          </p:nvSpPr>
          <p:spPr>
            <a:xfrm>
              <a:off x="5190450" y="670954"/>
              <a:ext cx="14567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2" name="Line"/>
            <p:cNvSpPr/>
            <p:nvPr/>
          </p:nvSpPr>
          <p:spPr>
            <a:xfrm>
              <a:off x="5467078" y="235485"/>
              <a:ext cx="290719" cy="288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0996" fill="norm" stroke="1" extrusionOk="0">
                  <a:moveTo>
                    <a:pt x="9451" y="3798"/>
                  </a:moveTo>
                  <a:cubicBezTo>
                    <a:pt x="9451" y="2495"/>
                    <a:pt x="9451" y="1191"/>
                    <a:pt x="8985" y="726"/>
                  </a:cubicBezTo>
                  <a:cubicBezTo>
                    <a:pt x="8520" y="260"/>
                    <a:pt x="7589" y="633"/>
                    <a:pt x="6006" y="2681"/>
                  </a:cubicBezTo>
                  <a:cubicBezTo>
                    <a:pt x="4423" y="4729"/>
                    <a:pt x="2189" y="8454"/>
                    <a:pt x="979" y="11619"/>
                  </a:cubicBezTo>
                  <a:cubicBezTo>
                    <a:pt x="-232" y="14785"/>
                    <a:pt x="-418" y="17391"/>
                    <a:pt x="979" y="19067"/>
                  </a:cubicBezTo>
                  <a:cubicBezTo>
                    <a:pt x="2375" y="20743"/>
                    <a:pt x="5354" y="21488"/>
                    <a:pt x="8054" y="20650"/>
                  </a:cubicBezTo>
                  <a:cubicBezTo>
                    <a:pt x="10754" y="19812"/>
                    <a:pt x="13175" y="17391"/>
                    <a:pt x="14292" y="13947"/>
                  </a:cubicBezTo>
                  <a:cubicBezTo>
                    <a:pt x="15410" y="10502"/>
                    <a:pt x="15223" y="6033"/>
                    <a:pt x="14199" y="3519"/>
                  </a:cubicBezTo>
                  <a:cubicBezTo>
                    <a:pt x="13175" y="1005"/>
                    <a:pt x="11313" y="447"/>
                    <a:pt x="9916" y="167"/>
                  </a:cubicBezTo>
                  <a:cubicBezTo>
                    <a:pt x="8520" y="-112"/>
                    <a:pt x="7589" y="-112"/>
                    <a:pt x="6751" y="726"/>
                  </a:cubicBezTo>
                  <a:cubicBezTo>
                    <a:pt x="5913" y="1564"/>
                    <a:pt x="5168" y="3240"/>
                    <a:pt x="5261" y="4357"/>
                  </a:cubicBezTo>
                  <a:cubicBezTo>
                    <a:pt x="5354" y="5474"/>
                    <a:pt x="6285" y="6033"/>
                    <a:pt x="8799" y="6033"/>
                  </a:cubicBezTo>
                  <a:cubicBezTo>
                    <a:pt x="11313" y="6033"/>
                    <a:pt x="15410" y="5474"/>
                    <a:pt x="17737" y="4822"/>
                  </a:cubicBezTo>
                  <a:cubicBezTo>
                    <a:pt x="20065" y="4171"/>
                    <a:pt x="20623" y="3426"/>
                    <a:pt x="21182" y="2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3" name="Line"/>
            <p:cNvSpPr/>
            <p:nvPr/>
          </p:nvSpPr>
          <p:spPr>
            <a:xfrm>
              <a:off x="5524330" y="-1"/>
              <a:ext cx="172132" cy="148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0872" fill="norm" stroke="1" extrusionOk="0">
                  <a:moveTo>
                    <a:pt x="7101" y="3795"/>
                  </a:moveTo>
                  <a:cubicBezTo>
                    <a:pt x="5513" y="7035"/>
                    <a:pt x="3924" y="10275"/>
                    <a:pt x="2654" y="13515"/>
                  </a:cubicBezTo>
                  <a:cubicBezTo>
                    <a:pt x="1383" y="16755"/>
                    <a:pt x="430" y="19995"/>
                    <a:pt x="113" y="20715"/>
                  </a:cubicBezTo>
                  <a:cubicBezTo>
                    <a:pt x="-205" y="21435"/>
                    <a:pt x="113" y="19635"/>
                    <a:pt x="1542" y="16215"/>
                  </a:cubicBezTo>
                  <a:cubicBezTo>
                    <a:pt x="2971" y="12795"/>
                    <a:pt x="5513" y="7755"/>
                    <a:pt x="7736" y="4515"/>
                  </a:cubicBezTo>
                  <a:cubicBezTo>
                    <a:pt x="9960" y="1275"/>
                    <a:pt x="11866" y="-165"/>
                    <a:pt x="13295" y="15"/>
                  </a:cubicBezTo>
                  <a:cubicBezTo>
                    <a:pt x="14724" y="195"/>
                    <a:pt x="15677" y="1995"/>
                    <a:pt x="16948" y="4875"/>
                  </a:cubicBezTo>
                  <a:cubicBezTo>
                    <a:pt x="18219" y="7755"/>
                    <a:pt x="19807" y="11715"/>
                    <a:pt x="21395" y="15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4" name="Line"/>
            <p:cNvSpPr/>
            <p:nvPr/>
          </p:nvSpPr>
          <p:spPr>
            <a:xfrm>
              <a:off x="5857465" y="356614"/>
              <a:ext cx="176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0" y="16200"/>
                    <a:pt x="6261" y="10800"/>
                    <a:pt x="9861" y="7200"/>
                  </a:cubicBezTo>
                  <a:cubicBezTo>
                    <a:pt x="13461" y="3600"/>
                    <a:pt x="1753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5" name="Line"/>
            <p:cNvSpPr/>
            <p:nvPr/>
          </p:nvSpPr>
          <p:spPr>
            <a:xfrm>
              <a:off x="6113665" y="97365"/>
              <a:ext cx="334147" cy="291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044" fill="norm" stroke="1" extrusionOk="0">
                  <a:moveTo>
                    <a:pt x="9613" y="4882"/>
                  </a:moveTo>
                  <a:cubicBezTo>
                    <a:pt x="7977" y="5066"/>
                    <a:pt x="6340" y="5251"/>
                    <a:pt x="4704" y="7097"/>
                  </a:cubicBezTo>
                  <a:cubicBezTo>
                    <a:pt x="3068" y="8943"/>
                    <a:pt x="1431" y="12451"/>
                    <a:pt x="613" y="14943"/>
                  </a:cubicBezTo>
                  <a:cubicBezTo>
                    <a:pt x="-205" y="17435"/>
                    <a:pt x="-205" y="18912"/>
                    <a:pt x="613" y="19928"/>
                  </a:cubicBezTo>
                  <a:cubicBezTo>
                    <a:pt x="1431" y="20943"/>
                    <a:pt x="3068" y="21497"/>
                    <a:pt x="5359" y="20574"/>
                  </a:cubicBezTo>
                  <a:cubicBezTo>
                    <a:pt x="7650" y="19651"/>
                    <a:pt x="10595" y="17251"/>
                    <a:pt x="12150" y="14020"/>
                  </a:cubicBezTo>
                  <a:cubicBezTo>
                    <a:pt x="13704" y="10789"/>
                    <a:pt x="13868" y="6728"/>
                    <a:pt x="13295" y="4235"/>
                  </a:cubicBezTo>
                  <a:cubicBezTo>
                    <a:pt x="12722" y="1743"/>
                    <a:pt x="11413" y="820"/>
                    <a:pt x="10186" y="359"/>
                  </a:cubicBezTo>
                  <a:cubicBezTo>
                    <a:pt x="8959" y="-103"/>
                    <a:pt x="7813" y="-103"/>
                    <a:pt x="6831" y="266"/>
                  </a:cubicBezTo>
                  <a:cubicBezTo>
                    <a:pt x="5850" y="635"/>
                    <a:pt x="5031" y="1374"/>
                    <a:pt x="4622" y="2297"/>
                  </a:cubicBezTo>
                  <a:cubicBezTo>
                    <a:pt x="4213" y="3220"/>
                    <a:pt x="4213" y="4328"/>
                    <a:pt x="7077" y="5251"/>
                  </a:cubicBezTo>
                  <a:cubicBezTo>
                    <a:pt x="9940" y="6174"/>
                    <a:pt x="15668" y="6912"/>
                    <a:pt x="21395" y="7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6" name="Line"/>
            <p:cNvSpPr/>
            <p:nvPr/>
          </p:nvSpPr>
          <p:spPr>
            <a:xfrm>
              <a:off x="5788463" y="540618"/>
              <a:ext cx="55201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00" y="16094"/>
                    <a:pt x="6800" y="10588"/>
                    <a:pt x="10400" y="6988"/>
                  </a:cubicBezTo>
                  <a:cubicBezTo>
                    <a:pt x="14000" y="3388"/>
                    <a:pt x="17800" y="16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7" name="Line"/>
            <p:cNvSpPr/>
            <p:nvPr/>
          </p:nvSpPr>
          <p:spPr>
            <a:xfrm>
              <a:off x="5979272" y="716955"/>
              <a:ext cx="171169" cy="22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7" h="21418" fill="norm" stroke="1" extrusionOk="0">
                  <a:moveTo>
                    <a:pt x="17693" y="0"/>
                  </a:moveTo>
                  <a:cubicBezTo>
                    <a:pt x="13064" y="245"/>
                    <a:pt x="8436" y="491"/>
                    <a:pt x="5504" y="982"/>
                  </a:cubicBezTo>
                  <a:cubicBezTo>
                    <a:pt x="2573" y="1473"/>
                    <a:pt x="1338" y="2209"/>
                    <a:pt x="567" y="3191"/>
                  </a:cubicBezTo>
                  <a:cubicBezTo>
                    <a:pt x="-204" y="4173"/>
                    <a:pt x="-513" y="5400"/>
                    <a:pt x="1801" y="6873"/>
                  </a:cubicBezTo>
                  <a:cubicBezTo>
                    <a:pt x="4116" y="8345"/>
                    <a:pt x="9053" y="10064"/>
                    <a:pt x="12756" y="11782"/>
                  </a:cubicBezTo>
                  <a:cubicBezTo>
                    <a:pt x="16458" y="13500"/>
                    <a:pt x="18927" y="15218"/>
                    <a:pt x="20007" y="16691"/>
                  </a:cubicBezTo>
                  <a:cubicBezTo>
                    <a:pt x="21087" y="18164"/>
                    <a:pt x="20778" y="19391"/>
                    <a:pt x="19544" y="20250"/>
                  </a:cubicBezTo>
                  <a:cubicBezTo>
                    <a:pt x="18310" y="21109"/>
                    <a:pt x="16150" y="21600"/>
                    <a:pt x="14607" y="21355"/>
                  </a:cubicBezTo>
                  <a:cubicBezTo>
                    <a:pt x="13064" y="21109"/>
                    <a:pt x="12138" y="20127"/>
                    <a:pt x="11213" y="19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8" name="Line"/>
            <p:cNvSpPr/>
            <p:nvPr/>
          </p:nvSpPr>
          <p:spPr>
            <a:xfrm>
              <a:off x="6232501" y="704158"/>
              <a:ext cx="337981" cy="14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148" fill="norm" stroke="1" extrusionOk="0">
                  <a:moveTo>
                    <a:pt x="2476" y="5308"/>
                  </a:moveTo>
                  <a:cubicBezTo>
                    <a:pt x="3289" y="5687"/>
                    <a:pt x="4101" y="6066"/>
                    <a:pt x="4913" y="5119"/>
                  </a:cubicBezTo>
                  <a:cubicBezTo>
                    <a:pt x="5725" y="4171"/>
                    <a:pt x="6537" y="1898"/>
                    <a:pt x="6455" y="761"/>
                  </a:cubicBezTo>
                  <a:cubicBezTo>
                    <a:pt x="6374" y="-376"/>
                    <a:pt x="5400" y="-376"/>
                    <a:pt x="4263" y="1708"/>
                  </a:cubicBezTo>
                  <a:cubicBezTo>
                    <a:pt x="3126" y="3792"/>
                    <a:pt x="1827" y="7961"/>
                    <a:pt x="1015" y="10992"/>
                  </a:cubicBezTo>
                  <a:cubicBezTo>
                    <a:pt x="203" y="14024"/>
                    <a:pt x="-122" y="15919"/>
                    <a:pt x="40" y="17435"/>
                  </a:cubicBezTo>
                  <a:cubicBezTo>
                    <a:pt x="203" y="18950"/>
                    <a:pt x="852" y="20087"/>
                    <a:pt x="3451" y="20656"/>
                  </a:cubicBezTo>
                  <a:cubicBezTo>
                    <a:pt x="6049" y="21224"/>
                    <a:pt x="10597" y="21224"/>
                    <a:pt x="13926" y="21035"/>
                  </a:cubicBezTo>
                  <a:cubicBezTo>
                    <a:pt x="17255" y="20845"/>
                    <a:pt x="19367" y="20466"/>
                    <a:pt x="21478" y="20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Line"/>
            <p:cNvSpPr/>
            <p:nvPr/>
          </p:nvSpPr>
          <p:spPr>
            <a:xfrm>
              <a:off x="3005401" y="1836953"/>
              <a:ext cx="1533369" cy="99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21462"/>
                  </a:moveTo>
                  <a:cubicBezTo>
                    <a:pt x="648" y="19247"/>
                    <a:pt x="1296" y="17031"/>
                    <a:pt x="2250" y="15093"/>
                  </a:cubicBezTo>
                  <a:cubicBezTo>
                    <a:pt x="3204" y="13154"/>
                    <a:pt x="4464" y="11493"/>
                    <a:pt x="5832" y="9554"/>
                  </a:cubicBezTo>
                  <a:cubicBezTo>
                    <a:pt x="7200" y="7616"/>
                    <a:pt x="8676" y="5400"/>
                    <a:pt x="10044" y="3739"/>
                  </a:cubicBezTo>
                  <a:cubicBezTo>
                    <a:pt x="11412" y="2077"/>
                    <a:pt x="12672" y="970"/>
                    <a:pt x="14058" y="416"/>
                  </a:cubicBezTo>
                  <a:cubicBezTo>
                    <a:pt x="15444" y="-138"/>
                    <a:pt x="16956" y="-138"/>
                    <a:pt x="18162" y="416"/>
                  </a:cubicBezTo>
                  <a:cubicBezTo>
                    <a:pt x="19368" y="970"/>
                    <a:pt x="20268" y="2077"/>
                    <a:pt x="20790" y="3462"/>
                  </a:cubicBezTo>
                  <a:cubicBezTo>
                    <a:pt x="21312" y="4847"/>
                    <a:pt x="21456" y="6508"/>
                    <a:pt x="21600" y="81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0" name="Line"/>
            <p:cNvSpPr/>
            <p:nvPr/>
          </p:nvSpPr>
          <p:spPr>
            <a:xfrm>
              <a:off x="2437748" y="2388936"/>
              <a:ext cx="2162356" cy="91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457" fill="norm" stroke="1" extrusionOk="0">
                  <a:moveTo>
                    <a:pt x="386" y="14257"/>
                  </a:moveTo>
                  <a:cubicBezTo>
                    <a:pt x="208" y="13657"/>
                    <a:pt x="29" y="13057"/>
                    <a:pt x="4" y="13057"/>
                  </a:cubicBezTo>
                  <a:cubicBezTo>
                    <a:pt x="-22" y="13057"/>
                    <a:pt x="106" y="13657"/>
                    <a:pt x="641" y="13657"/>
                  </a:cubicBezTo>
                  <a:cubicBezTo>
                    <a:pt x="1177" y="13657"/>
                    <a:pt x="2120" y="13057"/>
                    <a:pt x="3051" y="11857"/>
                  </a:cubicBezTo>
                  <a:cubicBezTo>
                    <a:pt x="3982" y="10657"/>
                    <a:pt x="4900" y="8857"/>
                    <a:pt x="5767" y="7357"/>
                  </a:cubicBezTo>
                  <a:cubicBezTo>
                    <a:pt x="6634" y="5857"/>
                    <a:pt x="7450" y="4657"/>
                    <a:pt x="8292" y="3757"/>
                  </a:cubicBezTo>
                  <a:cubicBezTo>
                    <a:pt x="9133" y="2857"/>
                    <a:pt x="10000" y="2257"/>
                    <a:pt x="10995" y="1657"/>
                  </a:cubicBezTo>
                  <a:cubicBezTo>
                    <a:pt x="11989" y="1057"/>
                    <a:pt x="13111" y="457"/>
                    <a:pt x="14182" y="157"/>
                  </a:cubicBezTo>
                  <a:cubicBezTo>
                    <a:pt x="15254" y="-143"/>
                    <a:pt x="16274" y="-143"/>
                    <a:pt x="17370" y="1357"/>
                  </a:cubicBezTo>
                  <a:cubicBezTo>
                    <a:pt x="18467" y="2857"/>
                    <a:pt x="19640" y="5857"/>
                    <a:pt x="20354" y="9457"/>
                  </a:cubicBezTo>
                  <a:cubicBezTo>
                    <a:pt x="21068" y="13057"/>
                    <a:pt x="21323" y="17257"/>
                    <a:pt x="21578" y="2145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1" name="Line"/>
            <p:cNvSpPr/>
            <p:nvPr/>
          </p:nvSpPr>
          <p:spPr>
            <a:xfrm>
              <a:off x="2169715" y="2971445"/>
              <a:ext cx="2579998" cy="8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488" fill="norm" stroke="1" extrusionOk="0">
                  <a:moveTo>
                    <a:pt x="0" y="19524"/>
                  </a:moveTo>
                  <a:cubicBezTo>
                    <a:pt x="214" y="17561"/>
                    <a:pt x="428" y="15597"/>
                    <a:pt x="941" y="14615"/>
                  </a:cubicBezTo>
                  <a:cubicBezTo>
                    <a:pt x="1454" y="13633"/>
                    <a:pt x="2267" y="13633"/>
                    <a:pt x="3048" y="12652"/>
                  </a:cubicBezTo>
                  <a:cubicBezTo>
                    <a:pt x="3828" y="11670"/>
                    <a:pt x="4577" y="9706"/>
                    <a:pt x="5389" y="8397"/>
                  </a:cubicBezTo>
                  <a:cubicBezTo>
                    <a:pt x="6202" y="7088"/>
                    <a:pt x="7079" y="6433"/>
                    <a:pt x="7977" y="5779"/>
                  </a:cubicBezTo>
                  <a:cubicBezTo>
                    <a:pt x="8875" y="5124"/>
                    <a:pt x="9795" y="4470"/>
                    <a:pt x="10629" y="4143"/>
                  </a:cubicBezTo>
                  <a:cubicBezTo>
                    <a:pt x="11463" y="3815"/>
                    <a:pt x="12211" y="3815"/>
                    <a:pt x="12960" y="3488"/>
                  </a:cubicBezTo>
                  <a:cubicBezTo>
                    <a:pt x="13709" y="3161"/>
                    <a:pt x="14457" y="2506"/>
                    <a:pt x="15270" y="1852"/>
                  </a:cubicBezTo>
                  <a:cubicBezTo>
                    <a:pt x="16082" y="1197"/>
                    <a:pt x="16959" y="543"/>
                    <a:pt x="17783" y="215"/>
                  </a:cubicBezTo>
                  <a:cubicBezTo>
                    <a:pt x="18606" y="-112"/>
                    <a:pt x="19376" y="-112"/>
                    <a:pt x="19975" y="543"/>
                  </a:cubicBezTo>
                  <a:cubicBezTo>
                    <a:pt x="20573" y="1197"/>
                    <a:pt x="21001" y="2506"/>
                    <a:pt x="21258" y="4143"/>
                  </a:cubicBezTo>
                  <a:cubicBezTo>
                    <a:pt x="21514" y="5779"/>
                    <a:pt x="21600" y="7743"/>
                    <a:pt x="21589" y="10033"/>
                  </a:cubicBezTo>
                  <a:cubicBezTo>
                    <a:pt x="21579" y="12324"/>
                    <a:pt x="21472" y="14943"/>
                    <a:pt x="21365" y="16906"/>
                  </a:cubicBezTo>
                  <a:cubicBezTo>
                    <a:pt x="21258" y="18870"/>
                    <a:pt x="21151" y="20179"/>
                    <a:pt x="21044" y="214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Line"/>
            <p:cNvSpPr/>
            <p:nvPr/>
          </p:nvSpPr>
          <p:spPr>
            <a:xfrm>
              <a:off x="1610036" y="3615534"/>
              <a:ext cx="3588082" cy="152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0" y="21528"/>
                  </a:moveTo>
                  <a:cubicBezTo>
                    <a:pt x="462" y="20808"/>
                    <a:pt x="923" y="20088"/>
                    <a:pt x="1415" y="19368"/>
                  </a:cubicBezTo>
                  <a:cubicBezTo>
                    <a:pt x="1908" y="18648"/>
                    <a:pt x="2431" y="17928"/>
                    <a:pt x="2977" y="17028"/>
                  </a:cubicBezTo>
                  <a:cubicBezTo>
                    <a:pt x="3523" y="16128"/>
                    <a:pt x="4092" y="15048"/>
                    <a:pt x="4631" y="14148"/>
                  </a:cubicBezTo>
                  <a:cubicBezTo>
                    <a:pt x="5169" y="13248"/>
                    <a:pt x="5677" y="12528"/>
                    <a:pt x="6208" y="11808"/>
                  </a:cubicBezTo>
                  <a:cubicBezTo>
                    <a:pt x="6738" y="11088"/>
                    <a:pt x="7292" y="10368"/>
                    <a:pt x="7892" y="9648"/>
                  </a:cubicBezTo>
                  <a:cubicBezTo>
                    <a:pt x="8492" y="8928"/>
                    <a:pt x="9138" y="8208"/>
                    <a:pt x="9800" y="7308"/>
                  </a:cubicBezTo>
                  <a:cubicBezTo>
                    <a:pt x="10462" y="6408"/>
                    <a:pt x="11138" y="5328"/>
                    <a:pt x="11708" y="4608"/>
                  </a:cubicBezTo>
                  <a:cubicBezTo>
                    <a:pt x="12277" y="3888"/>
                    <a:pt x="12738" y="3528"/>
                    <a:pt x="13208" y="2988"/>
                  </a:cubicBezTo>
                  <a:cubicBezTo>
                    <a:pt x="13677" y="2448"/>
                    <a:pt x="14154" y="1728"/>
                    <a:pt x="14708" y="1188"/>
                  </a:cubicBezTo>
                  <a:cubicBezTo>
                    <a:pt x="15262" y="648"/>
                    <a:pt x="15892" y="288"/>
                    <a:pt x="16477" y="108"/>
                  </a:cubicBezTo>
                  <a:cubicBezTo>
                    <a:pt x="17062" y="-72"/>
                    <a:pt x="17600" y="-72"/>
                    <a:pt x="18254" y="468"/>
                  </a:cubicBezTo>
                  <a:cubicBezTo>
                    <a:pt x="18908" y="1008"/>
                    <a:pt x="19677" y="2088"/>
                    <a:pt x="20254" y="3168"/>
                  </a:cubicBezTo>
                  <a:cubicBezTo>
                    <a:pt x="20831" y="4248"/>
                    <a:pt x="21215" y="5328"/>
                    <a:pt x="21600" y="640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3" name="Line"/>
            <p:cNvSpPr/>
            <p:nvPr/>
          </p:nvSpPr>
          <p:spPr>
            <a:xfrm>
              <a:off x="4370098" y="2047579"/>
              <a:ext cx="936643" cy="678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46" fill="norm" stroke="1" extrusionOk="0">
                  <a:moveTo>
                    <a:pt x="0" y="21546"/>
                  </a:moveTo>
                  <a:cubicBezTo>
                    <a:pt x="704" y="20003"/>
                    <a:pt x="1409" y="18460"/>
                    <a:pt x="2553" y="16836"/>
                  </a:cubicBezTo>
                  <a:cubicBezTo>
                    <a:pt x="3698" y="15212"/>
                    <a:pt x="5283" y="13507"/>
                    <a:pt x="7102" y="11923"/>
                  </a:cubicBezTo>
                  <a:cubicBezTo>
                    <a:pt x="8922" y="10340"/>
                    <a:pt x="10976" y="8878"/>
                    <a:pt x="13030" y="7538"/>
                  </a:cubicBezTo>
                  <a:cubicBezTo>
                    <a:pt x="15085" y="6199"/>
                    <a:pt x="17139" y="4981"/>
                    <a:pt x="18342" y="4250"/>
                  </a:cubicBezTo>
                  <a:cubicBezTo>
                    <a:pt x="19546" y="3519"/>
                    <a:pt x="19898" y="3275"/>
                    <a:pt x="19927" y="3072"/>
                  </a:cubicBezTo>
                  <a:cubicBezTo>
                    <a:pt x="19957" y="2869"/>
                    <a:pt x="19663" y="2707"/>
                    <a:pt x="18841" y="2423"/>
                  </a:cubicBezTo>
                  <a:cubicBezTo>
                    <a:pt x="18020" y="2138"/>
                    <a:pt x="16670" y="1732"/>
                    <a:pt x="15818" y="1408"/>
                  </a:cubicBezTo>
                  <a:cubicBezTo>
                    <a:pt x="14967" y="1083"/>
                    <a:pt x="14615" y="839"/>
                    <a:pt x="14557" y="596"/>
                  </a:cubicBezTo>
                  <a:cubicBezTo>
                    <a:pt x="14498" y="352"/>
                    <a:pt x="14733" y="108"/>
                    <a:pt x="15408" y="27"/>
                  </a:cubicBezTo>
                  <a:cubicBezTo>
                    <a:pt x="16083" y="-54"/>
                    <a:pt x="17198" y="27"/>
                    <a:pt x="18284" y="555"/>
                  </a:cubicBezTo>
                  <a:cubicBezTo>
                    <a:pt x="19370" y="1083"/>
                    <a:pt x="20426" y="2057"/>
                    <a:pt x="20984" y="2991"/>
                  </a:cubicBezTo>
                  <a:cubicBezTo>
                    <a:pt x="21541" y="3925"/>
                    <a:pt x="21600" y="4818"/>
                    <a:pt x="21424" y="5630"/>
                  </a:cubicBezTo>
                  <a:cubicBezTo>
                    <a:pt x="21248" y="6442"/>
                    <a:pt x="20837" y="7173"/>
                    <a:pt x="20426" y="79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>
              <a:off x="5543125" y="1905315"/>
              <a:ext cx="46002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547"/>
                    <a:pt x="7200" y="9095"/>
                    <a:pt x="3600" y="12695"/>
                  </a:cubicBezTo>
                  <a:cubicBezTo>
                    <a:pt x="0" y="16295"/>
                    <a:pt x="0" y="189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5627460" y="2058652"/>
              <a:ext cx="23000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0" y="14400"/>
                    <a:pt x="3840" y="7200"/>
                    <a:pt x="7440" y="3600"/>
                  </a:cubicBezTo>
                  <a:cubicBezTo>
                    <a:pt x="11040" y="0"/>
                    <a:pt x="163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>
              <a:off x="5862807" y="1951317"/>
              <a:ext cx="270666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21380" y="0"/>
                  </a:moveTo>
                  <a:cubicBezTo>
                    <a:pt x="20169" y="1371"/>
                    <a:pt x="18958" y="2743"/>
                    <a:pt x="16333" y="4971"/>
                  </a:cubicBezTo>
                  <a:cubicBezTo>
                    <a:pt x="13709" y="7200"/>
                    <a:pt x="9672" y="10286"/>
                    <a:pt x="7148" y="12000"/>
                  </a:cubicBezTo>
                  <a:cubicBezTo>
                    <a:pt x="4625" y="13714"/>
                    <a:pt x="3615" y="14057"/>
                    <a:pt x="2606" y="14057"/>
                  </a:cubicBezTo>
                  <a:cubicBezTo>
                    <a:pt x="1597" y="14057"/>
                    <a:pt x="587" y="13714"/>
                    <a:pt x="184" y="13029"/>
                  </a:cubicBezTo>
                  <a:cubicBezTo>
                    <a:pt x="-220" y="12343"/>
                    <a:pt x="-18" y="11314"/>
                    <a:pt x="1395" y="10371"/>
                  </a:cubicBezTo>
                  <a:cubicBezTo>
                    <a:pt x="2808" y="9429"/>
                    <a:pt x="5432" y="8571"/>
                    <a:pt x="8158" y="8657"/>
                  </a:cubicBezTo>
                  <a:cubicBezTo>
                    <a:pt x="10883" y="8743"/>
                    <a:pt x="13709" y="9771"/>
                    <a:pt x="15526" y="12086"/>
                  </a:cubicBezTo>
                  <a:cubicBezTo>
                    <a:pt x="17343" y="14400"/>
                    <a:pt x="18150" y="18000"/>
                    <a:pt x="1895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8" name="Drawing"/>
          <p:cNvGrpSpPr/>
          <p:nvPr/>
        </p:nvGrpSpPr>
        <p:grpSpPr>
          <a:xfrm>
            <a:off x="433496" y="51581"/>
            <a:ext cx="12552034" cy="9692973"/>
            <a:chOff x="0" y="0"/>
            <a:chExt cx="12552033" cy="9692972"/>
          </a:xfrm>
        </p:grpSpPr>
        <p:sp>
          <p:nvSpPr>
            <p:cNvPr id="3329" name="Line"/>
            <p:cNvSpPr/>
            <p:nvPr/>
          </p:nvSpPr>
          <p:spPr>
            <a:xfrm>
              <a:off x="0" y="625891"/>
              <a:ext cx="294854" cy="279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087" fill="norm" stroke="1" extrusionOk="0">
                  <a:moveTo>
                    <a:pt x="1899" y="10203"/>
                  </a:moveTo>
                  <a:cubicBezTo>
                    <a:pt x="3729" y="10589"/>
                    <a:pt x="5560" y="10975"/>
                    <a:pt x="7299" y="10300"/>
                  </a:cubicBezTo>
                  <a:cubicBezTo>
                    <a:pt x="9038" y="9625"/>
                    <a:pt x="10685" y="7889"/>
                    <a:pt x="11692" y="6443"/>
                  </a:cubicBezTo>
                  <a:cubicBezTo>
                    <a:pt x="12699" y="4996"/>
                    <a:pt x="13065" y="3839"/>
                    <a:pt x="13156" y="2778"/>
                  </a:cubicBezTo>
                  <a:cubicBezTo>
                    <a:pt x="13248" y="1718"/>
                    <a:pt x="13065" y="753"/>
                    <a:pt x="12516" y="271"/>
                  </a:cubicBezTo>
                  <a:cubicBezTo>
                    <a:pt x="11966" y="-211"/>
                    <a:pt x="11051" y="-211"/>
                    <a:pt x="8946" y="1621"/>
                  </a:cubicBezTo>
                  <a:cubicBezTo>
                    <a:pt x="6841" y="3453"/>
                    <a:pt x="3546" y="7118"/>
                    <a:pt x="1716" y="10396"/>
                  </a:cubicBezTo>
                  <a:cubicBezTo>
                    <a:pt x="-115" y="13675"/>
                    <a:pt x="-481" y="16568"/>
                    <a:pt x="617" y="18496"/>
                  </a:cubicBezTo>
                  <a:cubicBezTo>
                    <a:pt x="1716" y="20425"/>
                    <a:pt x="4278" y="21389"/>
                    <a:pt x="7939" y="21003"/>
                  </a:cubicBezTo>
                  <a:cubicBezTo>
                    <a:pt x="11600" y="20618"/>
                    <a:pt x="16360" y="18882"/>
                    <a:pt x="21119" y="17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0" name="Line"/>
            <p:cNvSpPr/>
            <p:nvPr/>
          </p:nvSpPr>
          <p:spPr>
            <a:xfrm>
              <a:off x="368966" y="418085"/>
              <a:ext cx="126534" cy="44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0916" fill="norm" stroke="1" extrusionOk="0">
                  <a:moveTo>
                    <a:pt x="4235" y="9987"/>
                  </a:moveTo>
                  <a:cubicBezTo>
                    <a:pt x="2965" y="11307"/>
                    <a:pt x="1694" y="12627"/>
                    <a:pt x="1694" y="14727"/>
                  </a:cubicBezTo>
                  <a:cubicBezTo>
                    <a:pt x="1694" y="16827"/>
                    <a:pt x="2965" y="19707"/>
                    <a:pt x="3176" y="20607"/>
                  </a:cubicBezTo>
                  <a:cubicBezTo>
                    <a:pt x="3388" y="21507"/>
                    <a:pt x="2541" y="20427"/>
                    <a:pt x="1694" y="17607"/>
                  </a:cubicBezTo>
                  <a:cubicBezTo>
                    <a:pt x="847" y="14787"/>
                    <a:pt x="0" y="10227"/>
                    <a:pt x="0" y="7227"/>
                  </a:cubicBezTo>
                  <a:cubicBezTo>
                    <a:pt x="0" y="4227"/>
                    <a:pt x="847" y="2787"/>
                    <a:pt x="2118" y="1827"/>
                  </a:cubicBezTo>
                  <a:cubicBezTo>
                    <a:pt x="3388" y="867"/>
                    <a:pt x="5082" y="387"/>
                    <a:pt x="6988" y="147"/>
                  </a:cubicBezTo>
                  <a:cubicBezTo>
                    <a:pt x="8894" y="-93"/>
                    <a:pt x="11012" y="-93"/>
                    <a:pt x="13341" y="567"/>
                  </a:cubicBezTo>
                  <a:cubicBezTo>
                    <a:pt x="15671" y="1227"/>
                    <a:pt x="18212" y="2547"/>
                    <a:pt x="19694" y="4167"/>
                  </a:cubicBezTo>
                  <a:cubicBezTo>
                    <a:pt x="21176" y="5787"/>
                    <a:pt x="21600" y="7707"/>
                    <a:pt x="19694" y="9507"/>
                  </a:cubicBezTo>
                  <a:cubicBezTo>
                    <a:pt x="17788" y="11307"/>
                    <a:pt x="13553" y="12987"/>
                    <a:pt x="10376" y="13887"/>
                  </a:cubicBezTo>
                  <a:cubicBezTo>
                    <a:pt x="7200" y="14787"/>
                    <a:pt x="5082" y="14907"/>
                    <a:pt x="3388" y="14727"/>
                  </a:cubicBezTo>
                  <a:cubicBezTo>
                    <a:pt x="1694" y="14547"/>
                    <a:pt x="424" y="14067"/>
                    <a:pt x="212" y="13527"/>
                  </a:cubicBezTo>
                  <a:cubicBezTo>
                    <a:pt x="0" y="12987"/>
                    <a:pt x="847" y="12387"/>
                    <a:pt x="1694" y="11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1" name="Line"/>
            <p:cNvSpPr/>
            <p:nvPr/>
          </p:nvSpPr>
          <p:spPr>
            <a:xfrm>
              <a:off x="632194" y="439187"/>
              <a:ext cx="230007" cy="41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2880" y="5132"/>
                  </a:moveTo>
                  <a:cubicBezTo>
                    <a:pt x="2400" y="8688"/>
                    <a:pt x="1920" y="12244"/>
                    <a:pt x="1680" y="14681"/>
                  </a:cubicBezTo>
                  <a:cubicBezTo>
                    <a:pt x="1440" y="17117"/>
                    <a:pt x="1440" y="18434"/>
                    <a:pt x="1440" y="19488"/>
                  </a:cubicBezTo>
                  <a:cubicBezTo>
                    <a:pt x="1440" y="20542"/>
                    <a:pt x="1440" y="21332"/>
                    <a:pt x="1320" y="21332"/>
                  </a:cubicBezTo>
                  <a:cubicBezTo>
                    <a:pt x="1200" y="21332"/>
                    <a:pt x="960" y="20542"/>
                    <a:pt x="720" y="17644"/>
                  </a:cubicBezTo>
                  <a:cubicBezTo>
                    <a:pt x="480" y="14747"/>
                    <a:pt x="240" y="9742"/>
                    <a:pt x="120" y="6910"/>
                  </a:cubicBezTo>
                  <a:cubicBezTo>
                    <a:pt x="0" y="4078"/>
                    <a:pt x="0" y="3420"/>
                    <a:pt x="0" y="2761"/>
                  </a:cubicBezTo>
                  <a:cubicBezTo>
                    <a:pt x="0" y="2103"/>
                    <a:pt x="0" y="1444"/>
                    <a:pt x="480" y="1378"/>
                  </a:cubicBezTo>
                  <a:cubicBezTo>
                    <a:pt x="960" y="1312"/>
                    <a:pt x="1920" y="1839"/>
                    <a:pt x="2640" y="3025"/>
                  </a:cubicBezTo>
                  <a:cubicBezTo>
                    <a:pt x="3360" y="4210"/>
                    <a:pt x="3840" y="6054"/>
                    <a:pt x="4320" y="7305"/>
                  </a:cubicBezTo>
                  <a:cubicBezTo>
                    <a:pt x="4800" y="8556"/>
                    <a:pt x="5280" y="9215"/>
                    <a:pt x="6120" y="9610"/>
                  </a:cubicBezTo>
                  <a:cubicBezTo>
                    <a:pt x="6960" y="10005"/>
                    <a:pt x="8160" y="10137"/>
                    <a:pt x="9120" y="9808"/>
                  </a:cubicBezTo>
                  <a:cubicBezTo>
                    <a:pt x="10080" y="9478"/>
                    <a:pt x="10800" y="8688"/>
                    <a:pt x="11880" y="7108"/>
                  </a:cubicBezTo>
                  <a:cubicBezTo>
                    <a:pt x="12960" y="5527"/>
                    <a:pt x="14400" y="3156"/>
                    <a:pt x="15600" y="1708"/>
                  </a:cubicBezTo>
                  <a:cubicBezTo>
                    <a:pt x="16800" y="259"/>
                    <a:pt x="17760" y="-268"/>
                    <a:pt x="18480" y="127"/>
                  </a:cubicBezTo>
                  <a:cubicBezTo>
                    <a:pt x="19200" y="522"/>
                    <a:pt x="19680" y="1839"/>
                    <a:pt x="20040" y="4671"/>
                  </a:cubicBezTo>
                  <a:cubicBezTo>
                    <a:pt x="20400" y="7503"/>
                    <a:pt x="20640" y="11849"/>
                    <a:pt x="20880" y="14812"/>
                  </a:cubicBezTo>
                  <a:cubicBezTo>
                    <a:pt x="21120" y="17776"/>
                    <a:pt x="21360" y="19356"/>
                    <a:pt x="21600" y="20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2" name="Line"/>
            <p:cNvSpPr/>
            <p:nvPr/>
          </p:nvSpPr>
          <p:spPr>
            <a:xfrm>
              <a:off x="1008189" y="462097"/>
              <a:ext cx="22682" cy="38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533" fill="norm" stroke="1" extrusionOk="0">
                  <a:moveTo>
                    <a:pt x="21300" y="0"/>
                  </a:moveTo>
                  <a:cubicBezTo>
                    <a:pt x="16500" y="5007"/>
                    <a:pt x="11700" y="10013"/>
                    <a:pt x="8100" y="13303"/>
                  </a:cubicBezTo>
                  <a:cubicBezTo>
                    <a:pt x="4500" y="16593"/>
                    <a:pt x="2100" y="18167"/>
                    <a:pt x="900" y="19383"/>
                  </a:cubicBezTo>
                  <a:cubicBezTo>
                    <a:pt x="-300" y="20599"/>
                    <a:pt x="-300" y="21457"/>
                    <a:pt x="900" y="21528"/>
                  </a:cubicBezTo>
                  <a:cubicBezTo>
                    <a:pt x="2100" y="21600"/>
                    <a:pt x="4500" y="20885"/>
                    <a:pt x="6900" y="20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3" name="Line"/>
            <p:cNvSpPr/>
            <p:nvPr/>
          </p:nvSpPr>
          <p:spPr>
            <a:xfrm>
              <a:off x="1015536" y="398206"/>
              <a:ext cx="268341" cy="9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74" y="15178"/>
                    <a:pt x="5349" y="8757"/>
                    <a:pt x="8434" y="4962"/>
                  </a:cubicBezTo>
                  <a:cubicBezTo>
                    <a:pt x="11520" y="1168"/>
                    <a:pt x="15017" y="0"/>
                    <a:pt x="17280" y="0"/>
                  </a:cubicBezTo>
                  <a:cubicBezTo>
                    <a:pt x="19543" y="0"/>
                    <a:pt x="20571" y="1168"/>
                    <a:pt x="21086" y="2335"/>
                  </a:cubicBezTo>
                  <a:cubicBezTo>
                    <a:pt x="21600" y="3503"/>
                    <a:pt x="21600" y="4670"/>
                    <a:pt x="21600" y="5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4" name="Line"/>
            <p:cNvSpPr/>
            <p:nvPr/>
          </p:nvSpPr>
          <p:spPr>
            <a:xfrm>
              <a:off x="1023203" y="546432"/>
              <a:ext cx="32200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57" y="17723"/>
                    <a:pt x="8914" y="13846"/>
                    <a:pt x="12514" y="10246"/>
                  </a:cubicBezTo>
                  <a:cubicBezTo>
                    <a:pt x="16114" y="6646"/>
                    <a:pt x="18857" y="33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5" name="Line"/>
            <p:cNvSpPr/>
            <p:nvPr/>
          </p:nvSpPr>
          <p:spPr>
            <a:xfrm>
              <a:off x="1375878" y="569432"/>
              <a:ext cx="1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6" name="Line"/>
            <p:cNvSpPr/>
            <p:nvPr/>
          </p:nvSpPr>
          <p:spPr>
            <a:xfrm>
              <a:off x="1375878" y="822438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7" name="Line"/>
            <p:cNvSpPr/>
            <p:nvPr/>
          </p:nvSpPr>
          <p:spPr>
            <a:xfrm>
              <a:off x="2421219" y="486182"/>
              <a:ext cx="212666" cy="582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516" fill="norm" stroke="1" extrusionOk="0">
                  <a:moveTo>
                    <a:pt x="9647" y="3356"/>
                  </a:moveTo>
                  <a:cubicBezTo>
                    <a:pt x="9392" y="2790"/>
                    <a:pt x="9138" y="2224"/>
                    <a:pt x="8884" y="2177"/>
                  </a:cubicBezTo>
                  <a:cubicBezTo>
                    <a:pt x="8630" y="2129"/>
                    <a:pt x="8376" y="2601"/>
                    <a:pt x="8249" y="4440"/>
                  </a:cubicBezTo>
                  <a:cubicBezTo>
                    <a:pt x="8122" y="6280"/>
                    <a:pt x="8122" y="9487"/>
                    <a:pt x="8122" y="12363"/>
                  </a:cubicBezTo>
                  <a:cubicBezTo>
                    <a:pt x="8122" y="15240"/>
                    <a:pt x="8122" y="17787"/>
                    <a:pt x="7868" y="19343"/>
                  </a:cubicBezTo>
                  <a:cubicBezTo>
                    <a:pt x="7614" y="20900"/>
                    <a:pt x="7105" y="21466"/>
                    <a:pt x="6597" y="21513"/>
                  </a:cubicBezTo>
                  <a:cubicBezTo>
                    <a:pt x="6089" y="21560"/>
                    <a:pt x="5581" y="21088"/>
                    <a:pt x="4437" y="19249"/>
                  </a:cubicBezTo>
                  <a:cubicBezTo>
                    <a:pt x="3294" y="17410"/>
                    <a:pt x="1515" y="14203"/>
                    <a:pt x="625" y="11750"/>
                  </a:cubicBezTo>
                  <a:cubicBezTo>
                    <a:pt x="-264" y="9298"/>
                    <a:pt x="-264" y="7600"/>
                    <a:pt x="1007" y="5855"/>
                  </a:cubicBezTo>
                  <a:cubicBezTo>
                    <a:pt x="2277" y="4110"/>
                    <a:pt x="4818" y="2318"/>
                    <a:pt x="6724" y="1328"/>
                  </a:cubicBezTo>
                  <a:cubicBezTo>
                    <a:pt x="8630" y="337"/>
                    <a:pt x="9901" y="149"/>
                    <a:pt x="11171" y="54"/>
                  </a:cubicBezTo>
                  <a:cubicBezTo>
                    <a:pt x="12442" y="-40"/>
                    <a:pt x="13712" y="-40"/>
                    <a:pt x="15237" y="290"/>
                  </a:cubicBezTo>
                  <a:cubicBezTo>
                    <a:pt x="16762" y="620"/>
                    <a:pt x="18541" y="1281"/>
                    <a:pt x="19684" y="2554"/>
                  </a:cubicBezTo>
                  <a:cubicBezTo>
                    <a:pt x="20828" y="3827"/>
                    <a:pt x="21336" y="5714"/>
                    <a:pt x="21082" y="7129"/>
                  </a:cubicBezTo>
                  <a:cubicBezTo>
                    <a:pt x="20828" y="8543"/>
                    <a:pt x="19811" y="9487"/>
                    <a:pt x="18668" y="10147"/>
                  </a:cubicBezTo>
                  <a:cubicBezTo>
                    <a:pt x="17524" y="10807"/>
                    <a:pt x="16254" y="11184"/>
                    <a:pt x="14729" y="11373"/>
                  </a:cubicBezTo>
                  <a:cubicBezTo>
                    <a:pt x="13204" y="11562"/>
                    <a:pt x="11425" y="11562"/>
                    <a:pt x="10028" y="11420"/>
                  </a:cubicBezTo>
                  <a:cubicBezTo>
                    <a:pt x="8630" y="11279"/>
                    <a:pt x="7614" y="10996"/>
                    <a:pt x="7995" y="10807"/>
                  </a:cubicBezTo>
                  <a:cubicBezTo>
                    <a:pt x="8376" y="10619"/>
                    <a:pt x="10155" y="10524"/>
                    <a:pt x="11934" y="10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8" name="Line"/>
            <p:cNvSpPr/>
            <p:nvPr/>
          </p:nvSpPr>
          <p:spPr>
            <a:xfrm>
              <a:off x="2679241" y="799437"/>
              <a:ext cx="13800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00" y="0"/>
                    <a:pt x="4000" y="0"/>
                    <a:pt x="7600" y="3600"/>
                  </a:cubicBezTo>
                  <a:cubicBezTo>
                    <a:pt x="11200" y="7200"/>
                    <a:pt x="16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9" name="Line"/>
            <p:cNvSpPr/>
            <p:nvPr/>
          </p:nvSpPr>
          <p:spPr>
            <a:xfrm>
              <a:off x="2715570" y="807104"/>
              <a:ext cx="8634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600" fill="norm" stroke="1" extrusionOk="0">
                  <a:moveTo>
                    <a:pt x="20850" y="0"/>
                  </a:moveTo>
                  <a:cubicBezTo>
                    <a:pt x="13444" y="5305"/>
                    <a:pt x="6039" y="10611"/>
                    <a:pt x="2644" y="14211"/>
                  </a:cubicBezTo>
                  <a:cubicBezTo>
                    <a:pt x="-750" y="17811"/>
                    <a:pt x="-133" y="19705"/>
                    <a:pt x="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0" name="Line"/>
            <p:cNvSpPr/>
            <p:nvPr/>
          </p:nvSpPr>
          <p:spPr>
            <a:xfrm>
              <a:off x="3422924" y="523431"/>
              <a:ext cx="26943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fill="norm" stroke="1" extrusionOk="0">
                  <a:moveTo>
                    <a:pt x="0" y="0"/>
                  </a:moveTo>
                  <a:cubicBezTo>
                    <a:pt x="9818" y="5760"/>
                    <a:pt x="19636" y="11520"/>
                    <a:pt x="20618" y="15120"/>
                  </a:cubicBezTo>
                  <a:cubicBezTo>
                    <a:pt x="21600" y="18720"/>
                    <a:pt x="13745" y="20160"/>
                    <a:pt x="58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1" name="Line"/>
            <p:cNvSpPr/>
            <p:nvPr/>
          </p:nvSpPr>
          <p:spPr>
            <a:xfrm>
              <a:off x="2870912" y="234315"/>
              <a:ext cx="207005" cy="243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7" fill="norm" stroke="1" extrusionOk="0">
                  <a:moveTo>
                    <a:pt x="4000" y="8404"/>
                  </a:moveTo>
                  <a:cubicBezTo>
                    <a:pt x="2933" y="9286"/>
                    <a:pt x="1867" y="10168"/>
                    <a:pt x="1200" y="11931"/>
                  </a:cubicBezTo>
                  <a:cubicBezTo>
                    <a:pt x="533" y="13694"/>
                    <a:pt x="267" y="16339"/>
                    <a:pt x="133" y="18212"/>
                  </a:cubicBezTo>
                  <a:cubicBezTo>
                    <a:pt x="0" y="20086"/>
                    <a:pt x="0" y="21188"/>
                    <a:pt x="0" y="20857"/>
                  </a:cubicBezTo>
                  <a:cubicBezTo>
                    <a:pt x="0" y="20527"/>
                    <a:pt x="0" y="18764"/>
                    <a:pt x="400" y="15898"/>
                  </a:cubicBezTo>
                  <a:cubicBezTo>
                    <a:pt x="800" y="13033"/>
                    <a:pt x="1600" y="9066"/>
                    <a:pt x="2933" y="5980"/>
                  </a:cubicBezTo>
                  <a:cubicBezTo>
                    <a:pt x="4267" y="2894"/>
                    <a:pt x="6133" y="690"/>
                    <a:pt x="8400" y="139"/>
                  </a:cubicBezTo>
                  <a:cubicBezTo>
                    <a:pt x="10667" y="-412"/>
                    <a:pt x="13333" y="690"/>
                    <a:pt x="15067" y="3225"/>
                  </a:cubicBezTo>
                  <a:cubicBezTo>
                    <a:pt x="16800" y="5759"/>
                    <a:pt x="17600" y="9727"/>
                    <a:pt x="18533" y="12923"/>
                  </a:cubicBezTo>
                  <a:cubicBezTo>
                    <a:pt x="19467" y="16119"/>
                    <a:pt x="20533" y="18543"/>
                    <a:pt x="21600" y="20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2" name="Line"/>
            <p:cNvSpPr/>
            <p:nvPr/>
          </p:nvSpPr>
          <p:spPr>
            <a:xfrm>
              <a:off x="3767932" y="554099"/>
              <a:ext cx="138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3" name="Line"/>
            <p:cNvSpPr/>
            <p:nvPr/>
          </p:nvSpPr>
          <p:spPr>
            <a:xfrm>
              <a:off x="3806266" y="661434"/>
              <a:ext cx="17633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4" name="Line"/>
            <p:cNvSpPr/>
            <p:nvPr/>
          </p:nvSpPr>
          <p:spPr>
            <a:xfrm>
              <a:off x="4542282" y="477430"/>
              <a:ext cx="15335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515"/>
                    <a:pt x="7200" y="11030"/>
                    <a:pt x="10800" y="14630"/>
                  </a:cubicBezTo>
                  <a:cubicBezTo>
                    <a:pt x="14400" y="18230"/>
                    <a:pt x="18000" y="199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5" name="Line"/>
            <p:cNvSpPr/>
            <p:nvPr/>
          </p:nvSpPr>
          <p:spPr>
            <a:xfrm>
              <a:off x="4388946" y="795495"/>
              <a:ext cx="383343" cy="26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20702"/>
                  </a:moveTo>
                  <a:cubicBezTo>
                    <a:pt x="4464" y="10884"/>
                    <a:pt x="8928" y="1066"/>
                    <a:pt x="12528" y="84"/>
                  </a:cubicBezTo>
                  <a:cubicBezTo>
                    <a:pt x="16128" y="-898"/>
                    <a:pt x="18864" y="6957"/>
                    <a:pt x="21600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6" name="Line"/>
            <p:cNvSpPr/>
            <p:nvPr/>
          </p:nvSpPr>
          <p:spPr>
            <a:xfrm>
              <a:off x="4525487" y="961701"/>
              <a:ext cx="216134" cy="239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0855" fill="norm" stroke="1" extrusionOk="0">
                  <a:moveTo>
                    <a:pt x="3957" y="1894"/>
                  </a:moveTo>
                  <a:cubicBezTo>
                    <a:pt x="3703" y="7239"/>
                    <a:pt x="3449" y="12583"/>
                    <a:pt x="3067" y="15923"/>
                  </a:cubicBezTo>
                  <a:cubicBezTo>
                    <a:pt x="2686" y="19264"/>
                    <a:pt x="2178" y="20600"/>
                    <a:pt x="1543" y="20822"/>
                  </a:cubicBezTo>
                  <a:cubicBezTo>
                    <a:pt x="907" y="21045"/>
                    <a:pt x="145" y="20154"/>
                    <a:pt x="18" y="17816"/>
                  </a:cubicBezTo>
                  <a:cubicBezTo>
                    <a:pt x="-109" y="15478"/>
                    <a:pt x="399" y="11692"/>
                    <a:pt x="2432" y="8352"/>
                  </a:cubicBezTo>
                  <a:cubicBezTo>
                    <a:pt x="4465" y="5012"/>
                    <a:pt x="8023" y="2117"/>
                    <a:pt x="10564" y="781"/>
                  </a:cubicBezTo>
                  <a:cubicBezTo>
                    <a:pt x="13105" y="-555"/>
                    <a:pt x="14630" y="-332"/>
                    <a:pt x="16282" y="2674"/>
                  </a:cubicBezTo>
                  <a:cubicBezTo>
                    <a:pt x="17933" y="5680"/>
                    <a:pt x="19712" y="11470"/>
                    <a:pt x="21491" y="17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7" name="Line"/>
            <p:cNvSpPr/>
            <p:nvPr/>
          </p:nvSpPr>
          <p:spPr>
            <a:xfrm>
              <a:off x="5051207" y="491399"/>
              <a:ext cx="357429" cy="471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448" fill="norm" stroke="1" extrusionOk="0">
                  <a:moveTo>
                    <a:pt x="16829" y="1456"/>
                  </a:moveTo>
                  <a:cubicBezTo>
                    <a:pt x="17902" y="759"/>
                    <a:pt x="18974" y="62"/>
                    <a:pt x="19280" y="4"/>
                  </a:cubicBezTo>
                  <a:cubicBezTo>
                    <a:pt x="19587" y="-54"/>
                    <a:pt x="19127" y="527"/>
                    <a:pt x="17365" y="1746"/>
                  </a:cubicBezTo>
                  <a:cubicBezTo>
                    <a:pt x="15604" y="2965"/>
                    <a:pt x="12540" y="4823"/>
                    <a:pt x="9553" y="6565"/>
                  </a:cubicBezTo>
                  <a:cubicBezTo>
                    <a:pt x="6565" y="8307"/>
                    <a:pt x="3655" y="9933"/>
                    <a:pt x="1970" y="10978"/>
                  </a:cubicBezTo>
                  <a:cubicBezTo>
                    <a:pt x="285" y="12023"/>
                    <a:pt x="-175" y="12488"/>
                    <a:pt x="55" y="12720"/>
                  </a:cubicBezTo>
                  <a:cubicBezTo>
                    <a:pt x="285" y="12952"/>
                    <a:pt x="1204" y="12952"/>
                    <a:pt x="2812" y="12894"/>
                  </a:cubicBezTo>
                  <a:cubicBezTo>
                    <a:pt x="4421" y="12836"/>
                    <a:pt x="6719" y="12720"/>
                    <a:pt x="8480" y="12662"/>
                  </a:cubicBezTo>
                  <a:cubicBezTo>
                    <a:pt x="10242" y="12604"/>
                    <a:pt x="11468" y="12604"/>
                    <a:pt x="12157" y="12894"/>
                  </a:cubicBezTo>
                  <a:cubicBezTo>
                    <a:pt x="12846" y="13185"/>
                    <a:pt x="12999" y="13765"/>
                    <a:pt x="12080" y="14520"/>
                  </a:cubicBezTo>
                  <a:cubicBezTo>
                    <a:pt x="11161" y="15275"/>
                    <a:pt x="9170" y="16204"/>
                    <a:pt x="7331" y="17075"/>
                  </a:cubicBezTo>
                  <a:cubicBezTo>
                    <a:pt x="5493" y="17946"/>
                    <a:pt x="3808" y="18759"/>
                    <a:pt x="2659" y="19340"/>
                  </a:cubicBezTo>
                  <a:cubicBezTo>
                    <a:pt x="1510" y="19920"/>
                    <a:pt x="897" y="20269"/>
                    <a:pt x="821" y="20675"/>
                  </a:cubicBezTo>
                  <a:cubicBezTo>
                    <a:pt x="744" y="21081"/>
                    <a:pt x="1204" y="21546"/>
                    <a:pt x="3272" y="21430"/>
                  </a:cubicBezTo>
                  <a:cubicBezTo>
                    <a:pt x="5340" y="21314"/>
                    <a:pt x="9016" y="20617"/>
                    <a:pt x="12310" y="20152"/>
                  </a:cubicBezTo>
                  <a:cubicBezTo>
                    <a:pt x="15604" y="19688"/>
                    <a:pt x="18514" y="19456"/>
                    <a:pt x="21425" y="19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>
              <a:off x="5048294" y="1144445"/>
              <a:ext cx="1533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9" name="Line"/>
            <p:cNvSpPr/>
            <p:nvPr/>
          </p:nvSpPr>
          <p:spPr>
            <a:xfrm>
              <a:off x="5078961" y="1067777"/>
              <a:ext cx="38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0" name="Line"/>
            <p:cNvSpPr/>
            <p:nvPr/>
          </p:nvSpPr>
          <p:spPr>
            <a:xfrm>
              <a:off x="5163296" y="1110164"/>
              <a:ext cx="69003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4000" y="1118"/>
                    <a:pt x="8000" y="-1582"/>
                    <a:pt x="11600" y="1118"/>
                  </a:cubicBezTo>
                  <a:cubicBezTo>
                    <a:pt x="15200" y="3818"/>
                    <a:pt x="18400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1" name="Line"/>
            <p:cNvSpPr/>
            <p:nvPr/>
          </p:nvSpPr>
          <p:spPr>
            <a:xfrm>
              <a:off x="5155629" y="1175113"/>
              <a:ext cx="115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2" name="Line"/>
            <p:cNvSpPr/>
            <p:nvPr/>
          </p:nvSpPr>
          <p:spPr>
            <a:xfrm>
              <a:off x="5354967" y="1121445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3" name="Line"/>
            <p:cNvSpPr/>
            <p:nvPr/>
          </p:nvSpPr>
          <p:spPr>
            <a:xfrm>
              <a:off x="5140296" y="352621"/>
              <a:ext cx="138004" cy="155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8" fill="norm" stroke="1" extrusionOk="0">
                  <a:moveTo>
                    <a:pt x="0" y="13658"/>
                  </a:moveTo>
                  <a:cubicBezTo>
                    <a:pt x="400" y="11944"/>
                    <a:pt x="800" y="10229"/>
                    <a:pt x="1200" y="10229"/>
                  </a:cubicBezTo>
                  <a:cubicBezTo>
                    <a:pt x="1600" y="10229"/>
                    <a:pt x="2000" y="11944"/>
                    <a:pt x="2200" y="12115"/>
                  </a:cubicBezTo>
                  <a:cubicBezTo>
                    <a:pt x="2400" y="12287"/>
                    <a:pt x="2400" y="10915"/>
                    <a:pt x="3000" y="8858"/>
                  </a:cubicBezTo>
                  <a:cubicBezTo>
                    <a:pt x="3600" y="6801"/>
                    <a:pt x="4800" y="4058"/>
                    <a:pt x="6600" y="2172"/>
                  </a:cubicBezTo>
                  <a:cubicBezTo>
                    <a:pt x="8400" y="287"/>
                    <a:pt x="10800" y="-742"/>
                    <a:pt x="13200" y="629"/>
                  </a:cubicBezTo>
                  <a:cubicBezTo>
                    <a:pt x="15600" y="2001"/>
                    <a:pt x="18000" y="5772"/>
                    <a:pt x="19400" y="9544"/>
                  </a:cubicBezTo>
                  <a:cubicBezTo>
                    <a:pt x="20800" y="13315"/>
                    <a:pt x="21200" y="17087"/>
                    <a:pt x="21600" y="20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4" name="Line"/>
            <p:cNvSpPr/>
            <p:nvPr/>
          </p:nvSpPr>
          <p:spPr>
            <a:xfrm>
              <a:off x="5699975" y="538765"/>
              <a:ext cx="23002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902"/>
                    <a:pt x="21600" y="9804"/>
                    <a:pt x="18000" y="13404"/>
                  </a:cubicBezTo>
                  <a:cubicBezTo>
                    <a:pt x="14400" y="17004"/>
                    <a:pt x="7200" y="1930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5" name="Line"/>
            <p:cNvSpPr/>
            <p:nvPr/>
          </p:nvSpPr>
          <p:spPr>
            <a:xfrm>
              <a:off x="5600306" y="548486"/>
              <a:ext cx="268341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4937" y="11153"/>
                    <a:pt x="9874" y="2153"/>
                    <a:pt x="13474" y="353"/>
                  </a:cubicBezTo>
                  <a:cubicBezTo>
                    <a:pt x="17074" y="-1447"/>
                    <a:pt x="19337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6" name="Line"/>
            <p:cNvSpPr/>
            <p:nvPr/>
          </p:nvSpPr>
          <p:spPr>
            <a:xfrm>
              <a:off x="5523638" y="845439"/>
              <a:ext cx="337342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19059"/>
                  </a:moveTo>
                  <a:cubicBezTo>
                    <a:pt x="2127" y="20329"/>
                    <a:pt x="4255" y="21600"/>
                    <a:pt x="7855" y="18424"/>
                  </a:cubicBezTo>
                  <a:cubicBezTo>
                    <a:pt x="11455" y="15247"/>
                    <a:pt x="16527" y="76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7" name="Line"/>
            <p:cNvSpPr/>
            <p:nvPr/>
          </p:nvSpPr>
          <p:spPr>
            <a:xfrm>
              <a:off x="5970771" y="514814"/>
              <a:ext cx="196883" cy="310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0973" fill="norm" stroke="1" extrusionOk="0">
                  <a:moveTo>
                    <a:pt x="21064" y="583"/>
                  </a:moveTo>
                  <a:cubicBezTo>
                    <a:pt x="17510" y="64"/>
                    <a:pt x="13955" y="-454"/>
                    <a:pt x="10537" y="669"/>
                  </a:cubicBezTo>
                  <a:cubicBezTo>
                    <a:pt x="7120" y="1792"/>
                    <a:pt x="3839" y="4557"/>
                    <a:pt x="1925" y="7668"/>
                  </a:cubicBezTo>
                  <a:cubicBezTo>
                    <a:pt x="11" y="10778"/>
                    <a:pt x="-536" y="14234"/>
                    <a:pt x="558" y="16567"/>
                  </a:cubicBezTo>
                  <a:cubicBezTo>
                    <a:pt x="1651" y="18900"/>
                    <a:pt x="4386" y="20109"/>
                    <a:pt x="7393" y="20628"/>
                  </a:cubicBezTo>
                  <a:cubicBezTo>
                    <a:pt x="10401" y="21146"/>
                    <a:pt x="13682" y="20973"/>
                    <a:pt x="15459" y="20800"/>
                  </a:cubicBezTo>
                  <a:cubicBezTo>
                    <a:pt x="17236" y="20628"/>
                    <a:pt x="17510" y="20455"/>
                    <a:pt x="17783" y="20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8" name="Line"/>
            <p:cNvSpPr/>
            <p:nvPr/>
          </p:nvSpPr>
          <p:spPr>
            <a:xfrm>
              <a:off x="6167652" y="568066"/>
              <a:ext cx="214673" cy="246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1543" y="2123"/>
                  </a:moveTo>
                  <a:cubicBezTo>
                    <a:pt x="771" y="1009"/>
                    <a:pt x="0" y="-104"/>
                    <a:pt x="0" y="7"/>
                  </a:cubicBezTo>
                  <a:cubicBezTo>
                    <a:pt x="0" y="119"/>
                    <a:pt x="771" y="1455"/>
                    <a:pt x="3214" y="3904"/>
                  </a:cubicBezTo>
                  <a:cubicBezTo>
                    <a:pt x="5657" y="6354"/>
                    <a:pt x="9771" y="9917"/>
                    <a:pt x="13114" y="13034"/>
                  </a:cubicBezTo>
                  <a:cubicBezTo>
                    <a:pt x="16457" y="16152"/>
                    <a:pt x="19029" y="18824"/>
                    <a:pt x="2160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9" name="Line"/>
            <p:cNvSpPr/>
            <p:nvPr/>
          </p:nvSpPr>
          <p:spPr>
            <a:xfrm>
              <a:off x="6244321" y="492764"/>
              <a:ext cx="130337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59" y="1271"/>
                    <a:pt x="16518" y="2541"/>
                    <a:pt x="13553" y="5082"/>
                  </a:cubicBezTo>
                  <a:cubicBezTo>
                    <a:pt x="10588" y="7624"/>
                    <a:pt x="7200" y="11435"/>
                    <a:pt x="4871" y="14400"/>
                  </a:cubicBezTo>
                  <a:cubicBezTo>
                    <a:pt x="2541" y="17365"/>
                    <a:pt x="1271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0" name="Line"/>
            <p:cNvSpPr/>
            <p:nvPr/>
          </p:nvSpPr>
          <p:spPr>
            <a:xfrm>
              <a:off x="6439512" y="761103"/>
              <a:ext cx="42482" cy="7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5874" y="0"/>
                  </a:moveTo>
                  <a:cubicBezTo>
                    <a:pt x="3333" y="4877"/>
                    <a:pt x="791" y="9755"/>
                    <a:pt x="156" y="13935"/>
                  </a:cubicBezTo>
                  <a:cubicBezTo>
                    <a:pt x="-479" y="18116"/>
                    <a:pt x="792" y="21600"/>
                    <a:pt x="4603" y="21600"/>
                  </a:cubicBezTo>
                  <a:cubicBezTo>
                    <a:pt x="8415" y="21600"/>
                    <a:pt x="14768" y="18116"/>
                    <a:pt x="21121" y="14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1" name="Line"/>
            <p:cNvSpPr/>
            <p:nvPr/>
          </p:nvSpPr>
          <p:spPr>
            <a:xfrm>
              <a:off x="6439506" y="632827"/>
              <a:ext cx="42488" cy="6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0955" fill="norm" stroke="1" extrusionOk="0">
                  <a:moveTo>
                    <a:pt x="21124" y="16155"/>
                  </a:moveTo>
                  <a:cubicBezTo>
                    <a:pt x="19853" y="12155"/>
                    <a:pt x="18583" y="8155"/>
                    <a:pt x="15406" y="4955"/>
                  </a:cubicBezTo>
                  <a:cubicBezTo>
                    <a:pt x="12230" y="1755"/>
                    <a:pt x="7148" y="-645"/>
                    <a:pt x="3971" y="155"/>
                  </a:cubicBezTo>
                  <a:cubicBezTo>
                    <a:pt x="795" y="955"/>
                    <a:pt x="-476" y="4955"/>
                    <a:pt x="159" y="8955"/>
                  </a:cubicBezTo>
                  <a:cubicBezTo>
                    <a:pt x="794" y="12955"/>
                    <a:pt x="3336" y="16955"/>
                    <a:pt x="5877" y="20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2" name="Line"/>
            <p:cNvSpPr/>
            <p:nvPr/>
          </p:nvSpPr>
          <p:spPr>
            <a:xfrm>
              <a:off x="6635329" y="615433"/>
              <a:ext cx="1533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3" name="Line"/>
            <p:cNvSpPr/>
            <p:nvPr/>
          </p:nvSpPr>
          <p:spPr>
            <a:xfrm>
              <a:off x="6665997" y="738103"/>
              <a:ext cx="153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4" name="Line"/>
            <p:cNvSpPr/>
            <p:nvPr/>
          </p:nvSpPr>
          <p:spPr>
            <a:xfrm>
              <a:off x="7077735" y="485097"/>
              <a:ext cx="232278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600" fill="norm" stroke="1" extrusionOk="0">
                  <a:moveTo>
                    <a:pt x="19930" y="0"/>
                  </a:moveTo>
                  <a:cubicBezTo>
                    <a:pt x="19930" y="2200"/>
                    <a:pt x="19930" y="4400"/>
                    <a:pt x="18404" y="7500"/>
                  </a:cubicBezTo>
                  <a:cubicBezTo>
                    <a:pt x="16878" y="10600"/>
                    <a:pt x="13826" y="14600"/>
                    <a:pt x="11713" y="16900"/>
                  </a:cubicBezTo>
                  <a:cubicBezTo>
                    <a:pt x="9600" y="19200"/>
                    <a:pt x="8426" y="19800"/>
                    <a:pt x="7252" y="20200"/>
                  </a:cubicBezTo>
                  <a:cubicBezTo>
                    <a:pt x="6078" y="20600"/>
                    <a:pt x="4904" y="20800"/>
                    <a:pt x="3613" y="19700"/>
                  </a:cubicBezTo>
                  <a:cubicBezTo>
                    <a:pt x="2322" y="18600"/>
                    <a:pt x="913" y="16200"/>
                    <a:pt x="326" y="14500"/>
                  </a:cubicBezTo>
                  <a:cubicBezTo>
                    <a:pt x="-261" y="12800"/>
                    <a:pt x="-26" y="11800"/>
                    <a:pt x="796" y="11300"/>
                  </a:cubicBezTo>
                  <a:cubicBezTo>
                    <a:pt x="1617" y="10800"/>
                    <a:pt x="3026" y="10800"/>
                    <a:pt x="5491" y="11800"/>
                  </a:cubicBezTo>
                  <a:cubicBezTo>
                    <a:pt x="7956" y="12800"/>
                    <a:pt x="11478" y="14800"/>
                    <a:pt x="14296" y="16600"/>
                  </a:cubicBezTo>
                  <a:cubicBezTo>
                    <a:pt x="17113" y="18400"/>
                    <a:pt x="19226" y="20000"/>
                    <a:pt x="213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5" name="Line"/>
            <p:cNvSpPr/>
            <p:nvPr/>
          </p:nvSpPr>
          <p:spPr>
            <a:xfrm>
              <a:off x="7417348" y="408429"/>
              <a:ext cx="137853" cy="57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fill="norm" stroke="1" extrusionOk="0">
                  <a:moveTo>
                    <a:pt x="6943" y="0"/>
                  </a:moveTo>
                  <a:cubicBezTo>
                    <a:pt x="8871" y="96"/>
                    <a:pt x="10800" y="192"/>
                    <a:pt x="13114" y="960"/>
                  </a:cubicBezTo>
                  <a:cubicBezTo>
                    <a:pt x="15429" y="1728"/>
                    <a:pt x="18129" y="3168"/>
                    <a:pt x="19671" y="5232"/>
                  </a:cubicBezTo>
                  <a:cubicBezTo>
                    <a:pt x="21214" y="7296"/>
                    <a:pt x="21600" y="9984"/>
                    <a:pt x="18129" y="12816"/>
                  </a:cubicBezTo>
                  <a:cubicBezTo>
                    <a:pt x="14657" y="15648"/>
                    <a:pt x="7329" y="186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6" name="Line"/>
            <p:cNvSpPr/>
            <p:nvPr/>
          </p:nvSpPr>
          <p:spPr>
            <a:xfrm>
              <a:off x="2902558" y="538765"/>
              <a:ext cx="91024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600" fill="norm" stroke="1" extrusionOk="0">
                  <a:moveTo>
                    <a:pt x="10285" y="0"/>
                  </a:moveTo>
                  <a:cubicBezTo>
                    <a:pt x="7366" y="465"/>
                    <a:pt x="4447" y="929"/>
                    <a:pt x="2404" y="3600"/>
                  </a:cubicBezTo>
                  <a:cubicBezTo>
                    <a:pt x="361" y="6271"/>
                    <a:pt x="-807" y="11148"/>
                    <a:pt x="652" y="14400"/>
                  </a:cubicBezTo>
                  <a:cubicBezTo>
                    <a:pt x="2112" y="17652"/>
                    <a:pt x="6198" y="19277"/>
                    <a:pt x="9993" y="20206"/>
                  </a:cubicBezTo>
                  <a:cubicBezTo>
                    <a:pt x="13788" y="21135"/>
                    <a:pt x="17290" y="21368"/>
                    <a:pt x="207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7" name="Line"/>
            <p:cNvSpPr/>
            <p:nvPr/>
          </p:nvSpPr>
          <p:spPr>
            <a:xfrm>
              <a:off x="3056976" y="538765"/>
              <a:ext cx="204945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10985" y="0"/>
                  </a:moveTo>
                  <a:cubicBezTo>
                    <a:pt x="10452" y="5400"/>
                    <a:pt x="9918" y="10800"/>
                    <a:pt x="8985" y="14271"/>
                  </a:cubicBezTo>
                  <a:cubicBezTo>
                    <a:pt x="8052" y="17743"/>
                    <a:pt x="6718" y="19286"/>
                    <a:pt x="5385" y="20186"/>
                  </a:cubicBezTo>
                  <a:cubicBezTo>
                    <a:pt x="4052" y="21086"/>
                    <a:pt x="2718" y="21343"/>
                    <a:pt x="1652" y="20957"/>
                  </a:cubicBezTo>
                  <a:cubicBezTo>
                    <a:pt x="585" y="20571"/>
                    <a:pt x="-215" y="19543"/>
                    <a:pt x="52" y="18000"/>
                  </a:cubicBezTo>
                  <a:cubicBezTo>
                    <a:pt x="318" y="16457"/>
                    <a:pt x="1652" y="14400"/>
                    <a:pt x="4052" y="13757"/>
                  </a:cubicBezTo>
                  <a:cubicBezTo>
                    <a:pt x="6452" y="13114"/>
                    <a:pt x="9918" y="13886"/>
                    <a:pt x="12985" y="15429"/>
                  </a:cubicBezTo>
                  <a:cubicBezTo>
                    <a:pt x="16052" y="16971"/>
                    <a:pt x="18718" y="19286"/>
                    <a:pt x="213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8" name="Line"/>
            <p:cNvSpPr/>
            <p:nvPr/>
          </p:nvSpPr>
          <p:spPr>
            <a:xfrm>
              <a:off x="7946360" y="845439"/>
              <a:ext cx="1533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9" name="Line"/>
            <p:cNvSpPr/>
            <p:nvPr/>
          </p:nvSpPr>
          <p:spPr>
            <a:xfrm>
              <a:off x="8997326" y="372971"/>
              <a:ext cx="227941" cy="519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403" fill="norm" stroke="1" extrusionOk="0">
                  <a:moveTo>
                    <a:pt x="3466" y="5887"/>
                  </a:moveTo>
                  <a:cubicBezTo>
                    <a:pt x="2761" y="9048"/>
                    <a:pt x="2057" y="12209"/>
                    <a:pt x="1587" y="14369"/>
                  </a:cubicBezTo>
                  <a:cubicBezTo>
                    <a:pt x="1118" y="16529"/>
                    <a:pt x="883" y="17688"/>
                    <a:pt x="648" y="18689"/>
                  </a:cubicBezTo>
                  <a:cubicBezTo>
                    <a:pt x="414" y="19690"/>
                    <a:pt x="179" y="20533"/>
                    <a:pt x="61" y="20533"/>
                  </a:cubicBezTo>
                  <a:cubicBezTo>
                    <a:pt x="-56" y="20533"/>
                    <a:pt x="-56" y="19690"/>
                    <a:pt x="531" y="17161"/>
                  </a:cubicBezTo>
                  <a:cubicBezTo>
                    <a:pt x="1118" y="14632"/>
                    <a:pt x="2292" y="10418"/>
                    <a:pt x="3466" y="7573"/>
                  </a:cubicBezTo>
                  <a:cubicBezTo>
                    <a:pt x="4640" y="4728"/>
                    <a:pt x="5814" y="3253"/>
                    <a:pt x="6987" y="2199"/>
                  </a:cubicBezTo>
                  <a:cubicBezTo>
                    <a:pt x="8161" y="1145"/>
                    <a:pt x="9335" y="513"/>
                    <a:pt x="10509" y="197"/>
                  </a:cubicBezTo>
                  <a:cubicBezTo>
                    <a:pt x="11683" y="-119"/>
                    <a:pt x="12857" y="-119"/>
                    <a:pt x="14383" y="671"/>
                  </a:cubicBezTo>
                  <a:cubicBezTo>
                    <a:pt x="15909" y="1461"/>
                    <a:pt x="17787" y="3042"/>
                    <a:pt x="19196" y="5360"/>
                  </a:cubicBezTo>
                  <a:cubicBezTo>
                    <a:pt x="20605" y="7678"/>
                    <a:pt x="21544" y="10734"/>
                    <a:pt x="20487" y="13368"/>
                  </a:cubicBezTo>
                  <a:cubicBezTo>
                    <a:pt x="19431" y="16002"/>
                    <a:pt x="16379" y="18215"/>
                    <a:pt x="13561" y="19532"/>
                  </a:cubicBezTo>
                  <a:cubicBezTo>
                    <a:pt x="10744" y="20849"/>
                    <a:pt x="8161" y="21270"/>
                    <a:pt x="6283" y="21376"/>
                  </a:cubicBezTo>
                  <a:cubicBezTo>
                    <a:pt x="4405" y="21481"/>
                    <a:pt x="3231" y="21270"/>
                    <a:pt x="2644" y="20901"/>
                  </a:cubicBezTo>
                  <a:cubicBezTo>
                    <a:pt x="2057" y="20533"/>
                    <a:pt x="2057" y="20006"/>
                    <a:pt x="2644" y="19532"/>
                  </a:cubicBezTo>
                  <a:cubicBezTo>
                    <a:pt x="3231" y="19058"/>
                    <a:pt x="4405" y="18636"/>
                    <a:pt x="5579" y="182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0" name="Line"/>
            <p:cNvSpPr/>
            <p:nvPr/>
          </p:nvSpPr>
          <p:spPr>
            <a:xfrm>
              <a:off x="9495061" y="630767"/>
              <a:ext cx="69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1" name="Line"/>
            <p:cNvSpPr/>
            <p:nvPr/>
          </p:nvSpPr>
          <p:spPr>
            <a:xfrm>
              <a:off x="9487394" y="738103"/>
              <a:ext cx="145671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7200"/>
                  </a:moveTo>
                  <a:cubicBezTo>
                    <a:pt x="1516" y="14400"/>
                    <a:pt x="3032" y="21600"/>
                    <a:pt x="6632" y="20400"/>
                  </a:cubicBezTo>
                  <a:cubicBezTo>
                    <a:pt x="10232" y="19200"/>
                    <a:pt x="15916" y="9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2" name="Line"/>
            <p:cNvSpPr/>
            <p:nvPr/>
          </p:nvSpPr>
          <p:spPr>
            <a:xfrm>
              <a:off x="9699346" y="465616"/>
              <a:ext cx="163724" cy="372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544" fill="norm" stroke="1" extrusionOk="0">
                  <a:moveTo>
                    <a:pt x="21289" y="684"/>
                  </a:moveTo>
                  <a:cubicBezTo>
                    <a:pt x="19295" y="388"/>
                    <a:pt x="17301" y="92"/>
                    <a:pt x="14809" y="18"/>
                  </a:cubicBezTo>
                  <a:cubicBezTo>
                    <a:pt x="12317" y="-56"/>
                    <a:pt x="9326" y="92"/>
                    <a:pt x="7831" y="536"/>
                  </a:cubicBezTo>
                  <a:cubicBezTo>
                    <a:pt x="6335" y="980"/>
                    <a:pt x="6335" y="1719"/>
                    <a:pt x="7997" y="2755"/>
                  </a:cubicBezTo>
                  <a:cubicBezTo>
                    <a:pt x="9658" y="3791"/>
                    <a:pt x="12981" y="5122"/>
                    <a:pt x="14809" y="6306"/>
                  </a:cubicBezTo>
                  <a:cubicBezTo>
                    <a:pt x="16637" y="7489"/>
                    <a:pt x="16969" y="8525"/>
                    <a:pt x="17135" y="9412"/>
                  </a:cubicBezTo>
                  <a:cubicBezTo>
                    <a:pt x="17301" y="10300"/>
                    <a:pt x="17301" y="11040"/>
                    <a:pt x="15141" y="12223"/>
                  </a:cubicBezTo>
                  <a:cubicBezTo>
                    <a:pt x="12981" y="13407"/>
                    <a:pt x="8661" y="15034"/>
                    <a:pt x="5837" y="16144"/>
                  </a:cubicBezTo>
                  <a:cubicBezTo>
                    <a:pt x="3012" y="17254"/>
                    <a:pt x="1683" y="17845"/>
                    <a:pt x="852" y="18511"/>
                  </a:cubicBezTo>
                  <a:cubicBezTo>
                    <a:pt x="21" y="19177"/>
                    <a:pt x="-311" y="19917"/>
                    <a:pt x="354" y="20360"/>
                  </a:cubicBezTo>
                  <a:cubicBezTo>
                    <a:pt x="1018" y="20804"/>
                    <a:pt x="2680" y="20952"/>
                    <a:pt x="5338" y="21100"/>
                  </a:cubicBezTo>
                  <a:cubicBezTo>
                    <a:pt x="7997" y="21248"/>
                    <a:pt x="11652" y="21396"/>
                    <a:pt x="15307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3" name="Line"/>
            <p:cNvSpPr/>
            <p:nvPr/>
          </p:nvSpPr>
          <p:spPr>
            <a:xfrm>
              <a:off x="9916737" y="577099"/>
              <a:ext cx="161004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4" name="Line"/>
            <p:cNvSpPr/>
            <p:nvPr/>
          </p:nvSpPr>
          <p:spPr>
            <a:xfrm>
              <a:off x="9951457" y="538765"/>
              <a:ext cx="195286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fill="norm" stroke="1" extrusionOk="0">
                  <a:moveTo>
                    <a:pt x="21436" y="0"/>
                  </a:moveTo>
                  <a:cubicBezTo>
                    <a:pt x="19753" y="0"/>
                    <a:pt x="18070" y="0"/>
                    <a:pt x="15545" y="1694"/>
                  </a:cubicBezTo>
                  <a:cubicBezTo>
                    <a:pt x="13020" y="3388"/>
                    <a:pt x="9654" y="6776"/>
                    <a:pt x="7270" y="9529"/>
                  </a:cubicBezTo>
                  <a:cubicBezTo>
                    <a:pt x="4885" y="12282"/>
                    <a:pt x="3483" y="14400"/>
                    <a:pt x="2361" y="16094"/>
                  </a:cubicBezTo>
                  <a:cubicBezTo>
                    <a:pt x="1239" y="17788"/>
                    <a:pt x="397" y="19059"/>
                    <a:pt x="117" y="19906"/>
                  </a:cubicBezTo>
                  <a:cubicBezTo>
                    <a:pt x="-164" y="20753"/>
                    <a:pt x="117" y="21176"/>
                    <a:pt x="3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5" name="Line"/>
            <p:cNvSpPr/>
            <p:nvPr/>
          </p:nvSpPr>
          <p:spPr>
            <a:xfrm>
              <a:off x="10154409" y="730436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6" name="Line"/>
            <p:cNvSpPr/>
            <p:nvPr/>
          </p:nvSpPr>
          <p:spPr>
            <a:xfrm>
              <a:off x="10154409" y="730436"/>
              <a:ext cx="30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1080"/>
                    <a:pt x="7200" y="2160"/>
                    <a:pt x="3600" y="5760"/>
                  </a:cubicBezTo>
                  <a:cubicBezTo>
                    <a:pt x="0" y="9360"/>
                    <a:pt x="0" y="154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7" name="Line"/>
            <p:cNvSpPr/>
            <p:nvPr/>
          </p:nvSpPr>
          <p:spPr>
            <a:xfrm>
              <a:off x="10300079" y="768770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8" name="Line"/>
            <p:cNvSpPr/>
            <p:nvPr/>
          </p:nvSpPr>
          <p:spPr>
            <a:xfrm>
              <a:off x="10491750" y="753436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9" name="Line"/>
            <p:cNvSpPr/>
            <p:nvPr/>
          </p:nvSpPr>
          <p:spPr>
            <a:xfrm>
              <a:off x="10721755" y="508098"/>
              <a:ext cx="115004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1252"/>
                    <a:pt x="5760" y="2504"/>
                    <a:pt x="9360" y="5400"/>
                  </a:cubicBezTo>
                  <a:cubicBezTo>
                    <a:pt x="12960" y="8296"/>
                    <a:pt x="17280" y="12835"/>
                    <a:pt x="19440" y="15809"/>
                  </a:cubicBezTo>
                  <a:cubicBezTo>
                    <a:pt x="21600" y="18783"/>
                    <a:pt x="21600" y="201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0" name="Line"/>
            <p:cNvSpPr/>
            <p:nvPr/>
          </p:nvSpPr>
          <p:spPr>
            <a:xfrm>
              <a:off x="10737089" y="521624"/>
              <a:ext cx="207006" cy="346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21600" y="111"/>
                  </a:moveTo>
                  <a:cubicBezTo>
                    <a:pt x="20267" y="-46"/>
                    <a:pt x="18933" y="-204"/>
                    <a:pt x="17067" y="900"/>
                  </a:cubicBezTo>
                  <a:cubicBezTo>
                    <a:pt x="15200" y="2003"/>
                    <a:pt x="12800" y="4368"/>
                    <a:pt x="9867" y="7995"/>
                  </a:cubicBezTo>
                  <a:cubicBezTo>
                    <a:pt x="6933" y="11621"/>
                    <a:pt x="3467" y="16508"/>
                    <a:pt x="0" y="21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1" name="Line"/>
            <p:cNvSpPr/>
            <p:nvPr/>
          </p:nvSpPr>
          <p:spPr>
            <a:xfrm>
              <a:off x="10878630" y="728839"/>
              <a:ext cx="152355" cy="176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0717" fill="norm" stroke="1" extrusionOk="0">
                  <a:moveTo>
                    <a:pt x="3822" y="4687"/>
                  </a:moveTo>
                  <a:cubicBezTo>
                    <a:pt x="3102" y="7987"/>
                    <a:pt x="2382" y="11287"/>
                    <a:pt x="1662" y="14287"/>
                  </a:cubicBezTo>
                  <a:cubicBezTo>
                    <a:pt x="942" y="17287"/>
                    <a:pt x="222" y="19987"/>
                    <a:pt x="42" y="20587"/>
                  </a:cubicBezTo>
                  <a:cubicBezTo>
                    <a:pt x="-138" y="21187"/>
                    <a:pt x="222" y="19687"/>
                    <a:pt x="2022" y="16537"/>
                  </a:cubicBezTo>
                  <a:cubicBezTo>
                    <a:pt x="3822" y="13387"/>
                    <a:pt x="7062" y="8587"/>
                    <a:pt x="9402" y="5587"/>
                  </a:cubicBezTo>
                  <a:cubicBezTo>
                    <a:pt x="11742" y="2587"/>
                    <a:pt x="13182" y="1387"/>
                    <a:pt x="14802" y="637"/>
                  </a:cubicBezTo>
                  <a:cubicBezTo>
                    <a:pt x="16422" y="-113"/>
                    <a:pt x="18222" y="-413"/>
                    <a:pt x="19482" y="937"/>
                  </a:cubicBezTo>
                  <a:cubicBezTo>
                    <a:pt x="20742" y="2287"/>
                    <a:pt x="21462" y="5287"/>
                    <a:pt x="21462" y="8587"/>
                  </a:cubicBezTo>
                  <a:cubicBezTo>
                    <a:pt x="21462" y="11887"/>
                    <a:pt x="20742" y="15487"/>
                    <a:pt x="20022" y="19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2" name="Line"/>
            <p:cNvSpPr/>
            <p:nvPr/>
          </p:nvSpPr>
          <p:spPr>
            <a:xfrm>
              <a:off x="11135765" y="452037"/>
              <a:ext cx="105678" cy="440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416" fill="norm" stroke="1" extrusionOk="0">
                  <a:moveTo>
                    <a:pt x="0" y="1606"/>
                  </a:moveTo>
                  <a:cubicBezTo>
                    <a:pt x="1543" y="985"/>
                    <a:pt x="3086" y="365"/>
                    <a:pt x="5143" y="116"/>
                  </a:cubicBezTo>
                  <a:cubicBezTo>
                    <a:pt x="7200" y="-132"/>
                    <a:pt x="9771" y="-8"/>
                    <a:pt x="12086" y="737"/>
                  </a:cubicBezTo>
                  <a:cubicBezTo>
                    <a:pt x="14400" y="1482"/>
                    <a:pt x="16457" y="2847"/>
                    <a:pt x="16714" y="4089"/>
                  </a:cubicBezTo>
                  <a:cubicBezTo>
                    <a:pt x="16971" y="5330"/>
                    <a:pt x="15429" y="6447"/>
                    <a:pt x="13629" y="7254"/>
                  </a:cubicBezTo>
                  <a:cubicBezTo>
                    <a:pt x="11829" y="8061"/>
                    <a:pt x="9771" y="8558"/>
                    <a:pt x="9257" y="9116"/>
                  </a:cubicBezTo>
                  <a:cubicBezTo>
                    <a:pt x="8743" y="9675"/>
                    <a:pt x="9771" y="10296"/>
                    <a:pt x="12086" y="11537"/>
                  </a:cubicBezTo>
                  <a:cubicBezTo>
                    <a:pt x="14400" y="12778"/>
                    <a:pt x="18000" y="14640"/>
                    <a:pt x="19800" y="16068"/>
                  </a:cubicBezTo>
                  <a:cubicBezTo>
                    <a:pt x="21600" y="17496"/>
                    <a:pt x="21600" y="18489"/>
                    <a:pt x="20571" y="19171"/>
                  </a:cubicBezTo>
                  <a:cubicBezTo>
                    <a:pt x="19543" y="19854"/>
                    <a:pt x="17486" y="20227"/>
                    <a:pt x="15171" y="20599"/>
                  </a:cubicBezTo>
                  <a:cubicBezTo>
                    <a:pt x="12857" y="20971"/>
                    <a:pt x="10286" y="21344"/>
                    <a:pt x="8486" y="21406"/>
                  </a:cubicBezTo>
                  <a:cubicBezTo>
                    <a:pt x="6686" y="21468"/>
                    <a:pt x="5657" y="21220"/>
                    <a:pt x="4629" y="20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3" name="Line"/>
            <p:cNvSpPr/>
            <p:nvPr/>
          </p:nvSpPr>
          <p:spPr>
            <a:xfrm>
              <a:off x="11384588" y="664283"/>
              <a:ext cx="333857" cy="10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027" fill="norm" stroke="1" extrusionOk="0">
                  <a:moveTo>
                    <a:pt x="3213" y="21027"/>
                  </a:moveTo>
                  <a:cubicBezTo>
                    <a:pt x="2395" y="21027"/>
                    <a:pt x="1577" y="21027"/>
                    <a:pt x="922" y="19998"/>
                  </a:cubicBezTo>
                  <a:cubicBezTo>
                    <a:pt x="268" y="18970"/>
                    <a:pt x="-223" y="16913"/>
                    <a:pt x="104" y="13313"/>
                  </a:cubicBezTo>
                  <a:cubicBezTo>
                    <a:pt x="432" y="9713"/>
                    <a:pt x="1577" y="4570"/>
                    <a:pt x="2968" y="1998"/>
                  </a:cubicBezTo>
                  <a:cubicBezTo>
                    <a:pt x="4359" y="-573"/>
                    <a:pt x="5995" y="-573"/>
                    <a:pt x="8122" y="1484"/>
                  </a:cubicBezTo>
                  <a:cubicBezTo>
                    <a:pt x="10250" y="3541"/>
                    <a:pt x="12868" y="7656"/>
                    <a:pt x="14913" y="9456"/>
                  </a:cubicBezTo>
                  <a:cubicBezTo>
                    <a:pt x="16959" y="11256"/>
                    <a:pt x="18432" y="10741"/>
                    <a:pt x="19413" y="9198"/>
                  </a:cubicBezTo>
                  <a:cubicBezTo>
                    <a:pt x="20395" y="7656"/>
                    <a:pt x="20886" y="5084"/>
                    <a:pt x="21377" y="2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4" name="Line"/>
            <p:cNvSpPr/>
            <p:nvPr/>
          </p:nvSpPr>
          <p:spPr>
            <a:xfrm>
              <a:off x="11488439" y="477430"/>
              <a:ext cx="46003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5" name="Line"/>
            <p:cNvSpPr/>
            <p:nvPr/>
          </p:nvSpPr>
          <p:spPr>
            <a:xfrm>
              <a:off x="11526774" y="400762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6" name="Line"/>
            <p:cNvSpPr/>
            <p:nvPr/>
          </p:nvSpPr>
          <p:spPr>
            <a:xfrm>
              <a:off x="11565108" y="485097"/>
              <a:ext cx="30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7" name="Line"/>
            <p:cNvSpPr/>
            <p:nvPr/>
          </p:nvSpPr>
          <p:spPr>
            <a:xfrm>
              <a:off x="11588108" y="387703"/>
              <a:ext cx="69003" cy="43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1600" y="10932"/>
                    <a:pt x="3200" y="1332"/>
                    <a:pt x="6800" y="132"/>
                  </a:cubicBezTo>
                  <a:cubicBezTo>
                    <a:pt x="10400" y="-1068"/>
                    <a:pt x="1600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8" name="Line"/>
            <p:cNvSpPr/>
            <p:nvPr/>
          </p:nvSpPr>
          <p:spPr>
            <a:xfrm>
              <a:off x="11638806" y="267494"/>
              <a:ext cx="217642" cy="315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313" fill="norm" stroke="1" extrusionOk="0">
                  <a:moveTo>
                    <a:pt x="13102" y="14714"/>
                  </a:moveTo>
                  <a:cubicBezTo>
                    <a:pt x="10590" y="14541"/>
                    <a:pt x="8078" y="14368"/>
                    <a:pt x="5944" y="14887"/>
                  </a:cubicBezTo>
                  <a:cubicBezTo>
                    <a:pt x="3809" y="15405"/>
                    <a:pt x="2050" y="16615"/>
                    <a:pt x="1046" y="17651"/>
                  </a:cubicBezTo>
                  <a:cubicBezTo>
                    <a:pt x="41" y="18688"/>
                    <a:pt x="-210" y="19552"/>
                    <a:pt x="167" y="20243"/>
                  </a:cubicBezTo>
                  <a:cubicBezTo>
                    <a:pt x="544" y="20935"/>
                    <a:pt x="1548" y="21453"/>
                    <a:pt x="3306" y="21280"/>
                  </a:cubicBezTo>
                  <a:cubicBezTo>
                    <a:pt x="5064" y="21107"/>
                    <a:pt x="7576" y="20243"/>
                    <a:pt x="10590" y="16960"/>
                  </a:cubicBezTo>
                  <a:cubicBezTo>
                    <a:pt x="13604" y="13677"/>
                    <a:pt x="17120" y="7975"/>
                    <a:pt x="18878" y="4605"/>
                  </a:cubicBezTo>
                  <a:cubicBezTo>
                    <a:pt x="20636" y="1235"/>
                    <a:pt x="20636" y="199"/>
                    <a:pt x="20134" y="26"/>
                  </a:cubicBezTo>
                  <a:cubicBezTo>
                    <a:pt x="19632" y="-147"/>
                    <a:pt x="18627" y="544"/>
                    <a:pt x="17748" y="2618"/>
                  </a:cubicBezTo>
                  <a:cubicBezTo>
                    <a:pt x="16869" y="4691"/>
                    <a:pt x="16116" y="8147"/>
                    <a:pt x="16744" y="11431"/>
                  </a:cubicBezTo>
                  <a:cubicBezTo>
                    <a:pt x="17371" y="14714"/>
                    <a:pt x="19381" y="17824"/>
                    <a:pt x="21390" y="20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9" name="Line"/>
            <p:cNvSpPr/>
            <p:nvPr/>
          </p:nvSpPr>
          <p:spPr>
            <a:xfrm>
              <a:off x="12132454" y="477430"/>
              <a:ext cx="130337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88" y="4091"/>
                    <a:pt x="6777" y="8182"/>
                    <a:pt x="10377" y="11782"/>
                  </a:cubicBezTo>
                  <a:cubicBezTo>
                    <a:pt x="13977" y="15382"/>
                    <a:pt x="17788" y="184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0" name="Line"/>
            <p:cNvSpPr/>
            <p:nvPr/>
          </p:nvSpPr>
          <p:spPr>
            <a:xfrm>
              <a:off x="12099501" y="492764"/>
              <a:ext cx="278293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21383" y="0"/>
                  </a:moveTo>
                  <a:cubicBezTo>
                    <a:pt x="19616" y="432"/>
                    <a:pt x="17848" y="864"/>
                    <a:pt x="15099" y="2808"/>
                  </a:cubicBezTo>
                  <a:cubicBezTo>
                    <a:pt x="12350" y="4752"/>
                    <a:pt x="8619" y="8208"/>
                    <a:pt x="5870" y="11232"/>
                  </a:cubicBezTo>
                  <a:cubicBezTo>
                    <a:pt x="3121" y="14256"/>
                    <a:pt x="1354" y="16848"/>
                    <a:pt x="568" y="18504"/>
                  </a:cubicBezTo>
                  <a:cubicBezTo>
                    <a:pt x="-217" y="20160"/>
                    <a:pt x="-21" y="20880"/>
                    <a:pt x="1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1" name="Line"/>
            <p:cNvSpPr/>
            <p:nvPr/>
          </p:nvSpPr>
          <p:spPr>
            <a:xfrm>
              <a:off x="12025118" y="1014109"/>
              <a:ext cx="92003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00" y="3750"/>
                    <a:pt x="15600" y="7500"/>
                    <a:pt x="12000" y="11100"/>
                  </a:cubicBezTo>
                  <a:cubicBezTo>
                    <a:pt x="8400" y="14700"/>
                    <a:pt x="4200" y="181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2" name="Line"/>
            <p:cNvSpPr/>
            <p:nvPr/>
          </p:nvSpPr>
          <p:spPr>
            <a:xfrm>
              <a:off x="11917782" y="1282448"/>
              <a:ext cx="245340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0"/>
                  </a:moveTo>
                  <a:cubicBezTo>
                    <a:pt x="5850" y="7714"/>
                    <a:pt x="11700" y="15429"/>
                    <a:pt x="15300" y="18514"/>
                  </a:cubicBezTo>
                  <a:cubicBezTo>
                    <a:pt x="18900" y="21600"/>
                    <a:pt x="20250" y="20057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3" name="Line"/>
            <p:cNvSpPr/>
            <p:nvPr/>
          </p:nvSpPr>
          <p:spPr>
            <a:xfrm>
              <a:off x="12009784" y="1297782"/>
              <a:ext cx="199339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92" y="2945"/>
                    <a:pt x="12185" y="5891"/>
                    <a:pt x="8585" y="9491"/>
                  </a:cubicBezTo>
                  <a:cubicBezTo>
                    <a:pt x="4985" y="13091"/>
                    <a:pt x="2492" y="173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4" name="Line"/>
            <p:cNvSpPr/>
            <p:nvPr/>
          </p:nvSpPr>
          <p:spPr>
            <a:xfrm>
              <a:off x="10879896" y="1558455"/>
              <a:ext cx="111552" cy="323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6" h="21521" fill="norm" stroke="1" extrusionOk="0">
                  <a:moveTo>
                    <a:pt x="8978" y="11225"/>
                  </a:moveTo>
                  <a:cubicBezTo>
                    <a:pt x="7100" y="14117"/>
                    <a:pt x="5222" y="17008"/>
                    <a:pt x="3813" y="18879"/>
                  </a:cubicBezTo>
                  <a:cubicBezTo>
                    <a:pt x="2404" y="20750"/>
                    <a:pt x="1465" y="21600"/>
                    <a:pt x="761" y="21515"/>
                  </a:cubicBezTo>
                  <a:cubicBezTo>
                    <a:pt x="57" y="21430"/>
                    <a:pt x="-413" y="20409"/>
                    <a:pt x="526" y="17178"/>
                  </a:cubicBezTo>
                  <a:cubicBezTo>
                    <a:pt x="1465" y="13946"/>
                    <a:pt x="3813" y="8504"/>
                    <a:pt x="5691" y="5443"/>
                  </a:cubicBezTo>
                  <a:cubicBezTo>
                    <a:pt x="7570" y="2381"/>
                    <a:pt x="8978" y="1701"/>
                    <a:pt x="10857" y="1106"/>
                  </a:cubicBezTo>
                  <a:cubicBezTo>
                    <a:pt x="12735" y="510"/>
                    <a:pt x="15083" y="0"/>
                    <a:pt x="17196" y="0"/>
                  </a:cubicBezTo>
                  <a:cubicBezTo>
                    <a:pt x="19309" y="0"/>
                    <a:pt x="21187" y="510"/>
                    <a:pt x="20248" y="2211"/>
                  </a:cubicBezTo>
                  <a:cubicBezTo>
                    <a:pt x="19309" y="3912"/>
                    <a:pt x="15552" y="6803"/>
                    <a:pt x="11796" y="9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5" name="Line"/>
            <p:cNvSpPr/>
            <p:nvPr/>
          </p:nvSpPr>
          <p:spPr>
            <a:xfrm>
              <a:off x="11010016" y="1632567"/>
              <a:ext cx="197219" cy="217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fill="norm" stroke="1" extrusionOk="0">
                  <a:moveTo>
                    <a:pt x="1970" y="1779"/>
                  </a:moveTo>
                  <a:cubicBezTo>
                    <a:pt x="3064" y="2795"/>
                    <a:pt x="4158" y="3812"/>
                    <a:pt x="4431" y="6734"/>
                  </a:cubicBezTo>
                  <a:cubicBezTo>
                    <a:pt x="4704" y="9656"/>
                    <a:pt x="4158" y="14485"/>
                    <a:pt x="3337" y="17407"/>
                  </a:cubicBezTo>
                  <a:cubicBezTo>
                    <a:pt x="2517" y="20329"/>
                    <a:pt x="1423" y="21346"/>
                    <a:pt x="740" y="21219"/>
                  </a:cubicBezTo>
                  <a:cubicBezTo>
                    <a:pt x="56" y="21092"/>
                    <a:pt x="-217" y="19821"/>
                    <a:pt x="193" y="16518"/>
                  </a:cubicBezTo>
                  <a:cubicBezTo>
                    <a:pt x="603" y="13214"/>
                    <a:pt x="1697" y="7878"/>
                    <a:pt x="2654" y="4574"/>
                  </a:cubicBezTo>
                  <a:cubicBezTo>
                    <a:pt x="3611" y="1271"/>
                    <a:pt x="4431" y="0"/>
                    <a:pt x="4978" y="0"/>
                  </a:cubicBezTo>
                  <a:cubicBezTo>
                    <a:pt x="5525" y="0"/>
                    <a:pt x="5798" y="1271"/>
                    <a:pt x="6482" y="2287"/>
                  </a:cubicBezTo>
                  <a:cubicBezTo>
                    <a:pt x="7165" y="3304"/>
                    <a:pt x="8259" y="4066"/>
                    <a:pt x="10173" y="4193"/>
                  </a:cubicBezTo>
                  <a:cubicBezTo>
                    <a:pt x="12087" y="4320"/>
                    <a:pt x="14821" y="3812"/>
                    <a:pt x="16872" y="3176"/>
                  </a:cubicBezTo>
                  <a:cubicBezTo>
                    <a:pt x="18922" y="2541"/>
                    <a:pt x="20289" y="1779"/>
                    <a:pt x="20836" y="2033"/>
                  </a:cubicBezTo>
                  <a:cubicBezTo>
                    <a:pt x="21383" y="2287"/>
                    <a:pt x="21110" y="3558"/>
                    <a:pt x="19742" y="6988"/>
                  </a:cubicBezTo>
                  <a:cubicBezTo>
                    <a:pt x="18375" y="10419"/>
                    <a:pt x="15915" y="16009"/>
                    <a:pt x="134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6" name="Line"/>
            <p:cNvSpPr/>
            <p:nvPr/>
          </p:nvSpPr>
          <p:spPr>
            <a:xfrm>
              <a:off x="11243100" y="1665790"/>
              <a:ext cx="53669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7" name="Line"/>
            <p:cNvSpPr/>
            <p:nvPr/>
          </p:nvSpPr>
          <p:spPr>
            <a:xfrm>
              <a:off x="11266101" y="1628658"/>
              <a:ext cx="122670" cy="52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950" y="12302"/>
                    <a:pt x="9900" y="4448"/>
                    <a:pt x="13500" y="1502"/>
                  </a:cubicBezTo>
                  <a:cubicBezTo>
                    <a:pt x="17100" y="-1443"/>
                    <a:pt x="1935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8" name="Line"/>
            <p:cNvSpPr/>
            <p:nvPr/>
          </p:nvSpPr>
          <p:spPr>
            <a:xfrm>
              <a:off x="11266101" y="1765459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9" name="Line"/>
            <p:cNvSpPr/>
            <p:nvPr/>
          </p:nvSpPr>
          <p:spPr>
            <a:xfrm>
              <a:off x="11627916" y="1690867"/>
              <a:ext cx="206395" cy="47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454" fill="norm" stroke="1" extrusionOk="0">
                  <a:moveTo>
                    <a:pt x="6096" y="9213"/>
                  </a:moveTo>
                  <a:cubicBezTo>
                    <a:pt x="5315" y="12430"/>
                    <a:pt x="4534" y="15647"/>
                    <a:pt x="3884" y="17543"/>
                  </a:cubicBezTo>
                  <a:cubicBezTo>
                    <a:pt x="3233" y="19439"/>
                    <a:pt x="2713" y="20013"/>
                    <a:pt x="2062" y="20530"/>
                  </a:cubicBezTo>
                  <a:cubicBezTo>
                    <a:pt x="1411" y="21047"/>
                    <a:pt x="631" y="21507"/>
                    <a:pt x="240" y="21450"/>
                  </a:cubicBezTo>
                  <a:cubicBezTo>
                    <a:pt x="-150" y="21392"/>
                    <a:pt x="-150" y="20818"/>
                    <a:pt x="891" y="18520"/>
                  </a:cubicBezTo>
                  <a:cubicBezTo>
                    <a:pt x="1932" y="16222"/>
                    <a:pt x="4014" y="12201"/>
                    <a:pt x="6356" y="9041"/>
                  </a:cubicBezTo>
                  <a:cubicBezTo>
                    <a:pt x="8698" y="5881"/>
                    <a:pt x="11301" y="3584"/>
                    <a:pt x="13252" y="2147"/>
                  </a:cubicBezTo>
                  <a:cubicBezTo>
                    <a:pt x="15204" y="711"/>
                    <a:pt x="16505" y="137"/>
                    <a:pt x="17677" y="22"/>
                  </a:cubicBezTo>
                  <a:cubicBezTo>
                    <a:pt x="18848" y="-93"/>
                    <a:pt x="19889" y="252"/>
                    <a:pt x="20539" y="1056"/>
                  </a:cubicBezTo>
                  <a:cubicBezTo>
                    <a:pt x="21190" y="1860"/>
                    <a:pt x="21450" y="3124"/>
                    <a:pt x="19498" y="4733"/>
                  </a:cubicBezTo>
                  <a:cubicBezTo>
                    <a:pt x="17546" y="6341"/>
                    <a:pt x="13383" y="8294"/>
                    <a:pt x="10520" y="9271"/>
                  </a:cubicBezTo>
                  <a:cubicBezTo>
                    <a:pt x="7657" y="10247"/>
                    <a:pt x="6096" y="10247"/>
                    <a:pt x="4534" y="10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0" name="Line"/>
            <p:cNvSpPr/>
            <p:nvPr/>
          </p:nvSpPr>
          <p:spPr>
            <a:xfrm>
              <a:off x="11764445" y="1918796"/>
              <a:ext cx="130337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4050"/>
                    <a:pt x="5082" y="8100"/>
                    <a:pt x="8682" y="11700"/>
                  </a:cubicBezTo>
                  <a:cubicBezTo>
                    <a:pt x="12282" y="15300"/>
                    <a:pt x="16941" y="184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1" name="Line"/>
            <p:cNvSpPr/>
            <p:nvPr/>
          </p:nvSpPr>
          <p:spPr>
            <a:xfrm>
              <a:off x="11796808" y="1957130"/>
              <a:ext cx="105641" cy="106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011" fill="norm" stroke="1" extrusionOk="0">
                  <a:moveTo>
                    <a:pt x="20765" y="0"/>
                  </a:moveTo>
                  <a:cubicBezTo>
                    <a:pt x="14235" y="4521"/>
                    <a:pt x="7705" y="9042"/>
                    <a:pt x="3937" y="12809"/>
                  </a:cubicBezTo>
                  <a:cubicBezTo>
                    <a:pt x="170" y="16577"/>
                    <a:pt x="-835" y="19591"/>
                    <a:pt x="672" y="20595"/>
                  </a:cubicBezTo>
                  <a:cubicBezTo>
                    <a:pt x="2179" y="21600"/>
                    <a:pt x="6198" y="20595"/>
                    <a:pt x="10216" y="19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2" name="Line"/>
            <p:cNvSpPr/>
            <p:nvPr/>
          </p:nvSpPr>
          <p:spPr>
            <a:xfrm>
              <a:off x="11970847" y="1771670"/>
              <a:ext cx="161608" cy="196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256" fill="norm" stroke="1" extrusionOk="0">
                  <a:moveTo>
                    <a:pt x="17026" y="1819"/>
                  </a:moveTo>
                  <a:cubicBezTo>
                    <a:pt x="15697" y="989"/>
                    <a:pt x="14368" y="158"/>
                    <a:pt x="12872" y="19"/>
                  </a:cubicBezTo>
                  <a:cubicBezTo>
                    <a:pt x="11377" y="-119"/>
                    <a:pt x="9715" y="435"/>
                    <a:pt x="7389" y="3343"/>
                  </a:cubicBezTo>
                  <a:cubicBezTo>
                    <a:pt x="5063" y="6250"/>
                    <a:pt x="2072" y="11512"/>
                    <a:pt x="743" y="14835"/>
                  </a:cubicBezTo>
                  <a:cubicBezTo>
                    <a:pt x="-586" y="18158"/>
                    <a:pt x="-254" y="19543"/>
                    <a:pt x="2737" y="20373"/>
                  </a:cubicBezTo>
                  <a:cubicBezTo>
                    <a:pt x="5728" y="21204"/>
                    <a:pt x="11377" y="21481"/>
                    <a:pt x="14866" y="21066"/>
                  </a:cubicBezTo>
                  <a:cubicBezTo>
                    <a:pt x="18356" y="20650"/>
                    <a:pt x="19685" y="19543"/>
                    <a:pt x="21014" y="18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3" name="Line"/>
            <p:cNvSpPr/>
            <p:nvPr/>
          </p:nvSpPr>
          <p:spPr>
            <a:xfrm>
              <a:off x="12061817" y="1849794"/>
              <a:ext cx="177974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130" fill="norm" stroke="1" extrusionOk="0">
                  <a:moveTo>
                    <a:pt x="16623" y="0"/>
                  </a:moveTo>
                  <a:cubicBezTo>
                    <a:pt x="13276" y="6574"/>
                    <a:pt x="9930" y="13148"/>
                    <a:pt x="7192" y="16904"/>
                  </a:cubicBezTo>
                  <a:cubicBezTo>
                    <a:pt x="4454" y="20661"/>
                    <a:pt x="2324" y="21600"/>
                    <a:pt x="1107" y="20896"/>
                  </a:cubicBezTo>
                  <a:cubicBezTo>
                    <a:pt x="-110" y="20191"/>
                    <a:pt x="-414" y="17843"/>
                    <a:pt x="651" y="16435"/>
                  </a:cubicBezTo>
                  <a:cubicBezTo>
                    <a:pt x="1716" y="15026"/>
                    <a:pt x="4149" y="14557"/>
                    <a:pt x="6279" y="15026"/>
                  </a:cubicBezTo>
                  <a:cubicBezTo>
                    <a:pt x="8408" y="15496"/>
                    <a:pt x="10234" y="16904"/>
                    <a:pt x="12668" y="18078"/>
                  </a:cubicBezTo>
                  <a:cubicBezTo>
                    <a:pt x="15101" y="19252"/>
                    <a:pt x="18144" y="20191"/>
                    <a:pt x="21186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4" name="Line"/>
            <p:cNvSpPr/>
            <p:nvPr/>
          </p:nvSpPr>
          <p:spPr>
            <a:xfrm>
              <a:off x="12293457" y="1788460"/>
              <a:ext cx="60750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8" h="21600" fill="norm" stroke="1" extrusionOk="0">
                  <a:moveTo>
                    <a:pt x="12960" y="0"/>
                  </a:moveTo>
                  <a:cubicBezTo>
                    <a:pt x="17280" y="758"/>
                    <a:pt x="21600" y="1516"/>
                    <a:pt x="20304" y="4926"/>
                  </a:cubicBezTo>
                  <a:cubicBezTo>
                    <a:pt x="19008" y="8337"/>
                    <a:pt x="12096" y="14400"/>
                    <a:pt x="7776" y="17621"/>
                  </a:cubicBezTo>
                  <a:cubicBezTo>
                    <a:pt x="3456" y="20842"/>
                    <a:pt x="1728" y="212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5" name="Line"/>
            <p:cNvSpPr/>
            <p:nvPr/>
          </p:nvSpPr>
          <p:spPr>
            <a:xfrm>
              <a:off x="12408460" y="2049132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6" name="Line"/>
            <p:cNvSpPr/>
            <p:nvPr/>
          </p:nvSpPr>
          <p:spPr>
            <a:xfrm>
              <a:off x="286164" y="2047824"/>
              <a:ext cx="300030" cy="388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165" fill="norm" stroke="1" extrusionOk="0">
                  <a:moveTo>
                    <a:pt x="15865" y="1744"/>
                  </a:moveTo>
                  <a:cubicBezTo>
                    <a:pt x="15320" y="1187"/>
                    <a:pt x="14776" y="629"/>
                    <a:pt x="14049" y="281"/>
                  </a:cubicBezTo>
                  <a:cubicBezTo>
                    <a:pt x="13323" y="-68"/>
                    <a:pt x="12416" y="-207"/>
                    <a:pt x="10782" y="559"/>
                  </a:cubicBezTo>
                  <a:cubicBezTo>
                    <a:pt x="9149" y="1326"/>
                    <a:pt x="6789" y="2998"/>
                    <a:pt x="4792" y="5646"/>
                  </a:cubicBezTo>
                  <a:cubicBezTo>
                    <a:pt x="2796" y="8294"/>
                    <a:pt x="1162" y="11917"/>
                    <a:pt x="436" y="14565"/>
                  </a:cubicBezTo>
                  <a:cubicBezTo>
                    <a:pt x="-290" y="17212"/>
                    <a:pt x="-108" y="18885"/>
                    <a:pt x="981" y="19930"/>
                  </a:cubicBezTo>
                  <a:cubicBezTo>
                    <a:pt x="2070" y="20975"/>
                    <a:pt x="4066" y="21393"/>
                    <a:pt x="6517" y="21045"/>
                  </a:cubicBezTo>
                  <a:cubicBezTo>
                    <a:pt x="8967" y="20696"/>
                    <a:pt x="11871" y="19581"/>
                    <a:pt x="13868" y="17352"/>
                  </a:cubicBezTo>
                  <a:cubicBezTo>
                    <a:pt x="15865" y="15122"/>
                    <a:pt x="16954" y="11778"/>
                    <a:pt x="16863" y="8990"/>
                  </a:cubicBezTo>
                  <a:cubicBezTo>
                    <a:pt x="16772" y="6203"/>
                    <a:pt x="15502" y="3974"/>
                    <a:pt x="13686" y="2580"/>
                  </a:cubicBezTo>
                  <a:cubicBezTo>
                    <a:pt x="11871" y="1187"/>
                    <a:pt x="9512" y="629"/>
                    <a:pt x="7697" y="908"/>
                  </a:cubicBezTo>
                  <a:cubicBezTo>
                    <a:pt x="5881" y="1187"/>
                    <a:pt x="4611" y="2301"/>
                    <a:pt x="4429" y="4322"/>
                  </a:cubicBezTo>
                  <a:cubicBezTo>
                    <a:pt x="4248" y="6343"/>
                    <a:pt x="5155" y="9269"/>
                    <a:pt x="7697" y="11778"/>
                  </a:cubicBezTo>
                  <a:cubicBezTo>
                    <a:pt x="10238" y="14286"/>
                    <a:pt x="14413" y="16376"/>
                    <a:pt x="16954" y="17491"/>
                  </a:cubicBezTo>
                  <a:cubicBezTo>
                    <a:pt x="19495" y="18606"/>
                    <a:pt x="20402" y="18745"/>
                    <a:pt x="21310" y="18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7" name="Line"/>
            <p:cNvSpPr/>
            <p:nvPr/>
          </p:nvSpPr>
          <p:spPr>
            <a:xfrm>
              <a:off x="586193" y="2111949"/>
              <a:ext cx="108298" cy="41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1391" fill="norm" stroke="1" extrusionOk="0">
                  <a:moveTo>
                    <a:pt x="11782" y="2706"/>
                  </a:moveTo>
                  <a:cubicBezTo>
                    <a:pt x="12764" y="1514"/>
                    <a:pt x="13745" y="321"/>
                    <a:pt x="15218" y="56"/>
                  </a:cubicBezTo>
                  <a:cubicBezTo>
                    <a:pt x="16691" y="-209"/>
                    <a:pt x="18655" y="454"/>
                    <a:pt x="19882" y="2441"/>
                  </a:cubicBezTo>
                  <a:cubicBezTo>
                    <a:pt x="21109" y="4429"/>
                    <a:pt x="21600" y="7742"/>
                    <a:pt x="18164" y="11121"/>
                  </a:cubicBezTo>
                  <a:cubicBezTo>
                    <a:pt x="14727" y="14500"/>
                    <a:pt x="7364" y="17946"/>
                    <a:pt x="0" y="2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8" name="Line"/>
            <p:cNvSpPr/>
            <p:nvPr/>
          </p:nvSpPr>
          <p:spPr>
            <a:xfrm>
              <a:off x="144072" y="2048453"/>
              <a:ext cx="219784" cy="514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9544" y="350"/>
                  </a:moveTo>
                  <a:cubicBezTo>
                    <a:pt x="8288" y="136"/>
                    <a:pt x="7033" y="-78"/>
                    <a:pt x="6028" y="29"/>
                  </a:cubicBezTo>
                  <a:cubicBezTo>
                    <a:pt x="5023" y="136"/>
                    <a:pt x="4270" y="564"/>
                    <a:pt x="3014" y="2328"/>
                  </a:cubicBezTo>
                  <a:cubicBezTo>
                    <a:pt x="1758" y="4092"/>
                    <a:pt x="0" y="7193"/>
                    <a:pt x="0" y="9973"/>
                  </a:cubicBezTo>
                  <a:cubicBezTo>
                    <a:pt x="0" y="12754"/>
                    <a:pt x="1758" y="15213"/>
                    <a:pt x="5651" y="17084"/>
                  </a:cubicBezTo>
                  <a:cubicBezTo>
                    <a:pt x="9544" y="18956"/>
                    <a:pt x="15572" y="20239"/>
                    <a:pt x="21600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9" name="Line"/>
            <p:cNvSpPr/>
            <p:nvPr/>
          </p:nvSpPr>
          <p:spPr>
            <a:xfrm>
              <a:off x="984869" y="2192393"/>
              <a:ext cx="61336" cy="286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21600" y="180"/>
                  </a:moveTo>
                  <a:cubicBezTo>
                    <a:pt x="17100" y="-11"/>
                    <a:pt x="12600" y="-202"/>
                    <a:pt x="9000" y="467"/>
                  </a:cubicBezTo>
                  <a:cubicBezTo>
                    <a:pt x="5400" y="1136"/>
                    <a:pt x="2700" y="2665"/>
                    <a:pt x="1350" y="6297"/>
                  </a:cubicBezTo>
                  <a:cubicBezTo>
                    <a:pt x="0" y="9929"/>
                    <a:pt x="0" y="15663"/>
                    <a:pt x="0" y="21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0" name="Line"/>
            <p:cNvSpPr/>
            <p:nvPr/>
          </p:nvSpPr>
          <p:spPr>
            <a:xfrm>
              <a:off x="956910" y="2049132"/>
              <a:ext cx="242631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600" fill="norm" stroke="1" extrusionOk="0">
                  <a:moveTo>
                    <a:pt x="432" y="21600"/>
                  </a:moveTo>
                  <a:cubicBezTo>
                    <a:pt x="-14" y="19964"/>
                    <a:pt x="-459" y="18327"/>
                    <a:pt x="988" y="15055"/>
                  </a:cubicBezTo>
                  <a:cubicBezTo>
                    <a:pt x="2436" y="11782"/>
                    <a:pt x="5776" y="6873"/>
                    <a:pt x="9450" y="4091"/>
                  </a:cubicBezTo>
                  <a:cubicBezTo>
                    <a:pt x="13125" y="1309"/>
                    <a:pt x="17133" y="655"/>
                    <a:pt x="211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1" name="Line"/>
            <p:cNvSpPr/>
            <p:nvPr/>
          </p:nvSpPr>
          <p:spPr>
            <a:xfrm>
              <a:off x="969535" y="2256137"/>
              <a:ext cx="184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00" y="15300"/>
                    <a:pt x="10200" y="9000"/>
                    <a:pt x="13800" y="5400"/>
                  </a:cubicBezTo>
                  <a:cubicBezTo>
                    <a:pt x="17400" y="1800"/>
                    <a:pt x="1950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2" name="Line"/>
            <p:cNvSpPr/>
            <p:nvPr/>
          </p:nvSpPr>
          <p:spPr>
            <a:xfrm>
              <a:off x="1187732" y="2164135"/>
              <a:ext cx="50144" cy="29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21190" y="13523"/>
                  </a:moveTo>
                  <a:cubicBezTo>
                    <a:pt x="14710" y="15590"/>
                    <a:pt x="8230" y="17656"/>
                    <a:pt x="4450" y="19158"/>
                  </a:cubicBezTo>
                  <a:cubicBezTo>
                    <a:pt x="670" y="20661"/>
                    <a:pt x="-410" y="21600"/>
                    <a:pt x="130" y="21600"/>
                  </a:cubicBezTo>
                  <a:cubicBezTo>
                    <a:pt x="670" y="21600"/>
                    <a:pt x="2830" y="20661"/>
                    <a:pt x="5530" y="18031"/>
                  </a:cubicBezTo>
                  <a:cubicBezTo>
                    <a:pt x="8230" y="15402"/>
                    <a:pt x="11470" y="11082"/>
                    <a:pt x="13630" y="7795"/>
                  </a:cubicBezTo>
                  <a:cubicBezTo>
                    <a:pt x="15790" y="4508"/>
                    <a:pt x="16870" y="2254"/>
                    <a:pt x="179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3" name="Line"/>
            <p:cNvSpPr/>
            <p:nvPr/>
          </p:nvSpPr>
          <p:spPr>
            <a:xfrm>
              <a:off x="1268542" y="2010488"/>
              <a:ext cx="375676" cy="465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0" y="9875"/>
                  </a:moveTo>
                  <a:cubicBezTo>
                    <a:pt x="441" y="12106"/>
                    <a:pt x="882" y="14336"/>
                    <a:pt x="1102" y="15804"/>
                  </a:cubicBezTo>
                  <a:cubicBezTo>
                    <a:pt x="1322" y="17271"/>
                    <a:pt x="1322" y="17975"/>
                    <a:pt x="1176" y="18621"/>
                  </a:cubicBezTo>
                  <a:cubicBezTo>
                    <a:pt x="1029" y="19267"/>
                    <a:pt x="735" y="19854"/>
                    <a:pt x="514" y="19795"/>
                  </a:cubicBezTo>
                  <a:cubicBezTo>
                    <a:pt x="294" y="19736"/>
                    <a:pt x="147" y="19032"/>
                    <a:pt x="514" y="17682"/>
                  </a:cubicBezTo>
                  <a:cubicBezTo>
                    <a:pt x="882" y="16332"/>
                    <a:pt x="1763" y="14336"/>
                    <a:pt x="2498" y="13162"/>
                  </a:cubicBezTo>
                  <a:cubicBezTo>
                    <a:pt x="3233" y="11988"/>
                    <a:pt x="3820" y="11636"/>
                    <a:pt x="4482" y="11460"/>
                  </a:cubicBezTo>
                  <a:cubicBezTo>
                    <a:pt x="5143" y="11284"/>
                    <a:pt x="5878" y="11284"/>
                    <a:pt x="6539" y="11577"/>
                  </a:cubicBezTo>
                  <a:cubicBezTo>
                    <a:pt x="7200" y="11871"/>
                    <a:pt x="7788" y="12458"/>
                    <a:pt x="8302" y="13573"/>
                  </a:cubicBezTo>
                  <a:cubicBezTo>
                    <a:pt x="8816" y="14688"/>
                    <a:pt x="9257" y="16332"/>
                    <a:pt x="9624" y="17447"/>
                  </a:cubicBezTo>
                  <a:cubicBezTo>
                    <a:pt x="9992" y="18562"/>
                    <a:pt x="10286" y="19149"/>
                    <a:pt x="11020" y="19560"/>
                  </a:cubicBezTo>
                  <a:cubicBezTo>
                    <a:pt x="11755" y="19971"/>
                    <a:pt x="12931" y="20206"/>
                    <a:pt x="13739" y="20088"/>
                  </a:cubicBezTo>
                  <a:cubicBezTo>
                    <a:pt x="14547" y="19971"/>
                    <a:pt x="14988" y="19501"/>
                    <a:pt x="15576" y="18562"/>
                  </a:cubicBezTo>
                  <a:cubicBezTo>
                    <a:pt x="16163" y="17623"/>
                    <a:pt x="16898" y="16214"/>
                    <a:pt x="17265" y="15158"/>
                  </a:cubicBezTo>
                  <a:cubicBezTo>
                    <a:pt x="17633" y="14101"/>
                    <a:pt x="17633" y="13397"/>
                    <a:pt x="17559" y="12751"/>
                  </a:cubicBezTo>
                  <a:cubicBezTo>
                    <a:pt x="17486" y="12106"/>
                    <a:pt x="17339" y="11519"/>
                    <a:pt x="16824" y="11401"/>
                  </a:cubicBezTo>
                  <a:cubicBezTo>
                    <a:pt x="16310" y="11284"/>
                    <a:pt x="15429" y="11636"/>
                    <a:pt x="14694" y="12810"/>
                  </a:cubicBezTo>
                  <a:cubicBezTo>
                    <a:pt x="13959" y="13984"/>
                    <a:pt x="13371" y="15980"/>
                    <a:pt x="13078" y="17271"/>
                  </a:cubicBezTo>
                  <a:cubicBezTo>
                    <a:pt x="12784" y="18562"/>
                    <a:pt x="12784" y="19149"/>
                    <a:pt x="13004" y="19736"/>
                  </a:cubicBezTo>
                  <a:cubicBezTo>
                    <a:pt x="13224" y="20323"/>
                    <a:pt x="13665" y="20910"/>
                    <a:pt x="14253" y="21204"/>
                  </a:cubicBezTo>
                  <a:cubicBezTo>
                    <a:pt x="14841" y="21497"/>
                    <a:pt x="15576" y="21497"/>
                    <a:pt x="16457" y="20851"/>
                  </a:cubicBezTo>
                  <a:cubicBezTo>
                    <a:pt x="17339" y="20206"/>
                    <a:pt x="18367" y="18914"/>
                    <a:pt x="19176" y="15980"/>
                  </a:cubicBezTo>
                  <a:cubicBezTo>
                    <a:pt x="19984" y="13045"/>
                    <a:pt x="20571" y="8467"/>
                    <a:pt x="20865" y="5825"/>
                  </a:cubicBezTo>
                  <a:cubicBezTo>
                    <a:pt x="21159" y="3184"/>
                    <a:pt x="21159" y="2480"/>
                    <a:pt x="21086" y="1717"/>
                  </a:cubicBezTo>
                  <a:cubicBezTo>
                    <a:pt x="21012" y="954"/>
                    <a:pt x="20865" y="132"/>
                    <a:pt x="20645" y="14"/>
                  </a:cubicBezTo>
                  <a:cubicBezTo>
                    <a:pt x="20424" y="-103"/>
                    <a:pt x="20131" y="484"/>
                    <a:pt x="19910" y="2597"/>
                  </a:cubicBezTo>
                  <a:cubicBezTo>
                    <a:pt x="19690" y="4710"/>
                    <a:pt x="19543" y="8349"/>
                    <a:pt x="19837" y="11460"/>
                  </a:cubicBezTo>
                  <a:cubicBezTo>
                    <a:pt x="20131" y="14571"/>
                    <a:pt x="20865" y="17154"/>
                    <a:pt x="21600" y="19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4" name="Line"/>
            <p:cNvSpPr/>
            <p:nvPr/>
          </p:nvSpPr>
          <p:spPr>
            <a:xfrm>
              <a:off x="2247505" y="2158465"/>
              <a:ext cx="186398" cy="36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335" fill="norm" stroke="1" extrusionOk="0">
                  <a:moveTo>
                    <a:pt x="21289" y="331"/>
                  </a:moveTo>
                  <a:cubicBezTo>
                    <a:pt x="17494" y="33"/>
                    <a:pt x="13700" y="-265"/>
                    <a:pt x="10197" y="405"/>
                  </a:cubicBezTo>
                  <a:cubicBezTo>
                    <a:pt x="6694" y="1076"/>
                    <a:pt x="3484" y="2714"/>
                    <a:pt x="1732" y="3906"/>
                  </a:cubicBezTo>
                  <a:cubicBezTo>
                    <a:pt x="-19" y="5098"/>
                    <a:pt x="-311" y="5843"/>
                    <a:pt x="273" y="6215"/>
                  </a:cubicBezTo>
                  <a:cubicBezTo>
                    <a:pt x="857" y="6587"/>
                    <a:pt x="2316" y="6587"/>
                    <a:pt x="5089" y="5917"/>
                  </a:cubicBezTo>
                  <a:cubicBezTo>
                    <a:pt x="7862" y="5247"/>
                    <a:pt x="11948" y="3906"/>
                    <a:pt x="14575" y="2789"/>
                  </a:cubicBezTo>
                  <a:cubicBezTo>
                    <a:pt x="17203" y="1672"/>
                    <a:pt x="18370" y="778"/>
                    <a:pt x="18954" y="852"/>
                  </a:cubicBezTo>
                  <a:cubicBezTo>
                    <a:pt x="19538" y="927"/>
                    <a:pt x="19538" y="1969"/>
                    <a:pt x="19392" y="4576"/>
                  </a:cubicBezTo>
                  <a:cubicBezTo>
                    <a:pt x="19246" y="7183"/>
                    <a:pt x="18954" y="11354"/>
                    <a:pt x="19246" y="14408"/>
                  </a:cubicBezTo>
                  <a:cubicBezTo>
                    <a:pt x="19538" y="17462"/>
                    <a:pt x="20413" y="19398"/>
                    <a:pt x="21289" y="21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5" name="Line"/>
            <p:cNvSpPr/>
            <p:nvPr/>
          </p:nvSpPr>
          <p:spPr>
            <a:xfrm>
              <a:off x="2547588" y="2128829"/>
              <a:ext cx="85652" cy="398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9" h="21322" fill="norm" stroke="1" extrusionOk="0">
                  <a:moveTo>
                    <a:pt x="20109" y="3529"/>
                  </a:moveTo>
                  <a:cubicBezTo>
                    <a:pt x="20109" y="2299"/>
                    <a:pt x="20109" y="1068"/>
                    <a:pt x="18609" y="453"/>
                  </a:cubicBezTo>
                  <a:cubicBezTo>
                    <a:pt x="17109" y="-162"/>
                    <a:pt x="14109" y="-162"/>
                    <a:pt x="10209" y="522"/>
                  </a:cubicBezTo>
                  <a:cubicBezTo>
                    <a:pt x="6309" y="1205"/>
                    <a:pt x="1509" y="2572"/>
                    <a:pt x="309" y="4281"/>
                  </a:cubicBezTo>
                  <a:cubicBezTo>
                    <a:pt x="-891" y="5990"/>
                    <a:pt x="1509" y="8041"/>
                    <a:pt x="5709" y="10638"/>
                  </a:cubicBezTo>
                  <a:cubicBezTo>
                    <a:pt x="9909" y="13235"/>
                    <a:pt x="15909" y="16380"/>
                    <a:pt x="18309" y="18294"/>
                  </a:cubicBezTo>
                  <a:cubicBezTo>
                    <a:pt x="20709" y="20208"/>
                    <a:pt x="19509" y="20891"/>
                    <a:pt x="17109" y="21165"/>
                  </a:cubicBezTo>
                  <a:cubicBezTo>
                    <a:pt x="14709" y="21438"/>
                    <a:pt x="11109" y="21301"/>
                    <a:pt x="7509" y="21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6" name="Line"/>
            <p:cNvSpPr/>
            <p:nvPr/>
          </p:nvSpPr>
          <p:spPr>
            <a:xfrm>
              <a:off x="2518237" y="2102800"/>
              <a:ext cx="21467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14" y="15943"/>
                    <a:pt x="4629" y="10286"/>
                    <a:pt x="8229" y="6686"/>
                  </a:cubicBezTo>
                  <a:cubicBezTo>
                    <a:pt x="11829" y="3086"/>
                    <a:pt x="16714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7" name="Line"/>
            <p:cNvSpPr/>
            <p:nvPr/>
          </p:nvSpPr>
          <p:spPr>
            <a:xfrm>
              <a:off x="2730249" y="1888129"/>
              <a:ext cx="340001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600" fill="norm" stroke="1" extrusionOk="0">
                  <a:moveTo>
                    <a:pt x="8388" y="0"/>
                  </a:moveTo>
                  <a:cubicBezTo>
                    <a:pt x="7582" y="4136"/>
                    <a:pt x="6776" y="8272"/>
                    <a:pt x="6373" y="10723"/>
                  </a:cubicBezTo>
                  <a:cubicBezTo>
                    <a:pt x="5970" y="13174"/>
                    <a:pt x="5970" y="13940"/>
                    <a:pt x="6212" y="14860"/>
                  </a:cubicBezTo>
                  <a:cubicBezTo>
                    <a:pt x="6454" y="15779"/>
                    <a:pt x="6938" y="16851"/>
                    <a:pt x="7018" y="16928"/>
                  </a:cubicBezTo>
                  <a:cubicBezTo>
                    <a:pt x="7099" y="17004"/>
                    <a:pt x="6776" y="16085"/>
                    <a:pt x="5970" y="15013"/>
                  </a:cubicBezTo>
                  <a:cubicBezTo>
                    <a:pt x="5164" y="13940"/>
                    <a:pt x="3875" y="12715"/>
                    <a:pt x="2827" y="11872"/>
                  </a:cubicBezTo>
                  <a:cubicBezTo>
                    <a:pt x="1779" y="11030"/>
                    <a:pt x="973" y="10570"/>
                    <a:pt x="490" y="9957"/>
                  </a:cubicBezTo>
                  <a:cubicBezTo>
                    <a:pt x="6" y="9345"/>
                    <a:pt x="-155" y="8579"/>
                    <a:pt x="167" y="7889"/>
                  </a:cubicBezTo>
                  <a:cubicBezTo>
                    <a:pt x="490" y="7200"/>
                    <a:pt x="1296" y="6587"/>
                    <a:pt x="3069" y="5591"/>
                  </a:cubicBezTo>
                  <a:cubicBezTo>
                    <a:pt x="4842" y="4596"/>
                    <a:pt x="7582" y="3217"/>
                    <a:pt x="9436" y="2528"/>
                  </a:cubicBezTo>
                  <a:cubicBezTo>
                    <a:pt x="11290" y="1838"/>
                    <a:pt x="12257" y="1838"/>
                    <a:pt x="12902" y="2221"/>
                  </a:cubicBezTo>
                  <a:cubicBezTo>
                    <a:pt x="13546" y="2604"/>
                    <a:pt x="13869" y="3370"/>
                    <a:pt x="13869" y="5209"/>
                  </a:cubicBezTo>
                  <a:cubicBezTo>
                    <a:pt x="13869" y="7047"/>
                    <a:pt x="13546" y="9957"/>
                    <a:pt x="13305" y="11796"/>
                  </a:cubicBezTo>
                  <a:cubicBezTo>
                    <a:pt x="13063" y="13634"/>
                    <a:pt x="12902" y="14400"/>
                    <a:pt x="13063" y="14477"/>
                  </a:cubicBezTo>
                  <a:cubicBezTo>
                    <a:pt x="13224" y="14553"/>
                    <a:pt x="13708" y="13940"/>
                    <a:pt x="14272" y="13251"/>
                  </a:cubicBezTo>
                  <a:cubicBezTo>
                    <a:pt x="14836" y="12562"/>
                    <a:pt x="15481" y="11796"/>
                    <a:pt x="16206" y="11413"/>
                  </a:cubicBezTo>
                  <a:cubicBezTo>
                    <a:pt x="16932" y="11030"/>
                    <a:pt x="17738" y="11030"/>
                    <a:pt x="18302" y="11566"/>
                  </a:cubicBezTo>
                  <a:cubicBezTo>
                    <a:pt x="18866" y="12102"/>
                    <a:pt x="19188" y="13174"/>
                    <a:pt x="19672" y="14936"/>
                  </a:cubicBezTo>
                  <a:cubicBezTo>
                    <a:pt x="20155" y="16698"/>
                    <a:pt x="20800" y="19149"/>
                    <a:pt x="214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8" name="Line"/>
            <p:cNvSpPr/>
            <p:nvPr/>
          </p:nvSpPr>
          <p:spPr>
            <a:xfrm>
              <a:off x="3307921" y="2056799"/>
              <a:ext cx="214673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71" y="1800"/>
                    <a:pt x="15943" y="3600"/>
                    <a:pt x="13114" y="6300"/>
                  </a:cubicBezTo>
                  <a:cubicBezTo>
                    <a:pt x="10286" y="9000"/>
                    <a:pt x="7457" y="12600"/>
                    <a:pt x="5271" y="15300"/>
                  </a:cubicBezTo>
                  <a:cubicBezTo>
                    <a:pt x="3086" y="18000"/>
                    <a:pt x="1543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9" name="Line"/>
            <p:cNvSpPr/>
            <p:nvPr/>
          </p:nvSpPr>
          <p:spPr>
            <a:xfrm>
              <a:off x="3301213" y="2227346"/>
              <a:ext cx="190714" cy="7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071" fill="norm" stroke="1" extrusionOk="0">
                  <a:moveTo>
                    <a:pt x="1620" y="21071"/>
                  </a:moveTo>
                  <a:cubicBezTo>
                    <a:pt x="1044" y="17471"/>
                    <a:pt x="468" y="13871"/>
                    <a:pt x="180" y="10271"/>
                  </a:cubicBezTo>
                  <a:cubicBezTo>
                    <a:pt x="-108" y="6671"/>
                    <a:pt x="-108" y="3071"/>
                    <a:pt x="612" y="1271"/>
                  </a:cubicBezTo>
                  <a:cubicBezTo>
                    <a:pt x="1332" y="-529"/>
                    <a:pt x="2772" y="-529"/>
                    <a:pt x="4788" y="1991"/>
                  </a:cubicBezTo>
                  <a:cubicBezTo>
                    <a:pt x="6804" y="4511"/>
                    <a:pt x="9396" y="9551"/>
                    <a:pt x="12276" y="13151"/>
                  </a:cubicBezTo>
                  <a:cubicBezTo>
                    <a:pt x="15156" y="16751"/>
                    <a:pt x="18324" y="18911"/>
                    <a:pt x="21492" y="21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0" name="Line"/>
            <p:cNvSpPr/>
            <p:nvPr/>
          </p:nvSpPr>
          <p:spPr>
            <a:xfrm>
              <a:off x="3683596" y="2271471"/>
              <a:ext cx="23002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1" name="Line"/>
            <p:cNvSpPr/>
            <p:nvPr/>
          </p:nvSpPr>
          <p:spPr>
            <a:xfrm>
              <a:off x="3714264" y="2095133"/>
              <a:ext cx="1" cy="38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2" name="Line"/>
            <p:cNvSpPr/>
            <p:nvPr/>
          </p:nvSpPr>
          <p:spPr>
            <a:xfrm>
              <a:off x="3753112" y="1957130"/>
              <a:ext cx="244826" cy="496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510" fill="norm" stroke="1" extrusionOk="0">
                  <a:moveTo>
                    <a:pt x="3330" y="0"/>
                  </a:moveTo>
                  <a:cubicBezTo>
                    <a:pt x="2430" y="1662"/>
                    <a:pt x="1530" y="3323"/>
                    <a:pt x="967" y="6314"/>
                  </a:cubicBezTo>
                  <a:cubicBezTo>
                    <a:pt x="405" y="9305"/>
                    <a:pt x="180" y="13625"/>
                    <a:pt x="67" y="16062"/>
                  </a:cubicBezTo>
                  <a:cubicBezTo>
                    <a:pt x="-45" y="18498"/>
                    <a:pt x="-45" y="19052"/>
                    <a:pt x="292" y="19662"/>
                  </a:cubicBezTo>
                  <a:cubicBezTo>
                    <a:pt x="630" y="20271"/>
                    <a:pt x="1305" y="20935"/>
                    <a:pt x="2205" y="21268"/>
                  </a:cubicBezTo>
                  <a:cubicBezTo>
                    <a:pt x="3105" y="21600"/>
                    <a:pt x="4230" y="21600"/>
                    <a:pt x="5692" y="21212"/>
                  </a:cubicBezTo>
                  <a:cubicBezTo>
                    <a:pt x="7155" y="20825"/>
                    <a:pt x="8955" y="20049"/>
                    <a:pt x="10755" y="18720"/>
                  </a:cubicBezTo>
                  <a:cubicBezTo>
                    <a:pt x="12555" y="17391"/>
                    <a:pt x="14355" y="15508"/>
                    <a:pt x="15255" y="14289"/>
                  </a:cubicBezTo>
                  <a:cubicBezTo>
                    <a:pt x="16155" y="13071"/>
                    <a:pt x="16155" y="12517"/>
                    <a:pt x="15593" y="12351"/>
                  </a:cubicBezTo>
                  <a:cubicBezTo>
                    <a:pt x="15030" y="12185"/>
                    <a:pt x="13905" y="12406"/>
                    <a:pt x="12780" y="13237"/>
                  </a:cubicBezTo>
                  <a:cubicBezTo>
                    <a:pt x="11655" y="14068"/>
                    <a:pt x="10530" y="15508"/>
                    <a:pt x="9967" y="16560"/>
                  </a:cubicBezTo>
                  <a:cubicBezTo>
                    <a:pt x="9405" y="17612"/>
                    <a:pt x="9405" y="18277"/>
                    <a:pt x="11430" y="18942"/>
                  </a:cubicBezTo>
                  <a:cubicBezTo>
                    <a:pt x="13455" y="19606"/>
                    <a:pt x="17505" y="20271"/>
                    <a:pt x="21555" y="20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3" name="Line"/>
            <p:cNvSpPr/>
            <p:nvPr/>
          </p:nvSpPr>
          <p:spPr>
            <a:xfrm>
              <a:off x="4738486" y="2131995"/>
              <a:ext cx="217807" cy="314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296" fill="norm" stroke="1" extrusionOk="0">
                  <a:moveTo>
                    <a:pt x="21160" y="3210"/>
                  </a:moveTo>
                  <a:cubicBezTo>
                    <a:pt x="20912" y="2346"/>
                    <a:pt x="20663" y="1482"/>
                    <a:pt x="19919" y="877"/>
                  </a:cubicBezTo>
                  <a:cubicBezTo>
                    <a:pt x="19174" y="273"/>
                    <a:pt x="17932" y="-73"/>
                    <a:pt x="15822" y="13"/>
                  </a:cubicBezTo>
                  <a:cubicBezTo>
                    <a:pt x="13712" y="100"/>
                    <a:pt x="10732" y="618"/>
                    <a:pt x="7877" y="2692"/>
                  </a:cubicBezTo>
                  <a:cubicBezTo>
                    <a:pt x="5022" y="4765"/>
                    <a:pt x="2291" y="8394"/>
                    <a:pt x="926" y="11245"/>
                  </a:cubicBezTo>
                  <a:cubicBezTo>
                    <a:pt x="-440" y="14097"/>
                    <a:pt x="-440" y="16170"/>
                    <a:pt x="1919" y="17812"/>
                  </a:cubicBezTo>
                  <a:cubicBezTo>
                    <a:pt x="4277" y="19453"/>
                    <a:pt x="8994" y="20663"/>
                    <a:pt x="12222" y="21095"/>
                  </a:cubicBezTo>
                  <a:cubicBezTo>
                    <a:pt x="15450" y="21527"/>
                    <a:pt x="17188" y="21181"/>
                    <a:pt x="18926" y="20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4" name="Line"/>
            <p:cNvSpPr/>
            <p:nvPr/>
          </p:nvSpPr>
          <p:spPr>
            <a:xfrm>
              <a:off x="5110830" y="2141134"/>
              <a:ext cx="52467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3257"/>
                    <a:pt x="4448" y="6514"/>
                    <a:pt x="1502" y="10114"/>
                  </a:cubicBezTo>
                  <a:cubicBezTo>
                    <a:pt x="-1443" y="13714"/>
                    <a:pt x="521" y="17657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5" name="Line"/>
            <p:cNvSpPr/>
            <p:nvPr/>
          </p:nvSpPr>
          <p:spPr>
            <a:xfrm>
              <a:off x="5032960" y="2110406"/>
              <a:ext cx="199339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831" y="11670"/>
                    <a:pt x="1662" y="3363"/>
                    <a:pt x="5262" y="870"/>
                  </a:cubicBezTo>
                  <a:cubicBezTo>
                    <a:pt x="8862" y="-1622"/>
                    <a:pt x="15231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6" name="Line"/>
            <p:cNvSpPr/>
            <p:nvPr/>
          </p:nvSpPr>
          <p:spPr>
            <a:xfrm>
              <a:off x="5019684" y="2409474"/>
              <a:ext cx="289283" cy="59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098" fill="norm" stroke="1" extrusionOk="0">
                  <a:moveTo>
                    <a:pt x="3258" y="0"/>
                  </a:moveTo>
                  <a:cubicBezTo>
                    <a:pt x="2500" y="3600"/>
                    <a:pt x="1742" y="7200"/>
                    <a:pt x="1079" y="10800"/>
                  </a:cubicBezTo>
                  <a:cubicBezTo>
                    <a:pt x="415" y="14400"/>
                    <a:pt x="-153" y="18000"/>
                    <a:pt x="36" y="19800"/>
                  </a:cubicBezTo>
                  <a:cubicBezTo>
                    <a:pt x="226" y="21600"/>
                    <a:pt x="1173" y="21600"/>
                    <a:pt x="4868" y="19350"/>
                  </a:cubicBezTo>
                  <a:cubicBezTo>
                    <a:pt x="8563" y="17100"/>
                    <a:pt x="15005" y="12600"/>
                    <a:pt x="21447" y="8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7" name="Line"/>
            <p:cNvSpPr/>
            <p:nvPr/>
          </p:nvSpPr>
          <p:spPr>
            <a:xfrm>
              <a:off x="5666269" y="2048277"/>
              <a:ext cx="455384" cy="371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237" fill="norm" stroke="1" extrusionOk="0">
                  <a:moveTo>
                    <a:pt x="15348" y="3552"/>
                  </a:moveTo>
                  <a:cubicBezTo>
                    <a:pt x="14503" y="2384"/>
                    <a:pt x="13658" y="1216"/>
                    <a:pt x="12512" y="560"/>
                  </a:cubicBezTo>
                  <a:cubicBezTo>
                    <a:pt x="11366" y="-97"/>
                    <a:pt x="9918" y="-243"/>
                    <a:pt x="8711" y="487"/>
                  </a:cubicBezTo>
                  <a:cubicBezTo>
                    <a:pt x="7504" y="1216"/>
                    <a:pt x="6539" y="2822"/>
                    <a:pt x="5996" y="5522"/>
                  </a:cubicBezTo>
                  <a:cubicBezTo>
                    <a:pt x="5453" y="8222"/>
                    <a:pt x="5332" y="12016"/>
                    <a:pt x="5332" y="14352"/>
                  </a:cubicBezTo>
                  <a:cubicBezTo>
                    <a:pt x="5332" y="16687"/>
                    <a:pt x="5453" y="17562"/>
                    <a:pt x="5392" y="18438"/>
                  </a:cubicBezTo>
                  <a:cubicBezTo>
                    <a:pt x="5332" y="19314"/>
                    <a:pt x="5091" y="20189"/>
                    <a:pt x="4487" y="20700"/>
                  </a:cubicBezTo>
                  <a:cubicBezTo>
                    <a:pt x="3884" y="21211"/>
                    <a:pt x="2919" y="21357"/>
                    <a:pt x="2134" y="21138"/>
                  </a:cubicBezTo>
                  <a:cubicBezTo>
                    <a:pt x="1350" y="20919"/>
                    <a:pt x="747" y="20335"/>
                    <a:pt x="385" y="19679"/>
                  </a:cubicBezTo>
                  <a:cubicBezTo>
                    <a:pt x="23" y="19022"/>
                    <a:pt x="-98" y="18292"/>
                    <a:pt x="83" y="17708"/>
                  </a:cubicBezTo>
                  <a:cubicBezTo>
                    <a:pt x="264" y="17125"/>
                    <a:pt x="747" y="16687"/>
                    <a:pt x="2134" y="16176"/>
                  </a:cubicBezTo>
                  <a:cubicBezTo>
                    <a:pt x="3522" y="15665"/>
                    <a:pt x="5815" y="15081"/>
                    <a:pt x="7323" y="14789"/>
                  </a:cubicBezTo>
                  <a:cubicBezTo>
                    <a:pt x="8832" y="14498"/>
                    <a:pt x="9556" y="14498"/>
                    <a:pt x="10219" y="14498"/>
                  </a:cubicBezTo>
                  <a:cubicBezTo>
                    <a:pt x="10883" y="14498"/>
                    <a:pt x="11486" y="14498"/>
                    <a:pt x="11486" y="14498"/>
                  </a:cubicBezTo>
                  <a:cubicBezTo>
                    <a:pt x="11486" y="14498"/>
                    <a:pt x="10883" y="14498"/>
                    <a:pt x="10280" y="14643"/>
                  </a:cubicBezTo>
                  <a:cubicBezTo>
                    <a:pt x="9676" y="14789"/>
                    <a:pt x="9073" y="15081"/>
                    <a:pt x="8530" y="15592"/>
                  </a:cubicBezTo>
                  <a:cubicBezTo>
                    <a:pt x="7987" y="16103"/>
                    <a:pt x="7504" y="16833"/>
                    <a:pt x="7565" y="17271"/>
                  </a:cubicBezTo>
                  <a:cubicBezTo>
                    <a:pt x="7625" y="17708"/>
                    <a:pt x="8228" y="17854"/>
                    <a:pt x="9133" y="17708"/>
                  </a:cubicBezTo>
                  <a:cubicBezTo>
                    <a:pt x="10038" y="17562"/>
                    <a:pt x="11245" y="17125"/>
                    <a:pt x="12090" y="16687"/>
                  </a:cubicBezTo>
                  <a:cubicBezTo>
                    <a:pt x="12934" y="16249"/>
                    <a:pt x="13417" y="15811"/>
                    <a:pt x="13960" y="15592"/>
                  </a:cubicBezTo>
                  <a:cubicBezTo>
                    <a:pt x="14503" y="15373"/>
                    <a:pt x="15106" y="15373"/>
                    <a:pt x="15529" y="15738"/>
                  </a:cubicBezTo>
                  <a:cubicBezTo>
                    <a:pt x="15951" y="16103"/>
                    <a:pt x="16193" y="16833"/>
                    <a:pt x="16313" y="17562"/>
                  </a:cubicBezTo>
                  <a:cubicBezTo>
                    <a:pt x="16434" y="18292"/>
                    <a:pt x="16434" y="19022"/>
                    <a:pt x="16253" y="19752"/>
                  </a:cubicBezTo>
                  <a:cubicBezTo>
                    <a:pt x="16072" y="20481"/>
                    <a:pt x="15710" y="21211"/>
                    <a:pt x="15468" y="21211"/>
                  </a:cubicBezTo>
                  <a:cubicBezTo>
                    <a:pt x="15227" y="21211"/>
                    <a:pt x="15106" y="20481"/>
                    <a:pt x="15710" y="19095"/>
                  </a:cubicBezTo>
                  <a:cubicBezTo>
                    <a:pt x="16313" y="17708"/>
                    <a:pt x="17641" y="15665"/>
                    <a:pt x="18727" y="14352"/>
                  </a:cubicBezTo>
                  <a:cubicBezTo>
                    <a:pt x="19813" y="13038"/>
                    <a:pt x="20657" y="12454"/>
                    <a:pt x="21502" y="118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8" name="Line"/>
            <p:cNvSpPr/>
            <p:nvPr/>
          </p:nvSpPr>
          <p:spPr>
            <a:xfrm>
              <a:off x="6563772" y="2193171"/>
              <a:ext cx="201895" cy="19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4" fill="norm" stroke="1" extrusionOk="0">
                  <a:moveTo>
                    <a:pt x="4375" y="10146"/>
                  </a:moveTo>
                  <a:cubicBezTo>
                    <a:pt x="7109" y="9038"/>
                    <a:pt x="9843" y="7931"/>
                    <a:pt x="11757" y="6961"/>
                  </a:cubicBezTo>
                  <a:cubicBezTo>
                    <a:pt x="13671" y="5992"/>
                    <a:pt x="14765" y="5161"/>
                    <a:pt x="15585" y="4054"/>
                  </a:cubicBezTo>
                  <a:cubicBezTo>
                    <a:pt x="16405" y="2946"/>
                    <a:pt x="16952" y="1561"/>
                    <a:pt x="16542" y="731"/>
                  </a:cubicBezTo>
                  <a:cubicBezTo>
                    <a:pt x="16132" y="-100"/>
                    <a:pt x="14765" y="-377"/>
                    <a:pt x="12304" y="731"/>
                  </a:cubicBezTo>
                  <a:cubicBezTo>
                    <a:pt x="9843" y="1838"/>
                    <a:pt x="6289" y="4331"/>
                    <a:pt x="3828" y="7792"/>
                  </a:cubicBezTo>
                  <a:cubicBezTo>
                    <a:pt x="1367" y="11254"/>
                    <a:pt x="0" y="15685"/>
                    <a:pt x="0" y="18177"/>
                  </a:cubicBezTo>
                  <a:cubicBezTo>
                    <a:pt x="0" y="20669"/>
                    <a:pt x="1367" y="21223"/>
                    <a:pt x="5195" y="21085"/>
                  </a:cubicBezTo>
                  <a:cubicBezTo>
                    <a:pt x="9023" y="20946"/>
                    <a:pt x="15311" y="20115"/>
                    <a:pt x="21600" y="19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9" name="Line"/>
            <p:cNvSpPr/>
            <p:nvPr/>
          </p:nvSpPr>
          <p:spPr>
            <a:xfrm>
              <a:off x="6888336" y="2001767"/>
              <a:ext cx="90865" cy="370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462" fill="norm" stroke="1" extrusionOk="0">
                  <a:moveTo>
                    <a:pt x="12600" y="8512"/>
                  </a:moveTo>
                  <a:cubicBezTo>
                    <a:pt x="9000" y="10139"/>
                    <a:pt x="5400" y="11767"/>
                    <a:pt x="3600" y="13690"/>
                  </a:cubicBezTo>
                  <a:cubicBezTo>
                    <a:pt x="1800" y="15613"/>
                    <a:pt x="1800" y="17832"/>
                    <a:pt x="1800" y="19312"/>
                  </a:cubicBezTo>
                  <a:cubicBezTo>
                    <a:pt x="1800" y="20791"/>
                    <a:pt x="1800" y="21531"/>
                    <a:pt x="1500" y="21457"/>
                  </a:cubicBezTo>
                  <a:cubicBezTo>
                    <a:pt x="1200" y="21383"/>
                    <a:pt x="600" y="20495"/>
                    <a:pt x="1800" y="17610"/>
                  </a:cubicBezTo>
                  <a:cubicBezTo>
                    <a:pt x="3000" y="14726"/>
                    <a:pt x="6000" y="9843"/>
                    <a:pt x="8100" y="6884"/>
                  </a:cubicBezTo>
                  <a:cubicBezTo>
                    <a:pt x="10200" y="3926"/>
                    <a:pt x="11400" y="2890"/>
                    <a:pt x="12900" y="1928"/>
                  </a:cubicBezTo>
                  <a:cubicBezTo>
                    <a:pt x="14400" y="967"/>
                    <a:pt x="16200" y="79"/>
                    <a:pt x="18000" y="5"/>
                  </a:cubicBezTo>
                  <a:cubicBezTo>
                    <a:pt x="19800" y="-69"/>
                    <a:pt x="21600" y="671"/>
                    <a:pt x="21300" y="2520"/>
                  </a:cubicBezTo>
                  <a:cubicBezTo>
                    <a:pt x="21000" y="4369"/>
                    <a:pt x="18600" y="7328"/>
                    <a:pt x="14700" y="9399"/>
                  </a:cubicBezTo>
                  <a:cubicBezTo>
                    <a:pt x="10800" y="11471"/>
                    <a:pt x="5400" y="12654"/>
                    <a:pt x="0" y="13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0" name="Line"/>
            <p:cNvSpPr/>
            <p:nvPr/>
          </p:nvSpPr>
          <p:spPr>
            <a:xfrm>
              <a:off x="7081033" y="2075858"/>
              <a:ext cx="220035" cy="26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505" fill="norm" stroke="1" extrusionOk="0">
                  <a:moveTo>
                    <a:pt x="4369" y="3436"/>
                  </a:moveTo>
                  <a:cubicBezTo>
                    <a:pt x="3376" y="7382"/>
                    <a:pt x="2383" y="11328"/>
                    <a:pt x="1638" y="14443"/>
                  </a:cubicBezTo>
                  <a:cubicBezTo>
                    <a:pt x="893" y="17559"/>
                    <a:pt x="397" y="19843"/>
                    <a:pt x="148" y="20467"/>
                  </a:cubicBezTo>
                  <a:cubicBezTo>
                    <a:pt x="-100" y="21090"/>
                    <a:pt x="-100" y="20051"/>
                    <a:pt x="645" y="16728"/>
                  </a:cubicBezTo>
                  <a:cubicBezTo>
                    <a:pt x="1390" y="13405"/>
                    <a:pt x="2879" y="7797"/>
                    <a:pt x="3997" y="4474"/>
                  </a:cubicBezTo>
                  <a:cubicBezTo>
                    <a:pt x="5114" y="1151"/>
                    <a:pt x="5859" y="113"/>
                    <a:pt x="6603" y="9"/>
                  </a:cubicBezTo>
                  <a:cubicBezTo>
                    <a:pt x="7348" y="-95"/>
                    <a:pt x="8093" y="736"/>
                    <a:pt x="8962" y="1463"/>
                  </a:cubicBezTo>
                  <a:cubicBezTo>
                    <a:pt x="9831" y="2190"/>
                    <a:pt x="10824" y="2813"/>
                    <a:pt x="12438" y="2813"/>
                  </a:cubicBezTo>
                  <a:cubicBezTo>
                    <a:pt x="14052" y="2813"/>
                    <a:pt x="16286" y="2190"/>
                    <a:pt x="17900" y="1567"/>
                  </a:cubicBezTo>
                  <a:cubicBezTo>
                    <a:pt x="19514" y="943"/>
                    <a:pt x="20507" y="320"/>
                    <a:pt x="21003" y="1047"/>
                  </a:cubicBezTo>
                  <a:cubicBezTo>
                    <a:pt x="21500" y="1774"/>
                    <a:pt x="21500" y="3851"/>
                    <a:pt x="21003" y="7486"/>
                  </a:cubicBezTo>
                  <a:cubicBezTo>
                    <a:pt x="20507" y="11120"/>
                    <a:pt x="19514" y="16313"/>
                    <a:pt x="18521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1" name="Line"/>
            <p:cNvSpPr/>
            <p:nvPr/>
          </p:nvSpPr>
          <p:spPr>
            <a:xfrm>
              <a:off x="7403614" y="2064466"/>
              <a:ext cx="75069" cy="241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238" fill="norm" stroke="1" extrusionOk="0">
                  <a:moveTo>
                    <a:pt x="21149" y="0"/>
                  </a:moveTo>
                  <a:cubicBezTo>
                    <a:pt x="13949" y="5400"/>
                    <a:pt x="6749" y="10800"/>
                    <a:pt x="3149" y="14625"/>
                  </a:cubicBezTo>
                  <a:cubicBezTo>
                    <a:pt x="-451" y="18450"/>
                    <a:pt x="-451" y="20700"/>
                    <a:pt x="629" y="21150"/>
                  </a:cubicBezTo>
                  <a:cubicBezTo>
                    <a:pt x="1709" y="21600"/>
                    <a:pt x="3869" y="20250"/>
                    <a:pt x="6029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2" name="Line"/>
            <p:cNvSpPr/>
            <p:nvPr/>
          </p:nvSpPr>
          <p:spPr>
            <a:xfrm>
              <a:off x="7440348" y="2007303"/>
              <a:ext cx="184005" cy="87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fill="norm" stroke="1" extrusionOk="0">
                  <a:moveTo>
                    <a:pt x="0" y="21210"/>
                  </a:moveTo>
                  <a:cubicBezTo>
                    <a:pt x="0" y="18124"/>
                    <a:pt x="0" y="15039"/>
                    <a:pt x="0" y="11644"/>
                  </a:cubicBezTo>
                  <a:cubicBezTo>
                    <a:pt x="0" y="8250"/>
                    <a:pt x="0" y="4547"/>
                    <a:pt x="2700" y="2387"/>
                  </a:cubicBezTo>
                  <a:cubicBezTo>
                    <a:pt x="5400" y="227"/>
                    <a:pt x="10800" y="-390"/>
                    <a:pt x="14400" y="227"/>
                  </a:cubicBezTo>
                  <a:cubicBezTo>
                    <a:pt x="18000" y="844"/>
                    <a:pt x="19800" y="2696"/>
                    <a:pt x="21600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3" name="Line"/>
            <p:cNvSpPr/>
            <p:nvPr/>
          </p:nvSpPr>
          <p:spPr>
            <a:xfrm>
              <a:off x="7417348" y="2164135"/>
              <a:ext cx="168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4" name="Line"/>
            <p:cNvSpPr/>
            <p:nvPr/>
          </p:nvSpPr>
          <p:spPr>
            <a:xfrm>
              <a:off x="7693353" y="2233136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5" name="Line"/>
            <p:cNvSpPr/>
            <p:nvPr/>
          </p:nvSpPr>
          <p:spPr>
            <a:xfrm>
              <a:off x="118516" y="3168491"/>
              <a:ext cx="1008189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" y="20267"/>
                    <a:pt x="383" y="18933"/>
                    <a:pt x="575" y="17867"/>
                  </a:cubicBezTo>
                  <a:cubicBezTo>
                    <a:pt x="767" y="16800"/>
                    <a:pt x="958" y="16000"/>
                    <a:pt x="1163" y="15333"/>
                  </a:cubicBezTo>
                  <a:cubicBezTo>
                    <a:pt x="1369" y="14667"/>
                    <a:pt x="1588" y="14133"/>
                    <a:pt x="1788" y="13733"/>
                  </a:cubicBezTo>
                  <a:cubicBezTo>
                    <a:pt x="1988" y="13333"/>
                    <a:pt x="2168" y="13067"/>
                    <a:pt x="2354" y="12933"/>
                  </a:cubicBezTo>
                  <a:cubicBezTo>
                    <a:pt x="2541" y="12800"/>
                    <a:pt x="2732" y="12800"/>
                    <a:pt x="2932" y="12800"/>
                  </a:cubicBezTo>
                  <a:cubicBezTo>
                    <a:pt x="3132" y="12800"/>
                    <a:pt x="3340" y="12800"/>
                    <a:pt x="3553" y="12800"/>
                  </a:cubicBezTo>
                  <a:cubicBezTo>
                    <a:pt x="3767" y="12800"/>
                    <a:pt x="3986" y="12800"/>
                    <a:pt x="4216" y="12800"/>
                  </a:cubicBezTo>
                  <a:cubicBezTo>
                    <a:pt x="4446" y="12800"/>
                    <a:pt x="4687" y="12800"/>
                    <a:pt x="4895" y="12800"/>
                  </a:cubicBezTo>
                  <a:cubicBezTo>
                    <a:pt x="5103" y="12800"/>
                    <a:pt x="5278" y="12800"/>
                    <a:pt x="5462" y="12800"/>
                  </a:cubicBezTo>
                  <a:cubicBezTo>
                    <a:pt x="5645" y="12800"/>
                    <a:pt x="5837" y="12800"/>
                    <a:pt x="6042" y="12667"/>
                  </a:cubicBezTo>
                  <a:cubicBezTo>
                    <a:pt x="6247" y="12533"/>
                    <a:pt x="6466" y="12267"/>
                    <a:pt x="6691" y="11867"/>
                  </a:cubicBezTo>
                  <a:cubicBezTo>
                    <a:pt x="6915" y="11467"/>
                    <a:pt x="7145" y="10933"/>
                    <a:pt x="7323" y="10533"/>
                  </a:cubicBezTo>
                  <a:cubicBezTo>
                    <a:pt x="7501" y="10133"/>
                    <a:pt x="7627" y="9867"/>
                    <a:pt x="7750" y="9600"/>
                  </a:cubicBezTo>
                  <a:cubicBezTo>
                    <a:pt x="7873" y="9333"/>
                    <a:pt x="7994" y="9067"/>
                    <a:pt x="8197" y="8667"/>
                  </a:cubicBezTo>
                  <a:cubicBezTo>
                    <a:pt x="8399" y="8267"/>
                    <a:pt x="8684" y="7733"/>
                    <a:pt x="8960" y="7200"/>
                  </a:cubicBezTo>
                  <a:cubicBezTo>
                    <a:pt x="9237" y="6667"/>
                    <a:pt x="9505" y="6133"/>
                    <a:pt x="9721" y="5733"/>
                  </a:cubicBezTo>
                  <a:cubicBezTo>
                    <a:pt x="9938" y="5333"/>
                    <a:pt x="10102" y="5067"/>
                    <a:pt x="10332" y="4667"/>
                  </a:cubicBezTo>
                  <a:cubicBezTo>
                    <a:pt x="10562" y="4267"/>
                    <a:pt x="10857" y="3733"/>
                    <a:pt x="11090" y="3333"/>
                  </a:cubicBezTo>
                  <a:cubicBezTo>
                    <a:pt x="11323" y="2933"/>
                    <a:pt x="11493" y="2667"/>
                    <a:pt x="11657" y="2400"/>
                  </a:cubicBezTo>
                  <a:cubicBezTo>
                    <a:pt x="11821" y="2133"/>
                    <a:pt x="11980" y="1867"/>
                    <a:pt x="12144" y="1733"/>
                  </a:cubicBezTo>
                  <a:cubicBezTo>
                    <a:pt x="12308" y="1600"/>
                    <a:pt x="12478" y="1600"/>
                    <a:pt x="12642" y="1467"/>
                  </a:cubicBezTo>
                  <a:cubicBezTo>
                    <a:pt x="12807" y="1333"/>
                    <a:pt x="12965" y="1067"/>
                    <a:pt x="13132" y="933"/>
                  </a:cubicBezTo>
                  <a:cubicBezTo>
                    <a:pt x="13299" y="800"/>
                    <a:pt x="13475" y="800"/>
                    <a:pt x="13647" y="667"/>
                  </a:cubicBezTo>
                  <a:cubicBezTo>
                    <a:pt x="13820" y="533"/>
                    <a:pt x="13989" y="267"/>
                    <a:pt x="14165" y="133"/>
                  </a:cubicBezTo>
                  <a:cubicBezTo>
                    <a:pt x="14340" y="0"/>
                    <a:pt x="14520" y="0"/>
                    <a:pt x="14690" y="0"/>
                  </a:cubicBezTo>
                  <a:cubicBezTo>
                    <a:pt x="14860" y="0"/>
                    <a:pt x="15019" y="0"/>
                    <a:pt x="15191" y="0"/>
                  </a:cubicBezTo>
                  <a:cubicBezTo>
                    <a:pt x="15364" y="0"/>
                    <a:pt x="15550" y="0"/>
                    <a:pt x="15730" y="0"/>
                  </a:cubicBezTo>
                  <a:cubicBezTo>
                    <a:pt x="15911" y="0"/>
                    <a:pt x="16086" y="0"/>
                    <a:pt x="16344" y="0"/>
                  </a:cubicBezTo>
                  <a:cubicBezTo>
                    <a:pt x="16601" y="0"/>
                    <a:pt x="16941" y="0"/>
                    <a:pt x="17201" y="133"/>
                  </a:cubicBezTo>
                  <a:cubicBezTo>
                    <a:pt x="17461" y="267"/>
                    <a:pt x="17641" y="533"/>
                    <a:pt x="17890" y="933"/>
                  </a:cubicBezTo>
                  <a:cubicBezTo>
                    <a:pt x="18140" y="1333"/>
                    <a:pt x="18457" y="1867"/>
                    <a:pt x="18761" y="2400"/>
                  </a:cubicBezTo>
                  <a:cubicBezTo>
                    <a:pt x="19065" y="2933"/>
                    <a:pt x="19355" y="3467"/>
                    <a:pt x="19632" y="4000"/>
                  </a:cubicBezTo>
                  <a:cubicBezTo>
                    <a:pt x="19908" y="4533"/>
                    <a:pt x="20171" y="5067"/>
                    <a:pt x="20409" y="5600"/>
                  </a:cubicBezTo>
                  <a:cubicBezTo>
                    <a:pt x="20647" y="6133"/>
                    <a:pt x="20861" y="6667"/>
                    <a:pt x="21055" y="7200"/>
                  </a:cubicBezTo>
                  <a:cubicBezTo>
                    <a:pt x="21250" y="7733"/>
                    <a:pt x="21425" y="8267"/>
                    <a:pt x="21600" y="8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6" name="Line"/>
            <p:cNvSpPr/>
            <p:nvPr/>
          </p:nvSpPr>
          <p:spPr>
            <a:xfrm>
              <a:off x="492716" y="3661724"/>
              <a:ext cx="254482" cy="392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533" fill="norm" stroke="1" extrusionOk="0">
                  <a:moveTo>
                    <a:pt x="5957" y="2805"/>
                  </a:moveTo>
                  <a:cubicBezTo>
                    <a:pt x="5525" y="6171"/>
                    <a:pt x="5093" y="9538"/>
                    <a:pt x="4769" y="12343"/>
                  </a:cubicBezTo>
                  <a:cubicBezTo>
                    <a:pt x="4445" y="15148"/>
                    <a:pt x="4229" y="17392"/>
                    <a:pt x="4013" y="19005"/>
                  </a:cubicBezTo>
                  <a:cubicBezTo>
                    <a:pt x="3797" y="20618"/>
                    <a:pt x="3581" y="21600"/>
                    <a:pt x="3149" y="21530"/>
                  </a:cubicBezTo>
                  <a:cubicBezTo>
                    <a:pt x="2717" y="21460"/>
                    <a:pt x="2069" y="20338"/>
                    <a:pt x="1421" y="17392"/>
                  </a:cubicBezTo>
                  <a:cubicBezTo>
                    <a:pt x="773" y="14447"/>
                    <a:pt x="125" y="9678"/>
                    <a:pt x="17" y="6662"/>
                  </a:cubicBezTo>
                  <a:cubicBezTo>
                    <a:pt x="-91" y="3647"/>
                    <a:pt x="341" y="2384"/>
                    <a:pt x="881" y="1473"/>
                  </a:cubicBezTo>
                  <a:cubicBezTo>
                    <a:pt x="1421" y="561"/>
                    <a:pt x="2069" y="0"/>
                    <a:pt x="2717" y="0"/>
                  </a:cubicBezTo>
                  <a:cubicBezTo>
                    <a:pt x="3365" y="0"/>
                    <a:pt x="4013" y="561"/>
                    <a:pt x="5201" y="2735"/>
                  </a:cubicBezTo>
                  <a:cubicBezTo>
                    <a:pt x="6389" y="4909"/>
                    <a:pt x="8117" y="8696"/>
                    <a:pt x="9413" y="11501"/>
                  </a:cubicBezTo>
                  <a:cubicBezTo>
                    <a:pt x="10709" y="14306"/>
                    <a:pt x="11573" y="16130"/>
                    <a:pt x="12329" y="17322"/>
                  </a:cubicBezTo>
                  <a:cubicBezTo>
                    <a:pt x="13085" y="18514"/>
                    <a:pt x="13733" y="19075"/>
                    <a:pt x="14597" y="19426"/>
                  </a:cubicBezTo>
                  <a:cubicBezTo>
                    <a:pt x="15461" y="19777"/>
                    <a:pt x="16541" y="19917"/>
                    <a:pt x="17297" y="19636"/>
                  </a:cubicBezTo>
                  <a:cubicBezTo>
                    <a:pt x="18053" y="19356"/>
                    <a:pt x="18485" y="18655"/>
                    <a:pt x="19133" y="15919"/>
                  </a:cubicBezTo>
                  <a:cubicBezTo>
                    <a:pt x="19781" y="13184"/>
                    <a:pt x="20645" y="8416"/>
                    <a:pt x="21509" y="3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7" name="Line"/>
            <p:cNvSpPr/>
            <p:nvPr/>
          </p:nvSpPr>
          <p:spPr>
            <a:xfrm>
              <a:off x="770197" y="3592442"/>
              <a:ext cx="552014" cy="462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0" y="14767"/>
                  </a:moveTo>
                  <a:cubicBezTo>
                    <a:pt x="400" y="15121"/>
                    <a:pt x="800" y="15475"/>
                    <a:pt x="1250" y="15475"/>
                  </a:cubicBezTo>
                  <a:cubicBezTo>
                    <a:pt x="1700" y="15475"/>
                    <a:pt x="2200" y="15121"/>
                    <a:pt x="2650" y="14649"/>
                  </a:cubicBezTo>
                  <a:cubicBezTo>
                    <a:pt x="3100" y="14177"/>
                    <a:pt x="3500" y="13587"/>
                    <a:pt x="3750" y="12879"/>
                  </a:cubicBezTo>
                  <a:cubicBezTo>
                    <a:pt x="4000" y="12170"/>
                    <a:pt x="4100" y="11344"/>
                    <a:pt x="3850" y="11167"/>
                  </a:cubicBezTo>
                  <a:cubicBezTo>
                    <a:pt x="3600" y="10990"/>
                    <a:pt x="3000" y="11462"/>
                    <a:pt x="2500" y="12702"/>
                  </a:cubicBezTo>
                  <a:cubicBezTo>
                    <a:pt x="2000" y="13941"/>
                    <a:pt x="1600" y="15947"/>
                    <a:pt x="1450" y="17305"/>
                  </a:cubicBezTo>
                  <a:cubicBezTo>
                    <a:pt x="1300" y="18662"/>
                    <a:pt x="1400" y="19370"/>
                    <a:pt x="1750" y="19784"/>
                  </a:cubicBezTo>
                  <a:cubicBezTo>
                    <a:pt x="2100" y="20197"/>
                    <a:pt x="2700" y="20315"/>
                    <a:pt x="3750" y="20020"/>
                  </a:cubicBezTo>
                  <a:cubicBezTo>
                    <a:pt x="4800" y="19725"/>
                    <a:pt x="6300" y="19016"/>
                    <a:pt x="7450" y="17954"/>
                  </a:cubicBezTo>
                  <a:cubicBezTo>
                    <a:pt x="8600" y="16892"/>
                    <a:pt x="9400" y="15475"/>
                    <a:pt x="9850" y="14472"/>
                  </a:cubicBezTo>
                  <a:cubicBezTo>
                    <a:pt x="10300" y="13469"/>
                    <a:pt x="10400" y="12879"/>
                    <a:pt x="10200" y="12643"/>
                  </a:cubicBezTo>
                  <a:cubicBezTo>
                    <a:pt x="10000" y="12406"/>
                    <a:pt x="9500" y="12525"/>
                    <a:pt x="8900" y="13115"/>
                  </a:cubicBezTo>
                  <a:cubicBezTo>
                    <a:pt x="8300" y="13705"/>
                    <a:pt x="7600" y="14767"/>
                    <a:pt x="7250" y="15711"/>
                  </a:cubicBezTo>
                  <a:cubicBezTo>
                    <a:pt x="6900" y="16656"/>
                    <a:pt x="6900" y="17482"/>
                    <a:pt x="7050" y="18131"/>
                  </a:cubicBezTo>
                  <a:cubicBezTo>
                    <a:pt x="7200" y="18780"/>
                    <a:pt x="7500" y="19252"/>
                    <a:pt x="7950" y="19488"/>
                  </a:cubicBezTo>
                  <a:cubicBezTo>
                    <a:pt x="8400" y="19725"/>
                    <a:pt x="9000" y="19725"/>
                    <a:pt x="10150" y="19193"/>
                  </a:cubicBezTo>
                  <a:cubicBezTo>
                    <a:pt x="11300" y="18662"/>
                    <a:pt x="13000" y="17600"/>
                    <a:pt x="14000" y="16833"/>
                  </a:cubicBezTo>
                  <a:cubicBezTo>
                    <a:pt x="15000" y="16065"/>
                    <a:pt x="15300" y="15593"/>
                    <a:pt x="15550" y="15062"/>
                  </a:cubicBezTo>
                  <a:cubicBezTo>
                    <a:pt x="15800" y="14531"/>
                    <a:pt x="16000" y="13941"/>
                    <a:pt x="15850" y="13882"/>
                  </a:cubicBezTo>
                  <a:cubicBezTo>
                    <a:pt x="15700" y="13823"/>
                    <a:pt x="15200" y="14295"/>
                    <a:pt x="14650" y="15357"/>
                  </a:cubicBezTo>
                  <a:cubicBezTo>
                    <a:pt x="14100" y="16420"/>
                    <a:pt x="13500" y="18072"/>
                    <a:pt x="13200" y="19193"/>
                  </a:cubicBezTo>
                  <a:cubicBezTo>
                    <a:pt x="12900" y="20315"/>
                    <a:pt x="12900" y="20905"/>
                    <a:pt x="13200" y="21200"/>
                  </a:cubicBezTo>
                  <a:cubicBezTo>
                    <a:pt x="13500" y="21495"/>
                    <a:pt x="14100" y="21495"/>
                    <a:pt x="14950" y="20551"/>
                  </a:cubicBezTo>
                  <a:cubicBezTo>
                    <a:pt x="15800" y="19606"/>
                    <a:pt x="16900" y="17718"/>
                    <a:pt x="17650" y="14767"/>
                  </a:cubicBezTo>
                  <a:cubicBezTo>
                    <a:pt x="18400" y="11816"/>
                    <a:pt x="18800" y="7803"/>
                    <a:pt x="19000" y="5384"/>
                  </a:cubicBezTo>
                  <a:cubicBezTo>
                    <a:pt x="19200" y="2964"/>
                    <a:pt x="19200" y="2138"/>
                    <a:pt x="19150" y="1370"/>
                  </a:cubicBezTo>
                  <a:cubicBezTo>
                    <a:pt x="19100" y="603"/>
                    <a:pt x="19000" y="-105"/>
                    <a:pt x="18750" y="13"/>
                  </a:cubicBezTo>
                  <a:cubicBezTo>
                    <a:pt x="18500" y="131"/>
                    <a:pt x="18100" y="1075"/>
                    <a:pt x="17800" y="3259"/>
                  </a:cubicBezTo>
                  <a:cubicBezTo>
                    <a:pt x="17500" y="5443"/>
                    <a:pt x="17300" y="8865"/>
                    <a:pt x="17600" y="11639"/>
                  </a:cubicBezTo>
                  <a:cubicBezTo>
                    <a:pt x="17900" y="14413"/>
                    <a:pt x="18700" y="16538"/>
                    <a:pt x="19450" y="17718"/>
                  </a:cubicBezTo>
                  <a:cubicBezTo>
                    <a:pt x="20200" y="18898"/>
                    <a:pt x="20900" y="19134"/>
                    <a:pt x="21600" y="19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8" name="Line"/>
            <p:cNvSpPr/>
            <p:nvPr/>
          </p:nvSpPr>
          <p:spPr>
            <a:xfrm>
              <a:off x="1691435" y="3551833"/>
              <a:ext cx="232964" cy="461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433" fill="norm" stroke="1" extrusionOk="0">
                  <a:moveTo>
                    <a:pt x="10341" y="0"/>
                  </a:moveTo>
                  <a:cubicBezTo>
                    <a:pt x="8018" y="1899"/>
                    <a:pt x="5695" y="3798"/>
                    <a:pt x="3954" y="6468"/>
                  </a:cubicBezTo>
                  <a:cubicBezTo>
                    <a:pt x="2212" y="9138"/>
                    <a:pt x="1050" y="12580"/>
                    <a:pt x="470" y="14835"/>
                  </a:cubicBezTo>
                  <a:cubicBezTo>
                    <a:pt x="-111" y="17090"/>
                    <a:pt x="-111" y="18158"/>
                    <a:pt x="237" y="19048"/>
                  </a:cubicBezTo>
                  <a:cubicBezTo>
                    <a:pt x="586" y="19938"/>
                    <a:pt x="1283" y="20651"/>
                    <a:pt x="2328" y="21066"/>
                  </a:cubicBezTo>
                  <a:cubicBezTo>
                    <a:pt x="3373" y="21481"/>
                    <a:pt x="4766" y="21600"/>
                    <a:pt x="6624" y="21125"/>
                  </a:cubicBezTo>
                  <a:cubicBezTo>
                    <a:pt x="8483" y="20651"/>
                    <a:pt x="10805" y="19582"/>
                    <a:pt x="12431" y="18158"/>
                  </a:cubicBezTo>
                  <a:cubicBezTo>
                    <a:pt x="14057" y="16734"/>
                    <a:pt x="14986" y="14954"/>
                    <a:pt x="15102" y="13826"/>
                  </a:cubicBezTo>
                  <a:cubicBezTo>
                    <a:pt x="15218" y="12699"/>
                    <a:pt x="14521" y="12224"/>
                    <a:pt x="13708" y="12224"/>
                  </a:cubicBezTo>
                  <a:cubicBezTo>
                    <a:pt x="12895" y="12224"/>
                    <a:pt x="11966" y="12699"/>
                    <a:pt x="10921" y="13470"/>
                  </a:cubicBezTo>
                  <a:cubicBezTo>
                    <a:pt x="9876" y="14242"/>
                    <a:pt x="8715" y="15310"/>
                    <a:pt x="8134" y="16259"/>
                  </a:cubicBezTo>
                  <a:cubicBezTo>
                    <a:pt x="7554" y="17209"/>
                    <a:pt x="7554" y="18040"/>
                    <a:pt x="8018" y="18692"/>
                  </a:cubicBezTo>
                  <a:cubicBezTo>
                    <a:pt x="8483" y="19345"/>
                    <a:pt x="9412" y="19820"/>
                    <a:pt x="10573" y="20057"/>
                  </a:cubicBezTo>
                  <a:cubicBezTo>
                    <a:pt x="11734" y="20295"/>
                    <a:pt x="13128" y="20295"/>
                    <a:pt x="14986" y="19820"/>
                  </a:cubicBezTo>
                  <a:cubicBezTo>
                    <a:pt x="16844" y="19345"/>
                    <a:pt x="19166" y="18396"/>
                    <a:pt x="20328" y="17268"/>
                  </a:cubicBezTo>
                  <a:cubicBezTo>
                    <a:pt x="21489" y="16141"/>
                    <a:pt x="21489" y="14835"/>
                    <a:pt x="20095" y="13826"/>
                  </a:cubicBezTo>
                  <a:cubicBezTo>
                    <a:pt x="18702" y="12818"/>
                    <a:pt x="15915" y="12105"/>
                    <a:pt x="13128" y="1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9" name="Line"/>
            <p:cNvSpPr/>
            <p:nvPr/>
          </p:nvSpPr>
          <p:spPr>
            <a:xfrm>
              <a:off x="1589187" y="3689836"/>
              <a:ext cx="35403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fill="norm" stroke="1" extrusionOk="0">
                  <a:moveTo>
                    <a:pt x="5210" y="21600"/>
                  </a:moveTo>
                  <a:cubicBezTo>
                    <a:pt x="4123" y="21600"/>
                    <a:pt x="3035" y="21600"/>
                    <a:pt x="2025" y="21323"/>
                  </a:cubicBezTo>
                  <a:cubicBezTo>
                    <a:pt x="1015" y="21046"/>
                    <a:pt x="82" y="20492"/>
                    <a:pt x="5" y="19385"/>
                  </a:cubicBezTo>
                  <a:cubicBezTo>
                    <a:pt x="-73" y="18277"/>
                    <a:pt x="704" y="16615"/>
                    <a:pt x="4433" y="13292"/>
                  </a:cubicBezTo>
                  <a:cubicBezTo>
                    <a:pt x="8163" y="9969"/>
                    <a:pt x="14845" y="4985"/>
                    <a:pt x="215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0" name="Line"/>
            <p:cNvSpPr/>
            <p:nvPr/>
          </p:nvSpPr>
          <p:spPr>
            <a:xfrm>
              <a:off x="2364900" y="3646027"/>
              <a:ext cx="207006" cy="35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8" fill="norm" stroke="1" extrusionOk="0">
                  <a:moveTo>
                    <a:pt x="21600" y="2136"/>
                  </a:moveTo>
                  <a:cubicBezTo>
                    <a:pt x="21067" y="1380"/>
                    <a:pt x="20533" y="625"/>
                    <a:pt x="19467" y="248"/>
                  </a:cubicBezTo>
                  <a:cubicBezTo>
                    <a:pt x="18400" y="-130"/>
                    <a:pt x="16800" y="-130"/>
                    <a:pt x="14667" y="625"/>
                  </a:cubicBezTo>
                  <a:cubicBezTo>
                    <a:pt x="12533" y="1380"/>
                    <a:pt x="9867" y="2891"/>
                    <a:pt x="9067" y="4704"/>
                  </a:cubicBezTo>
                  <a:cubicBezTo>
                    <a:pt x="8267" y="6516"/>
                    <a:pt x="9333" y="8631"/>
                    <a:pt x="11200" y="10746"/>
                  </a:cubicBezTo>
                  <a:cubicBezTo>
                    <a:pt x="13067" y="12860"/>
                    <a:pt x="15733" y="14975"/>
                    <a:pt x="17200" y="16561"/>
                  </a:cubicBezTo>
                  <a:cubicBezTo>
                    <a:pt x="18667" y="18147"/>
                    <a:pt x="18933" y="19204"/>
                    <a:pt x="17333" y="20035"/>
                  </a:cubicBezTo>
                  <a:cubicBezTo>
                    <a:pt x="15733" y="20866"/>
                    <a:pt x="12267" y="21470"/>
                    <a:pt x="9067" y="20186"/>
                  </a:cubicBezTo>
                  <a:cubicBezTo>
                    <a:pt x="5867" y="18902"/>
                    <a:pt x="2933" y="15730"/>
                    <a:pt x="0" y="12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1" name="Line"/>
            <p:cNvSpPr/>
            <p:nvPr/>
          </p:nvSpPr>
          <p:spPr>
            <a:xfrm>
              <a:off x="2606092" y="3559439"/>
              <a:ext cx="172818" cy="38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09" fill="norm" stroke="1" extrusionOk="0">
                  <a:moveTo>
                    <a:pt x="515" y="424"/>
                  </a:moveTo>
                  <a:cubicBezTo>
                    <a:pt x="3056" y="144"/>
                    <a:pt x="5598" y="-137"/>
                    <a:pt x="6868" y="73"/>
                  </a:cubicBezTo>
                  <a:cubicBezTo>
                    <a:pt x="8139" y="284"/>
                    <a:pt x="8139" y="985"/>
                    <a:pt x="7345" y="3299"/>
                  </a:cubicBezTo>
                  <a:cubicBezTo>
                    <a:pt x="6551" y="5614"/>
                    <a:pt x="4962" y="9541"/>
                    <a:pt x="3851" y="12206"/>
                  </a:cubicBezTo>
                  <a:cubicBezTo>
                    <a:pt x="2739" y="14871"/>
                    <a:pt x="2104" y="16273"/>
                    <a:pt x="1468" y="17536"/>
                  </a:cubicBezTo>
                  <a:cubicBezTo>
                    <a:pt x="833" y="18798"/>
                    <a:pt x="198" y="19920"/>
                    <a:pt x="39" y="20060"/>
                  </a:cubicBezTo>
                  <a:cubicBezTo>
                    <a:pt x="-120" y="20201"/>
                    <a:pt x="198" y="19359"/>
                    <a:pt x="1151" y="18377"/>
                  </a:cubicBezTo>
                  <a:cubicBezTo>
                    <a:pt x="2104" y="17395"/>
                    <a:pt x="3692" y="16273"/>
                    <a:pt x="5280" y="15502"/>
                  </a:cubicBezTo>
                  <a:cubicBezTo>
                    <a:pt x="6868" y="14731"/>
                    <a:pt x="8456" y="14310"/>
                    <a:pt x="10045" y="14169"/>
                  </a:cubicBezTo>
                  <a:cubicBezTo>
                    <a:pt x="11633" y="14029"/>
                    <a:pt x="13221" y="14169"/>
                    <a:pt x="14174" y="14590"/>
                  </a:cubicBezTo>
                  <a:cubicBezTo>
                    <a:pt x="15127" y="15011"/>
                    <a:pt x="15445" y="15712"/>
                    <a:pt x="15604" y="16554"/>
                  </a:cubicBezTo>
                  <a:cubicBezTo>
                    <a:pt x="15762" y="17395"/>
                    <a:pt x="15762" y="18377"/>
                    <a:pt x="16080" y="19289"/>
                  </a:cubicBezTo>
                  <a:cubicBezTo>
                    <a:pt x="16398" y="20201"/>
                    <a:pt x="17033" y="21042"/>
                    <a:pt x="17986" y="21253"/>
                  </a:cubicBezTo>
                  <a:cubicBezTo>
                    <a:pt x="18939" y="21463"/>
                    <a:pt x="20209" y="21042"/>
                    <a:pt x="21480" y="20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2" name="Line"/>
            <p:cNvSpPr/>
            <p:nvPr/>
          </p:nvSpPr>
          <p:spPr>
            <a:xfrm>
              <a:off x="2821396" y="3802283"/>
              <a:ext cx="67406" cy="13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270" fill="norm" stroke="1" extrusionOk="0">
                  <a:moveTo>
                    <a:pt x="10700" y="4000"/>
                  </a:moveTo>
                  <a:cubicBezTo>
                    <a:pt x="11500" y="2000"/>
                    <a:pt x="12300" y="0"/>
                    <a:pt x="10700" y="0"/>
                  </a:cubicBezTo>
                  <a:cubicBezTo>
                    <a:pt x="9100" y="0"/>
                    <a:pt x="5100" y="2000"/>
                    <a:pt x="2700" y="5200"/>
                  </a:cubicBezTo>
                  <a:cubicBezTo>
                    <a:pt x="300" y="8400"/>
                    <a:pt x="-500" y="12800"/>
                    <a:pt x="300" y="15800"/>
                  </a:cubicBezTo>
                  <a:cubicBezTo>
                    <a:pt x="1100" y="18800"/>
                    <a:pt x="3500" y="20400"/>
                    <a:pt x="6700" y="21000"/>
                  </a:cubicBezTo>
                  <a:cubicBezTo>
                    <a:pt x="9900" y="21600"/>
                    <a:pt x="13900" y="21200"/>
                    <a:pt x="16700" y="19800"/>
                  </a:cubicBezTo>
                  <a:cubicBezTo>
                    <a:pt x="19500" y="18400"/>
                    <a:pt x="21100" y="16000"/>
                    <a:pt x="21100" y="13200"/>
                  </a:cubicBezTo>
                  <a:cubicBezTo>
                    <a:pt x="21100" y="10400"/>
                    <a:pt x="19500" y="7200"/>
                    <a:pt x="17900" y="4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3" name="Line"/>
            <p:cNvSpPr/>
            <p:nvPr/>
          </p:nvSpPr>
          <p:spPr>
            <a:xfrm>
              <a:off x="2962914" y="3820172"/>
              <a:ext cx="278093" cy="14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146" fill="norm" stroke="1" extrusionOk="0">
                  <a:moveTo>
                    <a:pt x="0" y="0"/>
                  </a:moveTo>
                  <a:cubicBezTo>
                    <a:pt x="785" y="1157"/>
                    <a:pt x="1571" y="2314"/>
                    <a:pt x="2062" y="3857"/>
                  </a:cubicBezTo>
                  <a:cubicBezTo>
                    <a:pt x="2553" y="5400"/>
                    <a:pt x="2749" y="7329"/>
                    <a:pt x="2847" y="9257"/>
                  </a:cubicBezTo>
                  <a:cubicBezTo>
                    <a:pt x="2945" y="11186"/>
                    <a:pt x="2945" y="13114"/>
                    <a:pt x="3436" y="14464"/>
                  </a:cubicBezTo>
                  <a:cubicBezTo>
                    <a:pt x="3927" y="15814"/>
                    <a:pt x="4909" y="16586"/>
                    <a:pt x="6284" y="16393"/>
                  </a:cubicBezTo>
                  <a:cubicBezTo>
                    <a:pt x="7658" y="16200"/>
                    <a:pt x="9425" y="15043"/>
                    <a:pt x="10604" y="15236"/>
                  </a:cubicBezTo>
                  <a:cubicBezTo>
                    <a:pt x="11782" y="15429"/>
                    <a:pt x="12371" y="16971"/>
                    <a:pt x="13058" y="18514"/>
                  </a:cubicBezTo>
                  <a:cubicBezTo>
                    <a:pt x="13745" y="20057"/>
                    <a:pt x="14531" y="21600"/>
                    <a:pt x="16004" y="21021"/>
                  </a:cubicBezTo>
                  <a:cubicBezTo>
                    <a:pt x="17476" y="20443"/>
                    <a:pt x="19636" y="17743"/>
                    <a:pt x="20618" y="14271"/>
                  </a:cubicBezTo>
                  <a:cubicBezTo>
                    <a:pt x="21600" y="10800"/>
                    <a:pt x="21404" y="6557"/>
                    <a:pt x="21207" y="2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4" name="Line"/>
            <p:cNvSpPr/>
            <p:nvPr/>
          </p:nvSpPr>
          <p:spPr>
            <a:xfrm>
              <a:off x="3899057" y="3527466"/>
              <a:ext cx="712228" cy="457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81" fill="norm" stroke="1" extrusionOk="0">
                  <a:moveTo>
                    <a:pt x="4605" y="2927"/>
                  </a:moveTo>
                  <a:cubicBezTo>
                    <a:pt x="4682" y="2331"/>
                    <a:pt x="4759" y="1734"/>
                    <a:pt x="4836" y="1137"/>
                  </a:cubicBezTo>
                  <a:cubicBezTo>
                    <a:pt x="4913" y="541"/>
                    <a:pt x="4990" y="-56"/>
                    <a:pt x="4990" y="4"/>
                  </a:cubicBezTo>
                  <a:cubicBezTo>
                    <a:pt x="4990" y="63"/>
                    <a:pt x="4913" y="779"/>
                    <a:pt x="4605" y="3106"/>
                  </a:cubicBezTo>
                  <a:cubicBezTo>
                    <a:pt x="4296" y="5434"/>
                    <a:pt x="3756" y="9372"/>
                    <a:pt x="3486" y="12236"/>
                  </a:cubicBezTo>
                  <a:cubicBezTo>
                    <a:pt x="3216" y="15100"/>
                    <a:pt x="3216" y="16890"/>
                    <a:pt x="3216" y="18143"/>
                  </a:cubicBezTo>
                  <a:cubicBezTo>
                    <a:pt x="3216" y="19396"/>
                    <a:pt x="3216" y="20112"/>
                    <a:pt x="3370" y="20649"/>
                  </a:cubicBezTo>
                  <a:cubicBezTo>
                    <a:pt x="3525" y="21186"/>
                    <a:pt x="3833" y="21544"/>
                    <a:pt x="3988" y="21305"/>
                  </a:cubicBezTo>
                  <a:cubicBezTo>
                    <a:pt x="4142" y="21067"/>
                    <a:pt x="4142" y="20231"/>
                    <a:pt x="3795" y="18919"/>
                  </a:cubicBezTo>
                  <a:cubicBezTo>
                    <a:pt x="3448" y="17606"/>
                    <a:pt x="2753" y="15816"/>
                    <a:pt x="2252" y="14742"/>
                  </a:cubicBezTo>
                  <a:cubicBezTo>
                    <a:pt x="1750" y="13668"/>
                    <a:pt x="1442" y="13310"/>
                    <a:pt x="1056" y="13011"/>
                  </a:cubicBezTo>
                  <a:cubicBezTo>
                    <a:pt x="670" y="12713"/>
                    <a:pt x="208" y="12474"/>
                    <a:pt x="53" y="12057"/>
                  </a:cubicBezTo>
                  <a:cubicBezTo>
                    <a:pt x="-101" y="11639"/>
                    <a:pt x="53" y="11042"/>
                    <a:pt x="863" y="9670"/>
                  </a:cubicBezTo>
                  <a:cubicBezTo>
                    <a:pt x="1673" y="8298"/>
                    <a:pt x="3139" y="6150"/>
                    <a:pt x="4142" y="4837"/>
                  </a:cubicBezTo>
                  <a:cubicBezTo>
                    <a:pt x="5145" y="3524"/>
                    <a:pt x="5685" y="3047"/>
                    <a:pt x="6032" y="3345"/>
                  </a:cubicBezTo>
                  <a:cubicBezTo>
                    <a:pt x="6379" y="3643"/>
                    <a:pt x="6533" y="4717"/>
                    <a:pt x="6572" y="6866"/>
                  </a:cubicBezTo>
                  <a:cubicBezTo>
                    <a:pt x="6610" y="9014"/>
                    <a:pt x="6533" y="12236"/>
                    <a:pt x="6418" y="14264"/>
                  </a:cubicBezTo>
                  <a:cubicBezTo>
                    <a:pt x="6302" y="16293"/>
                    <a:pt x="6148" y="17129"/>
                    <a:pt x="6070" y="17248"/>
                  </a:cubicBezTo>
                  <a:cubicBezTo>
                    <a:pt x="5993" y="17367"/>
                    <a:pt x="5993" y="16771"/>
                    <a:pt x="6148" y="16055"/>
                  </a:cubicBezTo>
                  <a:cubicBezTo>
                    <a:pt x="6302" y="15338"/>
                    <a:pt x="6610" y="14503"/>
                    <a:pt x="6958" y="14026"/>
                  </a:cubicBezTo>
                  <a:cubicBezTo>
                    <a:pt x="7305" y="13548"/>
                    <a:pt x="7690" y="13429"/>
                    <a:pt x="8038" y="13548"/>
                  </a:cubicBezTo>
                  <a:cubicBezTo>
                    <a:pt x="8385" y="13668"/>
                    <a:pt x="8693" y="14026"/>
                    <a:pt x="9310" y="14921"/>
                  </a:cubicBezTo>
                  <a:cubicBezTo>
                    <a:pt x="9928" y="15816"/>
                    <a:pt x="10853" y="17248"/>
                    <a:pt x="11548" y="18024"/>
                  </a:cubicBezTo>
                  <a:cubicBezTo>
                    <a:pt x="12242" y="18799"/>
                    <a:pt x="12705" y="18919"/>
                    <a:pt x="13052" y="18680"/>
                  </a:cubicBezTo>
                  <a:cubicBezTo>
                    <a:pt x="13399" y="18441"/>
                    <a:pt x="13630" y="17845"/>
                    <a:pt x="13746" y="17188"/>
                  </a:cubicBezTo>
                  <a:cubicBezTo>
                    <a:pt x="13862" y="16532"/>
                    <a:pt x="13862" y="15816"/>
                    <a:pt x="13708" y="15279"/>
                  </a:cubicBezTo>
                  <a:cubicBezTo>
                    <a:pt x="13553" y="14742"/>
                    <a:pt x="13245" y="14384"/>
                    <a:pt x="13052" y="14503"/>
                  </a:cubicBezTo>
                  <a:cubicBezTo>
                    <a:pt x="12859" y="14622"/>
                    <a:pt x="12782" y="15219"/>
                    <a:pt x="12859" y="15756"/>
                  </a:cubicBezTo>
                  <a:cubicBezTo>
                    <a:pt x="12936" y="16293"/>
                    <a:pt x="13168" y="16771"/>
                    <a:pt x="13399" y="17487"/>
                  </a:cubicBezTo>
                  <a:cubicBezTo>
                    <a:pt x="13630" y="18203"/>
                    <a:pt x="13862" y="19157"/>
                    <a:pt x="14209" y="19635"/>
                  </a:cubicBezTo>
                  <a:cubicBezTo>
                    <a:pt x="14556" y="20112"/>
                    <a:pt x="15019" y="20112"/>
                    <a:pt x="15598" y="19336"/>
                  </a:cubicBezTo>
                  <a:cubicBezTo>
                    <a:pt x="16176" y="18561"/>
                    <a:pt x="16870" y="17009"/>
                    <a:pt x="17642" y="14563"/>
                  </a:cubicBezTo>
                  <a:cubicBezTo>
                    <a:pt x="18413" y="12116"/>
                    <a:pt x="19262" y="8775"/>
                    <a:pt x="19725" y="6746"/>
                  </a:cubicBezTo>
                  <a:cubicBezTo>
                    <a:pt x="20188" y="4717"/>
                    <a:pt x="20265" y="4001"/>
                    <a:pt x="20380" y="3345"/>
                  </a:cubicBezTo>
                  <a:cubicBezTo>
                    <a:pt x="20496" y="2689"/>
                    <a:pt x="20650" y="2092"/>
                    <a:pt x="20612" y="2152"/>
                  </a:cubicBezTo>
                  <a:cubicBezTo>
                    <a:pt x="20573" y="2211"/>
                    <a:pt x="20342" y="2927"/>
                    <a:pt x="19995" y="4717"/>
                  </a:cubicBezTo>
                  <a:cubicBezTo>
                    <a:pt x="19648" y="6508"/>
                    <a:pt x="19185" y="9372"/>
                    <a:pt x="18992" y="11520"/>
                  </a:cubicBezTo>
                  <a:cubicBezTo>
                    <a:pt x="18799" y="13668"/>
                    <a:pt x="18876" y="15100"/>
                    <a:pt x="19030" y="16054"/>
                  </a:cubicBezTo>
                  <a:cubicBezTo>
                    <a:pt x="19185" y="17009"/>
                    <a:pt x="19416" y="17487"/>
                    <a:pt x="19840" y="17546"/>
                  </a:cubicBezTo>
                  <a:cubicBezTo>
                    <a:pt x="20265" y="17606"/>
                    <a:pt x="20882" y="17248"/>
                    <a:pt x="21499" y="168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5" name="Line"/>
            <p:cNvSpPr/>
            <p:nvPr/>
          </p:nvSpPr>
          <p:spPr>
            <a:xfrm>
              <a:off x="4465614" y="3766504"/>
              <a:ext cx="245340" cy="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3" fill="norm" stroke="1" extrusionOk="0">
                  <a:moveTo>
                    <a:pt x="4050" y="7200"/>
                  </a:moveTo>
                  <a:cubicBezTo>
                    <a:pt x="2025" y="12000"/>
                    <a:pt x="0" y="16800"/>
                    <a:pt x="0" y="19200"/>
                  </a:cubicBezTo>
                  <a:cubicBezTo>
                    <a:pt x="0" y="21600"/>
                    <a:pt x="2025" y="21600"/>
                    <a:pt x="5963" y="18000"/>
                  </a:cubicBezTo>
                  <a:cubicBezTo>
                    <a:pt x="9900" y="14400"/>
                    <a:pt x="1575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6" name="Line"/>
            <p:cNvSpPr/>
            <p:nvPr/>
          </p:nvSpPr>
          <p:spPr>
            <a:xfrm>
              <a:off x="5293633" y="3662340"/>
              <a:ext cx="177072" cy="620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0886" fill="norm" stroke="1" extrusionOk="0">
                  <a:moveTo>
                    <a:pt x="5476" y="8671"/>
                  </a:moveTo>
                  <a:cubicBezTo>
                    <a:pt x="4563" y="11338"/>
                    <a:pt x="3651" y="14006"/>
                    <a:pt x="3194" y="15985"/>
                  </a:cubicBezTo>
                  <a:cubicBezTo>
                    <a:pt x="2738" y="17965"/>
                    <a:pt x="2738" y="19256"/>
                    <a:pt x="2738" y="20116"/>
                  </a:cubicBezTo>
                  <a:cubicBezTo>
                    <a:pt x="2738" y="20977"/>
                    <a:pt x="2738" y="21407"/>
                    <a:pt x="2586" y="19815"/>
                  </a:cubicBezTo>
                  <a:cubicBezTo>
                    <a:pt x="2434" y="18223"/>
                    <a:pt x="2130" y="14609"/>
                    <a:pt x="2130" y="11209"/>
                  </a:cubicBezTo>
                  <a:cubicBezTo>
                    <a:pt x="2130" y="7810"/>
                    <a:pt x="2434" y="4626"/>
                    <a:pt x="2890" y="2819"/>
                  </a:cubicBezTo>
                  <a:cubicBezTo>
                    <a:pt x="3346" y="1012"/>
                    <a:pt x="3955" y="581"/>
                    <a:pt x="5628" y="280"/>
                  </a:cubicBezTo>
                  <a:cubicBezTo>
                    <a:pt x="7301" y="-21"/>
                    <a:pt x="10039" y="-193"/>
                    <a:pt x="12777" y="366"/>
                  </a:cubicBezTo>
                  <a:cubicBezTo>
                    <a:pt x="15515" y="926"/>
                    <a:pt x="18254" y="2217"/>
                    <a:pt x="19775" y="3464"/>
                  </a:cubicBezTo>
                  <a:cubicBezTo>
                    <a:pt x="21296" y="4712"/>
                    <a:pt x="21600" y="5917"/>
                    <a:pt x="20079" y="6907"/>
                  </a:cubicBezTo>
                  <a:cubicBezTo>
                    <a:pt x="18558" y="7896"/>
                    <a:pt x="15211" y="8671"/>
                    <a:pt x="11561" y="9058"/>
                  </a:cubicBezTo>
                  <a:cubicBezTo>
                    <a:pt x="7910" y="9445"/>
                    <a:pt x="3955" y="9445"/>
                    <a:pt x="0" y="9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7" name="Line"/>
            <p:cNvSpPr/>
            <p:nvPr/>
          </p:nvSpPr>
          <p:spPr>
            <a:xfrm>
              <a:off x="5446969" y="3950508"/>
              <a:ext cx="122671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50" y="4985"/>
                    <a:pt x="6300" y="9969"/>
                    <a:pt x="9900" y="13569"/>
                  </a:cubicBezTo>
                  <a:cubicBezTo>
                    <a:pt x="13500" y="17169"/>
                    <a:pt x="17550" y="1938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8" name="Line"/>
            <p:cNvSpPr/>
            <p:nvPr/>
          </p:nvSpPr>
          <p:spPr>
            <a:xfrm>
              <a:off x="5496696" y="3942842"/>
              <a:ext cx="95945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21340" y="0"/>
                  </a:moveTo>
                  <a:cubicBezTo>
                    <a:pt x="16224" y="2400"/>
                    <a:pt x="11108" y="4800"/>
                    <a:pt x="7129" y="7886"/>
                  </a:cubicBezTo>
                  <a:cubicBezTo>
                    <a:pt x="3151" y="10971"/>
                    <a:pt x="308" y="14743"/>
                    <a:pt x="24" y="17143"/>
                  </a:cubicBezTo>
                  <a:cubicBezTo>
                    <a:pt x="-260" y="19543"/>
                    <a:pt x="2014" y="20571"/>
                    <a:pt x="42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9" name="Line"/>
            <p:cNvSpPr/>
            <p:nvPr/>
          </p:nvSpPr>
          <p:spPr>
            <a:xfrm>
              <a:off x="5640761" y="3711083"/>
              <a:ext cx="105216" cy="293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355" fill="norm" stroke="1" extrusionOk="0">
                  <a:moveTo>
                    <a:pt x="20681" y="127"/>
                  </a:moveTo>
                  <a:cubicBezTo>
                    <a:pt x="17667" y="-59"/>
                    <a:pt x="14653" y="-245"/>
                    <a:pt x="10886" y="1152"/>
                  </a:cubicBezTo>
                  <a:cubicBezTo>
                    <a:pt x="7118" y="2548"/>
                    <a:pt x="2597" y="5527"/>
                    <a:pt x="839" y="8600"/>
                  </a:cubicBezTo>
                  <a:cubicBezTo>
                    <a:pt x="-919" y="11672"/>
                    <a:pt x="86" y="14838"/>
                    <a:pt x="3853" y="16979"/>
                  </a:cubicBezTo>
                  <a:cubicBezTo>
                    <a:pt x="7621" y="19121"/>
                    <a:pt x="14151" y="20238"/>
                    <a:pt x="20681" y="21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0" name="Line"/>
            <p:cNvSpPr/>
            <p:nvPr/>
          </p:nvSpPr>
          <p:spPr>
            <a:xfrm>
              <a:off x="5762448" y="3766504"/>
              <a:ext cx="144533" cy="200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98" fill="norm" stroke="1" extrusionOk="0">
                  <a:moveTo>
                    <a:pt x="21431" y="0"/>
                  </a:moveTo>
                  <a:cubicBezTo>
                    <a:pt x="18020" y="5742"/>
                    <a:pt x="14610" y="11484"/>
                    <a:pt x="12336" y="14901"/>
                  </a:cubicBezTo>
                  <a:cubicBezTo>
                    <a:pt x="10063" y="18319"/>
                    <a:pt x="8926" y="19413"/>
                    <a:pt x="7410" y="20233"/>
                  </a:cubicBezTo>
                  <a:cubicBezTo>
                    <a:pt x="5894" y="21053"/>
                    <a:pt x="3999" y="21600"/>
                    <a:pt x="2484" y="21327"/>
                  </a:cubicBezTo>
                  <a:cubicBezTo>
                    <a:pt x="968" y="21053"/>
                    <a:pt x="-169" y="19959"/>
                    <a:pt x="20" y="19003"/>
                  </a:cubicBezTo>
                  <a:cubicBezTo>
                    <a:pt x="210" y="18046"/>
                    <a:pt x="1726" y="17225"/>
                    <a:pt x="3431" y="17089"/>
                  </a:cubicBezTo>
                  <a:cubicBezTo>
                    <a:pt x="5136" y="16952"/>
                    <a:pt x="7031" y="17499"/>
                    <a:pt x="10063" y="17499"/>
                  </a:cubicBezTo>
                  <a:cubicBezTo>
                    <a:pt x="13094" y="17499"/>
                    <a:pt x="17263" y="16952"/>
                    <a:pt x="21431" y="16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1" name="Line"/>
            <p:cNvSpPr/>
            <p:nvPr/>
          </p:nvSpPr>
          <p:spPr>
            <a:xfrm>
              <a:off x="5975981" y="3666835"/>
              <a:ext cx="79013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600" fill="norm" stroke="1" extrusionOk="0">
                  <a:moveTo>
                    <a:pt x="10125" y="0"/>
                  </a:moveTo>
                  <a:cubicBezTo>
                    <a:pt x="13500" y="0"/>
                    <a:pt x="16875" y="0"/>
                    <a:pt x="18900" y="800"/>
                  </a:cubicBezTo>
                  <a:cubicBezTo>
                    <a:pt x="20925" y="1600"/>
                    <a:pt x="21600" y="3200"/>
                    <a:pt x="19913" y="6500"/>
                  </a:cubicBezTo>
                  <a:cubicBezTo>
                    <a:pt x="18225" y="9800"/>
                    <a:pt x="14175" y="14800"/>
                    <a:pt x="10463" y="17600"/>
                  </a:cubicBezTo>
                  <a:cubicBezTo>
                    <a:pt x="6750" y="20400"/>
                    <a:pt x="3375" y="21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2" name="Line"/>
            <p:cNvSpPr/>
            <p:nvPr/>
          </p:nvSpPr>
          <p:spPr>
            <a:xfrm>
              <a:off x="5510860" y="3406139"/>
              <a:ext cx="212117" cy="239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7" fill="norm" stroke="1" extrusionOk="0">
                  <a:moveTo>
                    <a:pt x="3643" y="8102"/>
                  </a:moveTo>
                  <a:cubicBezTo>
                    <a:pt x="3383" y="11702"/>
                    <a:pt x="3123" y="15302"/>
                    <a:pt x="2602" y="17665"/>
                  </a:cubicBezTo>
                  <a:cubicBezTo>
                    <a:pt x="2082" y="20027"/>
                    <a:pt x="1301" y="21152"/>
                    <a:pt x="781" y="21039"/>
                  </a:cubicBezTo>
                  <a:cubicBezTo>
                    <a:pt x="260" y="20927"/>
                    <a:pt x="0" y="19577"/>
                    <a:pt x="0" y="16877"/>
                  </a:cubicBezTo>
                  <a:cubicBezTo>
                    <a:pt x="0" y="14177"/>
                    <a:pt x="260" y="10127"/>
                    <a:pt x="1301" y="6752"/>
                  </a:cubicBezTo>
                  <a:cubicBezTo>
                    <a:pt x="2342" y="3377"/>
                    <a:pt x="4164" y="677"/>
                    <a:pt x="7157" y="115"/>
                  </a:cubicBezTo>
                  <a:cubicBezTo>
                    <a:pt x="10149" y="-448"/>
                    <a:pt x="14313" y="1127"/>
                    <a:pt x="16916" y="3377"/>
                  </a:cubicBezTo>
                  <a:cubicBezTo>
                    <a:pt x="19518" y="5627"/>
                    <a:pt x="20559" y="8552"/>
                    <a:pt x="21600" y="1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3" name="Line"/>
            <p:cNvSpPr/>
            <p:nvPr/>
          </p:nvSpPr>
          <p:spPr>
            <a:xfrm>
              <a:off x="6392183" y="3766504"/>
              <a:ext cx="358151" cy="215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177" fill="norm" stroke="1" extrusionOk="0">
                  <a:moveTo>
                    <a:pt x="2167" y="17330"/>
                  </a:moveTo>
                  <a:cubicBezTo>
                    <a:pt x="1401" y="16577"/>
                    <a:pt x="635" y="15823"/>
                    <a:pt x="252" y="14442"/>
                  </a:cubicBezTo>
                  <a:cubicBezTo>
                    <a:pt x="-131" y="13060"/>
                    <a:pt x="-131" y="11051"/>
                    <a:pt x="635" y="9419"/>
                  </a:cubicBezTo>
                  <a:cubicBezTo>
                    <a:pt x="1401" y="7786"/>
                    <a:pt x="2933" y="6530"/>
                    <a:pt x="4465" y="7660"/>
                  </a:cubicBezTo>
                  <a:cubicBezTo>
                    <a:pt x="5997" y="8791"/>
                    <a:pt x="7529" y="12307"/>
                    <a:pt x="8601" y="14944"/>
                  </a:cubicBezTo>
                  <a:cubicBezTo>
                    <a:pt x="9673" y="17581"/>
                    <a:pt x="10286" y="19340"/>
                    <a:pt x="10975" y="20344"/>
                  </a:cubicBezTo>
                  <a:cubicBezTo>
                    <a:pt x="11665" y="21349"/>
                    <a:pt x="12431" y="21600"/>
                    <a:pt x="13426" y="20219"/>
                  </a:cubicBezTo>
                  <a:cubicBezTo>
                    <a:pt x="14422" y="18837"/>
                    <a:pt x="15648" y="15823"/>
                    <a:pt x="17026" y="12181"/>
                  </a:cubicBezTo>
                  <a:cubicBezTo>
                    <a:pt x="18405" y="8540"/>
                    <a:pt x="19937" y="4270"/>
                    <a:pt x="214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4" name="Line"/>
            <p:cNvSpPr/>
            <p:nvPr/>
          </p:nvSpPr>
          <p:spPr>
            <a:xfrm>
              <a:off x="7007421" y="3625575"/>
              <a:ext cx="310259" cy="455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393" fill="norm" stroke="1" extrusionOk="0">
                  <a:moveTo>
                    <a:pt x="1310" y="8057"/>
                  </a:moveTo>
                  <a:cubicBezTo>
                    <a:pt x="1842" y="7577"/>
                    <a:pt x="2373" y="7097"/>
                    <a:pt x="2638" y="7157"/>
                  </a:cubicBezTo>
                  <a:cubicBezTo>
                    <a:pt x="2904" y="7217"/>
                    <a:pt x="2904" y="7817"/>
                    <a:pt x="2727" y="9737"/>
                  </a:cubicBezTo>
                  <a:cubicBezTo>
                    <a:pt x="2550" y="11657"/>
                    <a:pt x="2196" y="14897"/>
                    <a:pt x="1930" y="16877"/>
                  </a:cubicBezTo>
                  <a:cubicBezTo>
                    <a:pt x="1664" y="18857"/>
                    <a:pt x="1487" y="19577"/>
                    <a:pt x="1222" y="20237"/>
                  </a:cubicBezTo>
                  <a:cubicBezTo>
                    <a:pt x="956" y="20897"/>
                    <a:pt x="602" y="21497"/>
                    <a:pt x="337" y="21377"/>
                  </a:cubicBezTo>
                  <a:cubicBezTo>
                    <a:pt x="71" y="21257"/>
                    <a:pt x="-106" y="20417"/>
                    <a:pt x="71" y="18377"/>
                  </a:cubicBezTo>
                  <a:cubicBezTo>
                    <a:pt x="248" y="16337"/>
                    <a:pt x="779" y="13097"/>
                    <a:pt x="1576" y="9977"/>
                  </a:cubicBezTo>
                  <a:cubicBezTo>
                    <a:pt x="2373" y="6857"/>
                    <a:pt x="3435" y="3857"/>
                    <a:pt x="4320" y="2117"/>
                  </a:cubicBezTo>
                  <a:cubicBezTo>
                    <a:pt x="5205" y="377"/>
                    <a:pt x="5914" y="-103"/>
                    <a:pt x="6533" y="17"/>
                  </a:cubicBezTo>
                  <a:cubicBezTo>
                    <a:pt x="7153" y="137"/>
                    <a:pt x="7684" y="857"/>
                    <a:pt x="8392" y="3197"/>
                  </a:cubicBezTo>
                  <a:cubicBezTo>
                    <a:pt x="9101" y="5537"/>
                    <a:pt x="9986" y="9497"/>
                    <a:pt x="10605" y="11897"/>
                  </a:cubicBezTo>
                  <a:cubicBezTo>
                    <a:pt x="11225" y="14297"/>
                    <a:pt x="11579" y="15137"/>
                    <a:pt x="12110" y="15797"/>
                  </a:cubicBezTo>
                  <a:cubicBezTo>
                    <a:pt x="12642" y="16457"/>
                    <a:pt x="13350" y="16937"/>
                    <a:pt x="13969" y="16817"/>
                  </a:cubicBezTo>
                  <a:cubicBezTo>
                    <a:pt x="14589" y="16697"/>
                    <a:pt x="15120" y="15977"/>
                    <a:pt x="15917" y="13817"/>
                  </a:cubicBezTo>
                  <a:cubicBezTo>
                    <a:pt x="16714" y="11657"/>
                    <a:pt x="17776" y="8057"/>
                    <a:pt x="18750" y="5717"/>
                  </a:cubicBezTo>
                  <a:cubicBezTo>
                    <a:pt x="19724" y="3377"/>
                    <a:pt x="20609" y="2297"/>
                    <a:pt x="21494" y="1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5" name="Line"/>
            <p:cNvSpPr/>
            <p:nvPr/>
          </p:nvSpPr>
          <p:spPr>
            <a:xfrm>
              <a:off x="7289812" y="3843173"/>
              <a:ext cx="116331" cy="18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326" fill="norm" stroke="1" extrusionOk="0">
                  <a:moveTo>
                    <a:pt x="18798" y="0"/>
                  </a:moveTo>
                  <a:cubicBezTo>
                    <a:pt x="12364" y="5472"/>
                    <a:pt x="5930" y="10944"/>
                    <a:pt x="2713" y="14544"/>
                  </a:cubicBezTo>
                  <a:cubicBezTo>
                    <a:pt x="-504" y="18144"/>
                    <a:pt x="-504" y="19872"/>
                    <a:pt x="875" y="20736"/>
                  </a:cubicBezTo>
                  <a:cubicBezTo>
                    <a:pt x="2253" y="21600"/>
                    <a:pt x="5011" y="21600"/>
                    <a:pt x="8458" y="20160"/>
                  </a:cubicBezTo>
                  <a:cubicBezTo>
                    <a:pt x="11905" y="18720"/>
                    <a:pt x="16041" y="15840"/>
                    <a:pt x="18339" y="13104"/>
                  </a:cubicBezTo>
                  <a:cubicBezTo>
                    <a:pt x="20636" y="10368"/>
                    <a:pt x="21096" y="7776"/>
                    <a:pt x="20866" y="5760"/>
                  </a:cubicBezTo>
                  <a:cubicBezTo>
                    <a:pt x="20636" y="3744"/>
                    <a:pt x="19717" y="2304"/>
                    <a:pt x="17879" y="1728"/>
                  </a:cubicBezTo>
                  <a:cubicBezTo>
                    <a:pt x="16041" y="1152"/>
                    <a:pt x="13283" y="1440"/>
                    <a:pt x="10526" y="1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6" name="Line"/>
            <p:cNvSpPr/>
            <p:nvPr/>
          </p:nvSpPr>
          <p:spPr>
            <a:xfrm>
              <a:off x="7402014" y="3562473"/>
              <a:ext cx="831098" cy="462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462" fill="norm" stroke="1" extrusionOk="0">
                  <a:moveTo>
                    <a:pt x="0" y="13392"/>
                  </a:moveTo>
                  <a:cubicBezTo>
                    <a:pt x="331" y="13154"/>
                    <a:pt x="663" y="12917"/>
                    <a:pt x="994" y="12739"/>
                  </a:cubicBezTo>
                  <a:cubicBezTo>
                    <a:pt x="1325" y="12561"/>
                    <a:pt x="1656" y="12442"/>
                    <a:pt x="2021" y="13451"/>
                  </a:cubicBezTo>
                  <a:cubicBezTo>
                    <a:pt x="2385" y="14460"/>
                    <a:pt x="2783" y="16596"/>
                    <a:pt x="2948" y="17961"/>
                  </a:cubicBezTo>
                  <a:cubicBezTo>
                    <a:pt x="3114" y="19326"/>
                    <a:pt x="3048" y="19919"/>
                    <a:pt x="2915" y="20453"/>
                  </a:cubicBezTo>
                  <a:cubicBezTo>
                    <a:pt x="2783" y="20987"/>
                    <a:pt x="2584" y="21462"/>
                    <a:pt x="2385" y="21462"/>
                  </a:cubicBezTo>
                  <a:cubicBezTo>
                    <a:pt x="2187" y="21462"/>
                    <a:pt x="1988" y="20987"/>
                    <a:pt x="1855" y="19860"/>
                  </a:cubicBezTo>
                  <a:cubicBezTo>
                    <a:pt x="1723" y="18732"/>
                    <a:pt x="1656" y="16952"/>
                    <a:pt x="1921" y="15528"/>
                  </a:cubicBezTo>
                  <a:cubicBezTo>
                    <a:pt x="2187" y="14104"/>
                    <a:pt x="2783" y="13036"/>
                    <a:pt x="3479" y="12561"/>
                  </a:cubicBezTo>
                  <a:cubicBezTo>
                    <a:pt x="4174" y="12086"/>
                    <a:pt x="4969" y="12205"/>
                    <a:pt x="5533" y="13095"/>
                  </a:cubicBezTo>
                  <a:cubicBezTo>
                    <a:pt x="6096" y="13985"/>
                    <a:pt x="6427" y="15647"/>
                    <a:pt x="6593" y="16833"/>
                  </a:cubicBezTo>
                  <a:cubicBezTo>
                    <a:pt x="6758" y="18020"/>
                    <a:pt x="6758" y="18732"/>
                    <a:pt x="6626" y="19504"/>
                  </a:cubicBezTo>
                  <a:cubicBezTo>
                    <a:pt x="6493" y="20275"/>
                    <a:pt x="6228" y="21106"/>
                    <a:pt x="6096" y="21047"/>
                  </a:cubicBezTo>
                  <a:cubicBezTo>
                    <a:pt x="5963" y="20987"/>
                    <a:pt x="5963" y="20038"/>
                    <a:pt x="6162" y="18614"/>
                  </a:cubicBezTo>
                  <a:cubicBezTo>
                    <a:pt x="6361" y="17189"/>
                    <a:pt x="6758" y="15291"/>
                    <a:pt x="7056" y="14104"/>
                  </a:cubicBezTo>
                  <a:cubicBezTo>
                    <a:pt x="7355" y="12917"/>
                    <a:pt x="7553" y="12442"/>
                    <a:pt x="7818" y="12146"/>
                  </a:cubicBezTo>
                  <a:cubicBezTo>
                    <a:pt x="8083" y="11849"/>
                    <a:pt x="8415" y="11730"/>
                    <a:pt x="8613" y="12027"/>
                  </a:cubicBezTo>
                  <a:cubicBezTo>
                    <a:pt x="8812" y="12324"/>
                    <a:pt x="8879" y="13036"/>
                    <a:pt x="8912" y="13748"/>
                  </a:cubicBezTo>
                  <a:cubicBezTo>
                    <a:pt x="8945" y="14460"/>
                    <a:pt x="8945" y="15172"/>
                    <a:pt x="8912" y="15825"/>
                  </a:cubicBezTo>
                  <a:cubicBezTo>
                    <a:pt x="8879" y="16477"/>
                    <a:pt x="8812" y="17071"/>
                    <a:pt x="8845" y="17071"/>
                  </a:cubicBezTo>
                  <a:cubicBezTo>
                    <a:pt x="8879" y="17071"/>
                    <a:pt x="9011" y="16477"/>
                    <a:pt x="9177" y="15943"/>
                  </a:cubicBezTo>
                  <a:cubicBezTo>
                    <a:pt x="9342" y="15409"/>
                    <a:pt x="9541" y="14935"/>
                    <a:pt x="9872" y="14460"/>
                  </a:cubicBezTo>
                  <a:cubicBezTo>
                    <a:pt x="10204" y="13985"/>
                    <a:pt x="10667" y="13510"/>
                    <a:pt x="10966" y="13570"/>
                  </a:cubicBezTo>
                  <a:cubicBezTo>
                    <a:pt x="11264" y="13629"/>
                    <a:pt x="11396" y="14222"/>
                    <a:pt x="11463" y="14816"/>
                  </a:cubicBezTo>
                  <a:cubicBezTo>
                    <a:pt x="11529" y="15409"/>
                    <a:pt x="11529" y="16003"/>
                    <a:pt x="11562" y="16596"/>
                  </a:cubicBezTo>
                  <a:cubicBezTo>
                    <a:pt x="11595" y="17189"/>
                    <a:pt x="11661" y="17783"/>
                    <a:pt x="11827" y="18258"/>
                  </a:cubicBezTo>
                  <a:cubicBezTo>
                    <a:pt x="11993" y="18732"/>
                    <a:pt x="12258" y="19088"/>
                    <a:pt x="12721" y="19029"/>
                  </a:cubicBezTo>
                  <a:cubicBezTo>
                    <a:pt x="13185" y="18970"/>
                    <a:pt x="13848" y="18495"/>
                    <a:pt x="14411" y="17427"/>
                  </a:cubicBezTo>
                  <a:cubicBezTo>
                    <a:pt x="14974" y="16359"/>
                    <a:pt x="15438" y="14697"/>
                    <a:pt x="15703" y="13570"/>
                  </a:cubicBezTo>
                  <a:cubicBezTo>
                    <a:pt x="15968" y="12442"/>
                    <a:pt x="16034" y="11849"/>
                    <a:pt x="15935" y="11730"/>
                  </a:cubicBezTo>
                  <a:cubicBezTo>
                    <a:pt x="15836" y="11611"/>
                    <a:pt x="15571" y="11968"/>
                    <a:pt x="15206" y="12620"/>
                  </a:cubicBezTo>
                  <a:cubicBezTo>
                    <a:pt x="14842" y="13273"/>
                    <a:pt x="14378" y="14222"/>
                    <a:pt x="14113" y="14994"/>
                  </a:cubicBezTo>
                  <a:cubicBezTo>
                    <a:pt x="13848" y="15765"/>
                    <a:pt x="13782" y="16359"/>
                    <a:pt x="13914" y="16715"/>
                  </a:cubicBezTo>
                  <a:cubicBezTo>
                    <a:pt x="14047" y="17071"/>
                    <a:pt x="14378" y="17189"/>
                    <a:pt x="14742" y="17071"/>
                  </a:cubicBezTo>
                  <a:cubicBezTo>
                    <a:pt x="15107" y="16952"/>
                    <a:pt x="15504" y="16596"/>
                    <a:pt x="15703" y="16715"/>
                  </a:cubicBezTo>
                  <a:cubicBezTo>
                    <a:pt x="15902" y="16833"/>
                    <a:pt x="15902" y="17427"/>
                    <a:pt x="15935" y="18020"/>
                  </a:cubicBezTo>
                  <a:cubicBezTo>
                    <a:pt x="15968" y="18614"/>
                    <a:pt x="16034" y="19207"/>
                    <a:pt x="16233" y="19563"/>
                  </a:cubicBezTo>
                  <a:cubicBezTo>
                    <a:pt x="16432" y="19919"/>
                    <a:pt x="16763" y="20038"/>
                    <a:pt x="17061" y="19919"/>
                  </a:cubicBezTo>
                  <a:cubicBezTo>
                    <a:pt x="17360" y="19800"/>
                    <a:pt x="17625" y="19444"/>
                    <a:pt x="18254" y="17783"/>
                  </a:cubicBezTo>
                  <a:cubicBezTo>
                    <a:pt x="18883" y="16121"/>
                    <a:pt x="19877" y="13154"/>
                    <a:pt x="20507" y="10247"/>
                  </a:cubicBezTo>
                  <a:cubicBezTo>
                    <a:pt x="21136" y="7339"/>
                    <a:pt x="21401" y="4491"/>
                    <a:pt x="21501" y="2710"/>
                  </a:cubicBezTo>
                  <a:cubicBezTo>
                    <a:pt x="21600" y="930"/>
                    <a:pt x="21534" y="218"/>
                    <a:pt x="21368" y="40"/>
                  </a:cubicBezTo>
                  <a:cubicBezTo>
                    <a:pt x="21202" y="-138"/>
                    <a:pt x="20937" y="218"/>
                    <a:pt x="20507" y="2354"/>
                  </a:cubicBezTo>
                  <a:cubicBezTo>
                    <a:pt x="20076" y="4491"/>
                    <a:pt x="19480" y="8407"/>
                    <a:pt x="19314" y="11552"/>
                  </a:cubicBezTo>
                  <a:cubicBezTo>
                    <a:pt x="19148" y="14697"/>
                    <a:pt x="19413" y="17071"/>
                    <a:pt x="19778" y="18495"/>
                  </a:cubicBezTo>
                  <a:cubicBezTo>
                    <a:pt x="20142" y="19919"/>
                    <a:pt x="20606" y="20394"/>
                    <a:pt x="21070" y="20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7" name="Line"/>
            <p:cNvSpPr/>
            <p:nvPr/>
          </p:nvSpPr>
          <p:spPr>
            <a:xfrm>
              <a:off x="8489370" y="3547235"/>
              <a:ext cx="177673" cy="525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75" fill="norm" stroke="1" extrusionOk="0">
                  <a:moveTo>
                    <a:pt x="21453" y="2066"/>
                  </a:moveTo>
                  <a:cubicBezTo>
                    <a:pt x="21144" y="1336"/>
                    <a:pt x="20836" y="605"/>
                    <a:pt x="19756" y="240"/>
                  </a:cubicBezTo>
                  <a:cubicBezTo>
                    <a:pt x="18676" y="-125"/>
                    <a:pt x="16824" y="-125"/>
                    <a:pt x="14202" y="605"/>
                  </a:cubicBezTo>
                  <a:cubicBezTo>
                    <a:pt x="11579" y="1336"/>
                    <a:pt x="8184" y="2797"/>
                    <a:pt x="5253" y="5301"/>
                  </a:cubicBezTo>
                  <a:cubicBezTo>
                    <a:pt x="2322" y="7805"/>
                    <a:pt x="-147" y="11353"/>
                    <a:pt x="7" y="14066"/>
                  </a:cubicBezTo>
                  <a:cubicBezTo>
                    <a:pt x="162" y="16779"/>
                    <a:pt x="2939" y="18658"/>
                    <a:pt x="6796" y="19753"/>
                  </a:cubicBezTo>
                  <a:cubicBezTo>
                    <a:pt x="10653" y="20849"/>
                    <a:pt x="15590" y="21162"/>
                    <a:pt x="20527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8" name="Line"/>
            <p:cNvSpPr/>
            <p:nvPr/>
          </p:nvSpPr>
          <p:spPr>
            <a:xfrm>
              <a:off x="8747212" y="3583838"/>
              <a:ext cx="180833" cy="665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403" fill="norm" stroke="1" extrusionOk="0">
                  <a:moveTo>
                    <a:pt x="4989" y="7842"/>
                  </a:moveTo>
                  <a:cubicBezTo>
                    <a:pt x="4089" y="9731"/>
                    <a:pt x="3189" y="11619"/>
                    <a:pt x="2739" y="13673"/>
                  </a:cubicBezTo>
                  <a:cubicBezTo>
                    <a:pt x="2289" y="15726"/>
                    <a:pt x="2289" y="17943"/>
                    <a:pt x="1989" y="19340"/>
                  </a:cubicBezTo>
                  <a:cubicBezTo>
                    <a:pt x="1689" y="20736"/>
                    <a:pt x="1089" y="21311"/>
                    <a:pt x="639" y="21393"/>
                  </a:cubicBezTo>
                  <a:cubicBezTo>
                    <a:pt x="189" y="21475"/>
                    <a:pt x="-111" y="21064"/>
                    <a:pt x="39" y="19504"/>
                  </a:cubicBezTo>
                  <a:cubicBezTo>
                    <a:pt x="189" y="17943"/>
                    <a:pt x="789" y="15233"/>
                    <a:pt x="1689" y="12564"/>
                  </a:cubicBezTo>
                  <a:cubicBezTo>
                    <a:pt x="2589" y="9895"/>
                    <a:pt x="3789" y="7267"/>
                    <a:pt x="5139" y="5213"/>
                  </a:cubicBezTo>
                  <a:cubicBezTo>
                    <a:pt x="6489" y="3160"/>
                    <a:pt x="7989" y="1682"/>
                    <a:pt x="9489" y="861"/>
                  </a:cubicBezTo>
                  <a:cubicBezTo>
                    <a:pt x="10989" y="39"/>
                    <a:pt x="12489" y="-125"/>
                    <a:pt x="13989" y="80"/>
                  </a:cubicBezTo>
                  <a:cubicBezTo>
                    <a:pt x="15489" y="286"/>
                    <a:pt x="16989" y="861"/>
                    <a:pt x="18489" y="2175"/>
                  </a:cubicBezTo>
                  <a:cubicBezTo>
                    <a:pt x="19989" y="3489"/>
                    <a:pt x="21489" y="5542"/>
                    <a:pt x="21189" y="7102"/>
                  </a:cubicBezTo>
                  <a:cubicBezTo>
                    <a:pt x="20889" y="8663"/>
                    <a:pt x="18789" y="9731"/>
                    <a:pt x="15639" y="10182"/>
                  </a:cubicBezTo>
                  <a:cubicBezTo>
                    <a:pt x="12489" y="10634"/>
                    <a:pt x="8289" y="10470"/>
                    <a:pt x="4089" y="10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9" name="Line"/>
            <p:cNvSpPr/>
            <p:nvPr/>
          </p:nvSpPr>
          <p:spPr>
            <a:xfrm>
              <a:off x="8973715" y="3889174"/>
              <a:ext cx="84337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18" y="3130"/>
                    <a:pt x="5236" y="6261"/>
                    <a:pt x="8836" y="9861"/>
                  </a:cubicBezTo>
                  <a:cubicBezTo>
                    <a:pt x="12436" y="13461"/>
                    <a:pt x="17018" y="175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0" name="Line"/>
            <p:cNvSpPr/>
            <p:nvPr/>
          </p:nvSpPr>
          <p:spPr>
            <a:xfrm>
              <a:off x="9004383" y="3927508"/>
              <a:ext cx="84336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0"/>
                    <a:pt x="15055" y="0"/>
                    <a:pt x="11455" y="1800"/>
                  </a:cubicBezTo>
                  <a:cubicBezTo>
                    <a:pt x="7855" y="3600"/>
                    <a:pt x="3927" y="7200"/>
                    <a:pt x="1964" y="10800"/>
                  </a:cubicBezTo>
                  <a:cubicBezTo>
                    <a:pt x="0" y="14400"/>
                    <a:pt x="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1" name="Line"/>
            <p:cNvSpPr/>
            <p:nvPr/>
          </p:nvSpPr>
          <p:spPr>
            <a:xfrm>
              <a:off x="9139667" y="3706316"/>
              <a:ext cx="110056" cy="309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417" fill="norm" stroke="1" extrusionOk="0">
                  <a:moveTo>
                    <a:pt x="21140" y="1514"/>
                  </a:moveTo>
                  <a:cubicBezTo>
                    <a:pt x="18195" y="806"/>
                    <a:pt x="15249" y="98"/>
                    <a:pt x="12795" y="10"/>
                  </a:cubicBezTo>
                  <a:cubicBezTo>
                    <a:pt x="10340" y="-79"/>
                    <a:pt x="8376" y="452"/>
                    <a:pt x="6167" y="2754"/>
                  </a:cubicBezTo>
                  <a:cubicBezTo>
                    <a:pt x="3958" y="5055"/>
                    <a:pt x="1504" y="9128"/>
                    <a:pt x="522" y="12314"/>
                  </a:cubicBezTo>
                  <a:cubicBezTo>
                    <a:pt x="-460" y="15501"/>
                    <a:pt x="31" y="17803"/>
                    <a:pt x="1258" y="19219"/>
                  </a:cubicBezTo>
                  <a:cubicBezTo>
                    <a:pt x="2485" y="20636"/>
                    <a:pt x="4449" y="21167"/>
                    <a:pt x="6658" y="21344"/>
                  </a:cubicBezTo>
                  <a:cubicBezTo>
                    <a:pt x="8867" y="21521"/>
                    <a:pt x="11322" y="21344"/>
                    <a:pt x="13776" y="21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2" name="Line"/>
            <p:cNvSpPr/>
            <p:nvPr/>
          </p:nvSpPr>
          <p:spPr>
            <a:xfrm>
              <a:off x="9254603" y="3789505"/>
              <a:ext cx="156124" cy="207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404" fill="norm" stroke="1" extrusionOk="0">
                  <a:moveTo>
                    <a:pt x="21283" y="0"/>
                  </a:moveTo>
                  <a:cubicBezTo>
                    <a:pt x="18844" y="5532"/>
                    <a:pt x="16406" y="11063"/>
                    <a:pt x="14489" y="14488"/>
                  </a:cubicBezTo>
                  <a:cubicBezTo>
                    <a:pt x="12573" y="17912"/>
                    <a:pt x="11180" y="19229"/>
                    <a:pt x="9438" y="20151"/>
                  </a:cubicBezTo>
                  <a:cubicBezTo>
                    <a:pt x="7696" y="21073"/>
                    <a:pt x="5606" y="21600"/>
                    <a:pt x="4038" y="21337"/>
                  </a:cubicBezTo>
                  <a:cubicBezTo>
                    <a:pt x="2470" y="21073"/>
                    <a:pt x="1425" y="20020"/>
                    <a:pt x="728" y="18834"/>
                  </a:cubicBezTo>
                  <a:cubicBezTo>
                    <a:pt x="31" y="17649"/>
                    <a:pt x="-317" y="16332"/>
                    <a:pt x="380" y="15410"/>
                  </a:cubicBezTo>
                  <a:cubicBezTo>
                    <a:pt x="1077" y="14488"/>
                    <a:pt x="2818" y="13961"/>
                    <a:pt x="5606" y="14751"/>
                  </a:cubicBezTo>
                  <a:cubicBezTo>
                    <a:pt x="8393" y="15541"/>
                    <a:pt x="12225" y="17649"/>
                    <a:pt x="15012" y="18834"/>
                  </a:cubicBezTo>
                  <a:cubicBezTo>
                    <a:pt x="17799" y="20020"/>
                    <a:pt x="19541" y="20283"/>
                    <a:pt x="21283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3" name="Line"/>
            <p:cNvSpPr/>
            <p:nvPr/>
          </p:nvSpPr>
          <p:spPr>
            <a:xfrm>
              <a:off x="9518061" y="3720504"/>
              <a:ext cx="62702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600" fill="norm" stroke="1" extrusionOk="0">
                  <a:moveTo>
                    <a:pt x="0" y="0"/>
                  </a:moveTo>
                  <a:cubicBezTo>
                    <a:pt x="4320" y="0"/>
                    <a:pt x="8640" y="0"/>
                    <a:pt x="12960" y="1710"/>
                  </a:cubicBezTo>
                  <a:cubicBezTo>
                    <a:pt x="17280" y="3420"/>
                    <a:pt x="21600" y="6840"/>
                    <a:pt x="21168" y="10440"/>
                  </a:cubicBezTo>
                  <a:cubicBezTo>
                    <a:pt x="20736" y="14040"/>
                    <a:pt x="15552" y="17820"/>
                    <a:pt x="103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4" name="Line"/>
            <p:cNvSpPr/>
            <p:nvPr/>
          </p:nvSpPr>
          <p:spPr>
            <a:xfrm>
              <a:off x="9694399" y="4057844"/>
              <a:ext cx="6900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5" name="Line"/>
            <p:cNvSpPr/>
            <p:nvPr/>
          </p:nvSpPr>
          <p:spPr>
            <a:xfrm>
              <a:off x="10139075" y="4149846"/>
              <a:ext cx="38334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2" y="14400"/>
                    <a:pt x="10944" y="7200"/>
                    <a:pt x="14544" y="3600"/>
                  </a:cubicBezTo>
                  <a:cubicBezTo>
                    <a:pt x="18144" y="0"/>
                    <a:pt x="1987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6" name="Line"/>
            <p:cNvSpPr/>
            <p:nvPr/>
          </p:nvSpPr>
          <p:spPr>
            <a:xfrm>
              <a:off x="10261745" y="4157513"/>
              <a:ext cx="406343" cy="34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6" fill="norm" stroke="1" extrusionOk="0">
                  <a:moveTo>
                    <a:pt x="0" y="18514"/>
                  </a:moveTo>
                  <a:cubicBezTo>
                    <a:pt x="272" y="20057"/>
                    <a:pt x="543" y="21600"/>
                    <a:pt x="3600" y="20057"/>
                  </a:cubicBezTo>
                  <a:cubicBezTo>
                    <a:pt x="6657" y="18514"/>
                    <a:pt x="12498" y="13886"/>
                    <a:pt x="15962" y="10029"/>
                  </a:cubicBezTo>
                  <a:cubicBezTo>
                    <a:pt x="19426" y="6171"/>
                    <a:pt x="20513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7" name="Line"/>
            <p:cNvSpPr/>
            <p:nvPr/>
          </p:nvSpPr>
          <p:spPr>
            <a:xfrm>
              <a:off x="10737089" y="3697503"/>
              <a:ext cx="273529" cy="58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600" fill="norm" stroke="1" extrusionOk="0">
                  <a:moveTo>
                    <a:pt x="0" y="0"/>
                  </a:moveTo>
                  <a:cubicBezTo>
                    <a:pt x="2141" y="0"/>
                    <a:pt x="4281" y="0"/>
                    <a:pt x="7686" y="1042"/>
                  </a:cubicBezTo>
                  <a:cubicBezTo>
                    <a:pt x="11092" y="2084"/>
                    <a:pt x="15762" y="4168"/>
                    <a:pt x="18389" y="6537"/>
                  </a:cubicBezTo>
                  <a:cubicBezTo>
                    <a:pt x="21016" y="8905"/>
                    <a:pt x="21600" y="11558"/>
                    <a:pt x="19751" y="14116"/>
                  </a:cubicBezTo>
                  <a:cubicBezTo>
                    <a:pt x="17903" y="16674"/>
                    <a:pt x="13622" y="19137"/>
                    <a:pt x="93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8" name="Line"/>
            <p:cNvSpPr/>
            <p:nvPr/>
          </p:nvSpPr>
          <p:spPr>
            <a:xfrm>
              <a:off x="1536881" y="5032008"/>
              <a:ext cx="206111" cy="724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399" fill="norm" stroke="1" extrusionOk="0">
                  <a:moveTo>
                    <a:pt x="0" y="8822"/>
                  </a:moveTo>
                  <a:cubicBezTo>
                    <a:pt x="0" y="11692"/>
                    <a:pt x="0" y="14562"/>
                    <a:pt x="130" y="16450"/>
                  </a:cubicBezTo>
                  <a:cubicBezTo>
                    <a:pt x="260" y="18338"/>
                    <a:pt x="520" y="19245"/>
                    <a:pt x="911" y="20000"/>
                  </a:cubicBezTo>
                  <a:cubicBezTo>
                    <a:pt x="1301" y="20755"/>
                    <a:pt x="1822" y="21359"/>
                    <a:pt x="2082" y="21397"/>
                  </a:cubicBezTo>
                  <a:cubicBezTo>
                    <a:pt x="2342" y="21435"/>
                    <a:pt x="2342" y="20906"/>
                    <a:pt x="2212" y="19169"/>
                  </a:cubicBezTo>
                  <a:cubicBezTo>
                    <a:pt x="2082" y="17432"/>
                    <a:pt x="1822" y="14487"/>
                    <a:pt x="1692" y="11466"/>
                  </a:cubicBezTo>
                  <a:cubicBezTo>
                    <a:pt x="1561" y="8445"/>
                    <a:pt x="1561" y="5348"/>
                    <a:pt x="2342" y="3422"/>
                  </a:cubicBezTo>
                  <a:cubicBezTo>
                    <a:pt x="3123" y="1497"/>
                    <a:pt x="4684" y="741"/>
                    <a:pt x="6116" y="326"/>
                  </a:cubicBezTo>
                  <a:cubicBezTo>
                    <a:pt x="7547" y="-89"/>
                    <a:pt x="8848" y="-165"/>
                    <a:pt x="11320" y="439"/>
                  </a:cubicBezTo>
                  <a:cubicBezTo>
                    <a:pt x="13793" y="1043"/>
                    <a:pt x="17436" y="2327"/>
                    <a:pt x="19388" y="3762"/>
                  </a:cubicBezTo>
                  <a:cubicBezTo>
                    <a:pt x="21340" y="5197"/>
                    <a:pt x="21600" y="6783"/>
                    <a:pt x="19648" y="7916"/>
                  </a:cubicBezTo>
                  <a:cubicBezTo>
                    <a:pt x="17696" y="9049"/>
                    <a:pt x="13533" y="9729"/>
                    <a:pt x="10670" y="10031"/>
                  </a:cubicBezTo>
                  <a:cubicBezTo>
                    <a:pt x="7807" y="10333"/>
                    <a:pt x="6246" y="10257"/>
                    <a:pt x="4684" y="1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9" name="Line"/>
            <p:cNvSpPr/>
            <p:nvPr/>
          </p:nvSpPr>
          <p:spPr>
            <a:xfrm>
              <a:off x="1751553" y="5345873"/>
              <a:ext cx="130337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0" name="Line"/>
            <p:cNvSpPr/>
            <p:nvPr/>
          </p:nvSpPr>
          <p:spPr>
            <a:xfrm>
              <a:off x="1759220" y="5368874"/>
              <a:ext cx="15333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5684"/>
                    <a:pt x="10080" y="11368"/>
                    <a:pt x="6480" y="14968"/>
                  </a:cubicBezTo>
                  <a:cubicBezTo>
                    <a:pt x="2880" y="18568"/>
                    <a:pt x="1440" y="200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1" name="Line"/>
            <p:cNvSpPr/>
            <p:nvPr/>
          </p:nvSpPr>
          <p:spPr>
            <a:xfrm>
              <a:off x="1720206" y="4792251"/>
              <a:ext cx="177018" cy="185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0642" fill="norm" stroke="1" extrusionOk="0">
                  <a:moveTo>
                    <a:pt x="1008" y="3589"/>
                  </a:moveTo>
                  <a:cubicBezTo>
                    <a:pt x="391" y="5863"/>
                    <a:pt x="-226" y="8137"/>
                    <a:pt x="83" y="7568"/>
                  </a:cubicBezTo>
                  <a:cubicBezTo>
                    <a:pt x="391" y="7000"/>
                    <a:pt x="1625" y="3589"/>
                    <a:pt x="3323" y="1600"/>
                  </a:cubicBezTo>
                  <a:cubicBezTo>
                    <a:pt x="5020" y="-390"/>
                    <a:pt x="7180" y="-958"/>
                    <a:pt x="10265" y="2453"/>
                  </a:cubicBezTo>
                  <a:cubicBezTo>
                    <a:pt x="13351" y="5863"/>
                    <a:pt x="17363" y="13253"/>
                    <a:pt x="21374" y="20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2" name="Line"/>
            <p:cNvSpPr/>
            <p:nvPr/>
          </p:nvSpPr>
          <p:spPr>
            <a:xfrm>
              <a:off x="2063535" y="4970198"/>
              <a:ext cx="163363" cy="404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386" fill="norm" stroke="1" extrusionOk="0">
                  <a:moveTo>
                    <a:pt x="21242" y="810"/>
                  </a:moveTo>
                  <a:cubicBezTo>
                    <a:pt x="19913" y="405"/>
                    <a:pt x="18584" y="0"/>
                    <a:pt x="17088" y="0"/>
                  </a:cubicBezTo>
                  <a:cubicBezTo>
                    <a:pt x="15593" y="0"/>
                    <a:pt x="13931" y="405"/>
                    <a:pt x="11107" y="2295"/>
                  </a:cubicBezTo>
                  <a:cubicBezTo>
                    <a:pt x="8282" y="4185"/>
                    <a:pt x="4294" y="7560"/>
                    <a:pt x="2134" y="10463"/>
                  </a:cubicBezTo>
                  <a:cubicBezTo>
                    <a:pt x="-26" y="13365"/>
                    <a:pt x="-358" y="15795"/>
                    <a:pt x="307" y="17617"/>
                  </a:cubicBezTo>
                  <a:cubicBezTo>
                    <a:pt x="971" y="19440"/>
                    <a:pt x="2633" y="20655"/>
                    <a:pt x="5624" y="21127"/>
                  </a:cubicBezTo>
                  <a:cubicBezTo>
                    <a:pt x="8614" y="21600"/>
                    <a:pt x="12934" y="21330"/>
                    <a:pt x="17254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3" name="Line"/>
            <p:cNvSpPr/>
            <p:nvPr/>
          </p:nvSpPr>
          <p:spPr>
            <a:xfrm>
              <a:off x="2272898" y="5054533"/>
              <a:ext cx="222339" cy="291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17131" y="0"/>
                  </a:moveTo>
                  <a:cubicBezTo>
                    <a:pt x="14897" y="5071"/>
                    <a:pt x="12662" y="10143"/>
                    <a:pt x="10800" y="13617"/>
                  </a:cubicBezTo>
                  <a:cubicBezTo>
                    <a:pt x="8938" y="17092"/>
                    <a:pt x="7448" y="18970"/>
                    <a:pt x="6083" y="20097"/>
                  </a:cubicBezTo>
                  <a:cubicBezTo>
                    <a:pt x="4717" y="21224"/>
                    <a:pt x="3476" y="21600"/>
                    <a:pt x="2483" y="21318"/>
                  </a:cubicBezTo>
                  <a:cubicBezTo>
                    <a:pt x="1490" y="21037"/>
                    <a:pt x="745" y="20097"/>
                    <a:pt x="372" y="19064"/>
                  </a:cubicBezTo>
                  <a:cubicBezTo>
                    <a:pt x="0" y="18031"/>
                    <a:pt x="0" y="16904"/>
                    <a:pt x="0" y="15777"/>
                  </a:cubicBezTo>
                  <a:cubicBezTo>
                    <a:pt x="0" y="14650"/>
                    <a:pt x="0" y="13523"/>
                    <a:pt x="497" y="12678"/>
                  </a:cubicBezTo>
                  <a:cubicBezTo>
                    <a:pt x="993" y="11833"/>
                    <a:pt x="1986" y="11270"/>
                    <a:pt x="3228" y="10988"/>
                  </a:cubicBezTo>
                  <a:cubicBezTo>
                    <a:pt x="4469" y="10706"/>
                    <a:pt x="5959" y="10706"/>
                    <a:pt x="9062" y="12397"/>
                  </a:cubicBezTo>
                  <a:cubicBezTo>
                    <a:pt x="12166" y="14087"/>
                    <a:pt x="16883" y="17468"/>
                    <a:pt x="21600" y="20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4" name="Line"/>
            <p:cNvSpPr/>
            <p:nvPr/>
          </p:nvSpPr>
          <p:spPr>
            <a:xfrm>
              <a:off x="2548904" y="5039200"/>
              <a:ext cx="92003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000" y="4015"/>
                    <a:pt x="20400" y="8031"/>
                    <a:pt x="16800" y="11631"/>
                  </a:cubicBezTo>
                  <a:cubicBezTo>
                    <a:pt x="13200" y="15231"/>
                    <a:pt x="6600" y="184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5" name="Line"/>
            <p:cNvSpPr/>
            <p:nvPr/>
          </p:nvSpPr>
          <p:spPr>
            <a:xfrm>
              <a:off x="1651884" y="4793861"/>
              <a:ext cx="9200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6" name="Line"/>
            <p:cNvSpPr/>
            <p:nvPr/>
          </p:nvSpPr>
          <p:spPr>
            <a:xfrm>
              <a:off x="3100917" y="5223204"/>
              <a:ext cx="184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7" name="Line"/>
            <p:cNvSpPr/>
            <p:nvPr/>
          </p:nvSpPr>
          <p:spPr>
            <a:xfrm>
              <a:off x="3125972" y="5376541"/>
              <a:ext cx="258619" cy="59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898" fill="norm" stroke="1" extrusionOk="0">
                  <a:moveTo>
                    <a:pt x="1101" y="8100"/>
                  </a:moveTo>
                  <a:cubicBezTo>
                    <a:pt x="465" y="12600"/>
                    <a:pt x="-170" y="17100"/>
                    <a:pt x="42" y="19350"/>
                  </a:cubicBezTo>
                  <a:cubicBezTo>
                    <a:pt x="254" y="21600"/>
                    <a:pt x="1312" y="21600"/>
                    <a:pt x="5018" y="18000"/>
                  </a:cubicBezTo>
                  <a:cubicBezTo>
                    <a:pt x="8724" y="14400"/>
                    <a:pt x="15077" y="7200"/>
                    <a:pt x="214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8" name="Line"/>
            <p:cNvSpPr/>
            <p:nvPr/>
          </p:nvSpPr>
          <p:spPr>
            <a:xfrm>
              <a:off x="4392439" y="5062200"/>
              <a:ext cx="11841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702"/>
                    <a:pt x="2735" y="9404"/>
                    <a:pt x="575" y="13004"/>
                  </a:cubicBezTo>
                  <a:cubicBezTo>
                    <a:pt x="-1585" y="16604"/>
                    <a:pt x="2735" y="19102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9" name="Line"/>
            <p:cNvSpPr/>
            <p:nvPr/>
          </p:nvSpPr>
          <p:spPr>
            <a:xfrm>
              <a:off x="4189608" y="5506877"/>
              <a:ext cx="35267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83" y="19800"/>
                    <a:pt x="8765" y="18000"/>
                    <a:pt x="12365" y="14400"/>
                  </a:cubicBezTo>
                  <a:cubicBezTo>
                    <a:pt x="15965" y="10800"/>
                    <a:pt x="18783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0" name="Line"/>
            <p:cNvSpPr/>
            <p:nvPr/>
          </p:nvSpPr>
          <p:spPr>
            <a:xfrm>
              <a:off x="4389973" y="5638035"/>
              <a:ext cx="231158" cy="308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192" fill="norm" stroke="1" extrusionOk="0">
                  <a:moveTo>
                    <a:pt x="2723" y="2051"/>
                  </a:moveTo>
                  <a:cubicBezTo>
                    <a:pt x="2254" y="5738"/>
                    <a:pt x="1784" y="9426"/>
                    <a:pt x="1549" y="12324"/>
                  </a:cubicBezTo>
                  <a:cubicBezTo>
                    <a:pt x="1315" y="15221"/>
                    <a:pt x="1315" y="17329"/>
                    <a:pt x="1080" y="18821"/>
                  </a:cubicBezTo>
                  <a:cubicBezTo>
                    <a:pt x="845" y="20314"/>
                    <a:pt x="376" y="21192"/>
                    <a:pt x="141" y="21192"/>
                  </a:cubicBezTo>
                  <a:cubicBezTo>
                    <a:pt x="-94" y="21192"/>
                    <a:pt x="-94" y="20314"/>
                    <a:pt x="610" y="17416"/>
                  </a:cubicBezTo>
                  <a:cubicBezTo>
                    <a:pt x="1315" y="14519"/>
                    <a:pt x="2723" y="9602"/>
                    <a:pt x="5189" y="6177"/>
                  </a:cubicBezTo>
                  <a:cubicBezTo>
                    <a:pt x="7654" y="2753"/>
                    <a:pt x="11176" y="821"/>
                    <a:pt x="14110" y="207"/>
                  </a:cubicBezTo>
                  <a:cubicBezTo>
                    <a:pt x="17045" y="-408"/>
                    <a:pt x="19393" y="294"/>
                    <a:pt x="20449" y="3016"/>
                  </a:cubicBezTo>
                  <a:cubicBezTo>
                    <a:pt x="21506" y="5738"/>
                    <a:pt x="21271" y="10480"/>
                    <a:pt x="21036" y="15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1" name="Line"/>
            <p:cNvSpPr/>
            <p:nvPr/>
          </p:nvSpPr>
          <p:spPr>
            <a:xfrm>
              <a:off x="5115538" y="5104259"/>
              <a:ext cx="362100" cy="51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73" fill="norm" stroke="1" extrusionOk="0">
                  <a:moveTo>
                    <a:pt x="15964" y="802"/>
                  </a:moveTo>
                  <a:cubicBezTo>
                    <a:pt x="17173" y="377"/>
                    <a:pt x="18381" y="-49"/>
                    <a:pt x="18683" y="4"/>
                  </a:cubicBezTo>
                  <a:cubicBezTo>
                    <a:pt x="18985" y="57"/>
                    <a:pt x="18381" y="589"/>
                    <a:pt x="16417" y="1653"/>
                  </a:cubicBezTo>
                  <a:cubicBezTo>
                    <a:pt x="14454" y="2718"/>
                    <a:pt x="11131" y="4314"/>
                    <a:pt x="8336" y="5803"/>
                  </a:cubicBezTo>
                  <a:cubicBezTo>
                    <a:pt x="5542" y="7293"/>
                    <a:pt x="3276" y="8676"/>
                    <a:pt x="1992" y="9634"/>
                  </a:cubicBezTo>
                  <a:cubicBezTo>
                    <a:pt x="708" y="10591"/>
                    <a:pt x="406" y="11123"/>
                    <a:pt x="935" y="11389"/>
                  </a:cubicBezTo>
                  <a:cubicBezTo>
                    <a:pt x="1464" y="11655"/>
                    <a:pt x="2823" y="11655"/>
                    <a:pt x="4787" y="11602"/>
                  </a:cubicBezTo>
                  <a:cubicBezTo>
                    <a:pt x="6750" y="11549"/>
                    <a:pt x="9318" y="11443"/>
                    <a:pt x="10980" y="11443"/>
                  </a:cubicBezTo>
                  <a:cubicBezTo>
                    <a:pt x="12641" y="11443"/>
                    <a:pt x="13396" y="11549"/>
                    <a:pt x="13547" y="11868"/>
                  </a:cubicBezTo>
                  <a:cubicBezTo>
                    <a:pt x="13698" y="12187"/>
                    <a:pt x="13245" y="12719"/>
                    <a:pt x="11584" y="13677"/>
                  </a:cubicBezTo>
                  <a:cubicBezTo>
                    <a:pt x="9922" y="14635"/>
                    <a:pt x="7052" y="16018"/>
                    <a:pt x="4938" y="17135"/>
                  </a:cubicBezTo>
                  <a:cubicBezTo>
                    <a:pt x="2823" y="18252"/>
                    <a:pt x="1464" y="19104"/>
                    <a:pt x="708" y="19795"/>
                  </a:cubicBezTo>
                  <a:cubicBezTo>
                    <a:pt x="-47" y="20487"/>
                    <a:pt x="-198" y="21019"/>
                    <a:pt x="255" y="21285"/>
                  </a:cubicBezTo>
                  <a:cubicBezTo>
                    <a:pt x="708" y="21551"/>
                    <a:pt x="1766" y="21551"/>
                    <a:pt x="3654" y="21179"/>
                  </a:cubicBezTo>
                  <a:cubicBezTo>
                    <a:pt x="5542" y="20806"/>
                    <a:pt x="8261" y="20061"/>
                    <a:pt x="11357" y="19476"/>
                  </a:cubicBezTo>
                  <a:cubicBezTo>
                    <a:pt x="14454" y="18891"/>
                    <a:pt x="17928" y="18465"/>
                    <a:pt x="21402" y="18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2" name="Line"/>
            <p:cNvSpPr/>
            <p:nvPr/>
          </p:nvSpPr>
          <p:spPr>
            <a:xfrm>
              <a:off x="5163296" y="5767550"/>
              <a:ext cx="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3" name="Line"/>
            <p:cNvSpPr/>
            <p:nvPr/>
          </p:nvSpPr>
          <p:spPr>
            <a:xfrm>
              <a:off x="5155629" y="5683214"/>
              <a:ext cx="2300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4" name="Line"/>
            <p:cNvSpPr/>
            <p:nvPr/>
          </p:nvSpPr>
          <p:spPr>
            <a:xfrm>
              <a:off x="5201631" y="5721548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5" name="Line"/>
            <p:cNvSpPr/>
            <p:nvPr/>
          </p:nvSpPr>
          <p:spPr>
            <a:xfrm>
              <a:off x="5255299" y="5821218"/>
              <a:ext cx="9200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6" name="Line"/>
            <p:cNvSpPr/>
            <p:nvPr/>
          </p:nvSpPr>
          <p:spPr>
            <a:xfrm>
              <a:off x="5459352" y="5698548"/>
              <a:ext cx="33620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5564"/>
                    <a:pt x="4867" y="11127"/>
                    <a:pt x="1782" y="14727"/>
                  </a:cubicBezTo>
                  <a:cubicBezTo>
                    <a:pt x="-1304" y="18327"/>
                    <a:pt x="239" y="19964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7" name="Line"/>
            <p:cNvSpPr/>
            <p:nvPr/>
          </p:nvSpPr>
          <p:spPr>
            <a:xfrm>
              <a:off x="5144730" y="4840163"/>
              <a:ext cx="125903" cy="168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0927" fill="norm" stroke="1" extrusionOk="0">
                  <a:moveTo>
                    <a:pt x="546" y="7586"/>
                  </a:moveTo>
                  <a:cubicBezTo>
                    <a:pt x="114" y="8539"/>
                    <a:pt x="-318" y="9492"/>
                    <a:pt x="330" y="8221"/>
                  </a:cubicBezTo>
                  <a:cubicBezTo>
                    <a:pt x="978" y="6951"/>
                    <a:pt x="2706" y="3456"/>
                    <a:pt x="5082" y="1551"/>
                  </a:cubicBezTo>
                  <a:cubicBezTo>
                    <a:pt x="7458" y="-355"/>
                    <a:pt x="10482" y="-673"/>
                    <a:pt x="13290" y="1551"/>
                  </a:cubicBezTo>
                  <a:cubicBezTo>
                    <a:pt x="16098" y="3774"/>
                    <a:pt x="18690" y="8539"/>
                    <a:pt x="19986" y="12192"/>
                  </a:cubicBezTo>
                  <a:cubicBezTo>
                    <a:pt x="21282" y="15845"/>
                    <a:pt x="21282" y="18386"/>
                    <a:pt x="21282" y="20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8" name="Line"/>
            <p:cNvSpPr/>
            <p:nvPr/>
          </p:nvSpPr>
          <p:spPr>
            <a:xfrm>
              <a:off x="5945314" y="5138869"/>
              <a:ext cx="38335" cy="369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21600" y="0"/>
                  </a:moveTo>
                  <a:cubicBezTo>
                    <a:pt x="17280" y="5065"/>
                    <a:pt x="12960" y="10130"/>
                    <a:pt x="10800" y="13481"/>
                  </a:cubicBezTo>
                  <a:cubicBezTo>
                    <a:pt x="8640" y="16833"/>
                    <a:pt x="8640" y="18472"/>
                    <a:pt x="8640" y="19663"/>
                  </a:cubicBezTo>
                  <a:cubicBezTo>
                    <a:pt x="8640" y="20855"/>
                    <a:pt x="8640" y="21600"/>
                    <a:pt x="7200" y="21526"/>
                  </a:cubicBezTo>
                  <a:cubicBezTo>
                    <a:pt x="5760" y="21451"/>
                    <a:pt x="2880" y="20557"/>
                    <a:pt x="0" y="19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9" name="Line"/>
            <p:cNvSpPr/>
            <p:nvPr/>
          </p:nvSpPr>
          <p:spPr>
            <a:xfrm>
              <a:off x="5808163" y="5128416"/>
              <a:ext cx="298156" cy="64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0844" fill="norm" stroke="1" extrusionOk="0">
                  <a:moveTo>
                    <a:pt x="488" y="20844"/>
                  </a:moveTo>
                  <a:cubicBezTo>
                    <a:pt x="122" y="16690"/>
                    <a:pt x="-244" y="12536"/>
                    <a:pt x="214" y="9213"/>
                  </a:cubicBezTo>
                  <a:cubicBezTo>
                    <a:pt x="671" y="5890"/>
                    <a:pt x="1953" y="3398"/>
                    <a:pt x="4607" y="1736"/>
                  </a:cubicBezTo>
                  <a:cubicBezTo>
                    <a:pt x="7261" y="75"/>
                    <a:pt x="11288" y="-756"/>
                    <a:pt x="14309" y="906"/>
                  </a:cubicBezTo>
                  <a:cubicBezTo>
                    <a:pt x="17329" y="2567"/>
                    <a:pt x="19342" y="6721"/>
                    <a:pt x="21356" y="10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0" name="Line"/>
            <p:cNvSpPr/>
            <p:nvPr/>
          </p:nvSpPr>
          <p:spPr>
            <a:xfrm>
              <a:off x="5814978" y="5491543"/>
              <a:ext cx="253007" cy="64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8" fill="norm" stroke="1" extrusionOk="0">
                  <a:moveTo>
                    <a:pt x="0" y="14954"/>
                  </a:moveTo>
                  <a:cubicBezTo>
                    <a:pt x="873" y="18277"/>
                    <a:pt x="1745" y="21600"/>
                    <a:pt x="4800" y="20769"/>
                  </a:cubicBezTo>
                  <a:cubicBezTo>
                    <a:pt x="7855" y="19938"/>
                    <a:pt x="13091" y="14954"/>
                    <a:pt x="16255" y="10800"/>
                  </a:cubicBezTo>
                  <a:cubicBezTo>
                    <a:pt x="19418" y="6646"/>
                    <a:pt x="20509" y="33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1" name="Line"/>
            <p:cNvSpPr/>
            <p:nvPr/>
          </p:nvSpPr>
          <p:spPr>
            <a:xfrm>
              <a:off x="5132629" y="4878196"/>
              <a:ext cx="1" cy="12267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2" name="Line"/>
            <p:cNvSpPr/>
            <p:nvPr/>
          </p:nvSpPr>
          <p:spPr>
            <a:xfrm>
              <a:off x="6306797" y="5083744"/>
              <a:ext cx="167530" cy="453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548" fill="norm" stroke="1" extrusionOk="0">
                  <a:moveTo>
                    <a:pt x="21454" y="797"/>
                  </a:moveTo>
                  <a:cubicBezTo>
                    <a:pt x="20145" y="433"/>
                    <a:pt x="18836" y="69"/>
                    <a:pt x="17363" y="9"/>
                  </a:cubicBezTo>
                  <a:cubicBezTo>
                    <a:pt x="15890" y="-52"/>
                    <a:pt x="14254" y="191"/>
                    <a:pt x="11799" y="1465"/>
                  </a:cubicBezTo>
                  <a:cubicBezTo>
                    <a:pt x="9345" y="2739"/>
                    <a:pt x="6072" y="5045"/>
                    <a:pt x="3781" y="7714"/>
                  </a:cubicBezTo>
                  <a:cubicBezTo>
                    <a:pt x="1490" y="10384"/>
                    <a:pt x="181" y="13418"/>
                    <a:pt x="18" y="15723"/>
                  </a:cubicBezTo>
                  <a:cubicBezTo>
                    <a:pt x="-146" y="18029"/>
                    <a:pt x="836" y="19606"/>
                    <a:pt x="3290" y="20456"/>
                  </a:cubicBezTo>
                  <a:cubicBezTo>
                    <a:pt x="5745" y="21305"/>
                    <a:pt x="9672" y="21427"/>
                    <a:pt x="13599" y="21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3" name="Line"/>
            <p:cNvSpPr/>
            <p:nvPr/>
          </p:nvSpPr>
          <p:spPr>
            <a:xfrm>
              <a:off x="6520327" y="5146535"/>
              <a:ext cx="230007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40" y="3130"/>
                    <a:pt x="5280" y="6261"/>
                    <a:pt x="8880" y="9861"/>
                  </a:cubicBezTo>
                  <a:cubicBezTo>
                    <a:pt x="12480" y="13461"/>
                    <a:pt x="17040" y="175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4" name="Line"/>
            <p:cNvSpPr/>
            <p:nvPr/>
          </p:nvSpPr>
          <p:spPr>
            <a:xfrm>
              <a:off x="6597087" y="5123535"/>
              <a:ext cx="214581" cy="427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397" fill="norm" stroke="1" extrusionOk="0">
                  <a:moveTo>
                    <a:pt x="21337" y="0"/>
                  </a:moveTo>
                  <a:cubicBezTo>
                    <a:pt x="17779" y="2301"/>
                    <a:pt x="14222" y="4601"/>
                    <a:pt x="10791" y="7669"/>
                  </a:cubicBezTo>
                  <a:cubicBezTo>
                    <a:pt x="7361" y="10736"/>
                    <a:pt x="4057" y="14570"/>
                    <a:pt x="2151" y="17063"/>
                  </a:cubicBezTo>
                  <a:cubicBezTo>
                    <a:pt x="245" y="19555"/>
                    <a:pt x="-263" y="20705"/>
                    <a:pt x="118" y="21153"/>
                  </a:cubicBezTo>
                  <a:cubicBezTo>
                    <a:pt x="499" y="21600"/>
                    <a:pt x="1770" y="21344"/>
                    <a:pt x="3041" y="21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5" name="Line"/>
            <p:cNvSpPr/>
            <p:nvPr/>
          </p:nvSpPr>
          <p:spPr>
            <a:xfrm>
              <a:off x="6857668" y="5437875"/>
              <a:ext cx="1533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6" name="Line"/>
            <p:cNvSpPr/>
            <p:nvPr/>
          </p:nvSpPr>
          <p:spPr>
            <a:xfrm>
              <a:off x="6856302" y="5315206"/>
              <a:ext cx="320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600" fill="norm" stroke="1" extrusionOk="0">
                  <a:moveTo>
                    <a:pt x="20827" y="21600"/>
                  </a:moveTo>
                  <a:cubicBezTo>
                    <a:pt x="10858" y="21600"/>
                    <a:pt x="889" y="21600"/>
                    <a:pt x="58" y="18000"/>
                  </a:cubicBezTo>
                  <a:cubicBezTo>
                    <a:pt x="-773" y="14400"/>
                    <a:pt x="7535" y="7200"/>
                    <a:pt x="1584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7" name="Line"/>
            <p:cNvSpPr/>
            <p:nvPr/>
          </p:nvSpPr>
          <p:spPr>
            <a:xfrm>
              <a:off x="7164341" y="5261538"/>
              <a:ext cx="145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8" name="Line"/>
            <p:cNvSpPr/>
            <p:nvPr/>
          </p:nvSpPr>
          <p:spPr>
            <a:xfrm>
              <a:off x="7118340" y="5422542"/>
              <a:ext cx="21467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9200"/>
                    <a:pt x="11314" y="16800"/>
                    <a:pt x="14914" y="13200"/>
                  </a:cubicBezTo>
                  <a:cubicBezTo>
                    <a:pt x="18514" y="9600"/>
                    <a:pt x="20057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9" name="Line"/>
            <p:cNvSpPr/>
            <p:nvPr/>
          </p:nvSpPr>
          <p:spPr>
            <a:xfrm>
              <a:off x="7484877" y="5169536"/>
              <a:ext cx="19200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19775" y="0"/>
                  </a:moveTo>
                  <a:cubicBezTo>
                    <a:pt x="20627" y="778"/>
                    <a:pt x="21480" y="1557"/>
                    <a:pt x="21338" y="3503"/>
                  </a:cubicBezTo>
                  <a:cubicBezTo>
                    <a:pt x="21196" y="5449"/>
                    <a:pt x="20059" y="8562"/>
                    <a:pt x="17927" y="11578"/>
                  </a:cubicBezTo>
                  <a:cubicBezTo>
                    <a:pt x="15796" y="14595"/>
                    <a:pt x="12669" y="17514"/>
                    <a:pt x="10396" y="19168"/>
                  </a:cubicBezTo>
                  <a:cubicBezTo>
                    <a:pt x="8122" y="20822"/>
                    <a:pt x="6701" y="21211"/>
                    <a:pt x="5280" y="21211"/>
                  </a:cubicBezTo>
                  <a:cubicBezTo>
                    <a:pt x="3859" y="21211"/>
                    <a:pt x="2438" y="20822"/>
                    <a:pt x="1443" y="20141"/>
                  </a:cubicBezTo>
                  <a:cubicBezTo>
                    <a:pt x="448" y="19459"/>
                    <a:pt x="-120" y="18486"/>
                    <a:pt x="22" y="17611"/>
                  </a:cubicBezTo>
                  <a:cubicBezTo>
                    <a:pt x="164" y="16735"/>
                    <a:pt x="1017" y="15957"/>
                    <a:pt x="2154" y="15568"/>
                  </a:cubicBezTo>
                  <a:cubicBezTo>
                    <a:pt x="3291" y="15178"/>
                    <a:pt x="4712" y="15178"/>
                    <a:pt x="7412" y="16249"/>
                  </a:cubicBezTo>
                  <a:cubicBezTo>
                    <a:pt x="10112" y="17319"/>
                    <a:pt x="14090" y="19459"/>
                    <a:pt x="16506" y="20530"/>
                  </a:cubicBezTo>
                  <a:cubicBezTo>
                    <a:pt x="18922" y="21600"/>
                    <a:pt x="19775" y="21600"/>
                    <a:pt x="206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0" name="Line"/>
            <p:cNvSpPr/>
            <p:nvPr/>
          </p:nvSpPr>
          <p:spPr>
            <a:xfrm>
              <a:off x="7816023" y="5023866"/>
              <a:ext cx="112448" cy="55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45" y="0"/>
                  </a:moveTo>
                  <a:cubicBezTo>
                    <a:pt x="7854" y="1085"/>
                    <a:pt x="12764" y="2170"/>
                    <a:pt x="16200" y="4537"/>
                  </a:cubicBezTo>
                  <a:cubicBezTo>
                    <a:pt x="19636" y="6904"/>
                    <a:pt x="21600" y="10553"/>
                    <a:pt x="21600" y="13364"/>
                  </a:cubicBezTo>
                  <a:cubicBezTo>
                    <a:pt x="21600" y="16175"/>
                    <a:pt x="19636" y="18148"/>
                    <a:pt x="15709" y="19381"/>
                  </a:cubicBezTo>
                  <a:cubicBezTo>
                    <a:pt x="11782" y="20614"/>
                    <a:pt x="5891" y="2110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1" name="Line"/>
            <p:cNvSpPr/>
            <p:nvPr/>
          </p:nvSpPr>
          <p:spPr>
            <a:xfrm>
              <a:off x="4956292" y="6082328"/>
              <a:ext cx="2350443" cy="13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531" fill="norm" stroke="1" extrusionOk="0">
                  <a:moveTo>
                    <a:pt x="0" y="21531"/>
                  </a:moveTo>
                  <a:cubicBezTo>
                    <a:pt x="727" y="19931"/>
                    <a:pt x="1454" y="18331"/>
                    <a:pt x="2205" y="16931"/>
                  </a:cubicBezTo>
                  <a:cubicBezTo>
                    <a:pt x="2955" y="15531"/>
                    <a:pt x="3729" y="14331"/>
                    <a:pt x="4620" y="12931"/>
                  </a:cubicBezTo>
                  <a:cubicBezTo>
                    <a:pt x="5511" y="11531"/>
                    <a:pt x="6520" y="9931"/>
                    <a:pt x="7528" y="8531"/>
                  </a:cubicBezTo>
                  <a:cubicBezTo>
                    <a:pt x="8537" y="7131"/>
                    <a:pt x="9545" y="5931"/>
                    <a:pt x="10460" y="5131"/>
                  </a:cubicBezTo>
                  <a:cubicBezTo>
                    <a:pt x="11375" y="4331"/>
                    <a:pt x="12195" y="3931"/>
                    <a:pt x="13098" y="3531"/>
                  </a:cubicBezTo>
                  <a:cubicBezTo>
                    <a:pt x="14001" y="3131"/>
                    <a:pt x="14986" y="2731"/>
                    <a:pt x="15936" y="2531"/>
                  </a:cubicBezTo>
                  <a:cubicBezTo>
                    <a:pt x="16886" y="2331"/>
                    <a:pt x="17801" y="2331"/>
                    <a:pt x="18692" y="2131"/>
                  </a:cubicBezTo>
                  <a:cubicBezTo>
                    <a:pt x="19583" y="1931"/>
                    <a:pt x="20451" y="1531"/>
                    <a:pt x="20955" y="1131"/>
                  </a:cubicBezTo>
                  <a:cubicBezTo>
                    <a:pt x="21459" y="731"/>
                    <a:pt x="21600" y="331"/>
                    <a:pt x="21565" y="131"/>
                  </a:cubicBezTo>
                  <a:cubicBezTo>
                    <a:pt x="21530" y="-69"/>
                    <a:pt x="21319" y="-69"/>
                    <a:pt x="21107" y="331"/>
                  </a:cubicBezTo>
                  <a:cubicBezTo>
                    <a:pt x="20896" y="731"/>
                    <a:pt x="20685" y="1531"/>
                    <a:pt x="20474" y="2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2" name="Line"/>
            <p:cNvSpPr/>
            <p:nvPr/>
          </p:nvSpPr>
          <p:spPr>
            <a:xfrm>
              <a:off x="4869401" y="6212546"/>
              <a:ext cx="2473688" cy="153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55" fill="norm" stroke="1" extrusionOk="0">
                  <a:moveTo>
                    <a:pt x="1493" y="21555"/>
                  </a:moveTo>
                  <a:cubicBezTo>
                    <a:pt x="1070" y="21555"/>
                    <a:pt x="646" y="21555"/>
                    <a:pt x="379" y="21555"/>
                  </a:cubicBezTo>
                  <a:cubicBezTo>
                    <a:pt x="111" y="21555"/>
                    <a:pt x="0" y="21555"/>
                    <a:pt x="0" y="21555"/>
                  </a:cubicBezTo>
                  <a:cubicBezTo>
                    <a:pt x="0" y="21555"/>
                    <a:pt x="111" y="21555"/>
                    <a:pt x="546" y="21015"/>
                  </a:cubicBezTo>
                  <a:cubicBezTo>
                    <a:pt x="981" y="20475"/>
                    <a:pt x="1739" y="19395"/>
                    <a:pt x="2575" y="17955"/>
                  </a:cubicBezTo>
                  <a:cubicBezTo>
                    <a:pt x="3411" y="16515"/>
                    <a:pt x="4324" y="14715"/>
                    <a:pt x="5138" y="13095"/>
                  </a:cubicBezTo>
                  <a:cubicBezTo>
                    <a:pt x="5952" y="11475"/>
                    <a:pt x="6665" y="10035"/>
                    <a:pt x="7501" y="8595"/>
                  </a:cubicBezTo>
                  <a:cubicBezTo>
                    <a:pt x="8337" y="7155"/>
                    <a:pt x="9295" y="5715"/>
                    <a:pt x="10265" y="4455"/>
                  </a:cubicBezTo>
                  <a:cubicBezTo>
                    <a:pt x="11235" y="3195"/>
                    <a:pt x="12215" y="2115"/>
                    <a:pt x="13174" y="1395"/>
                  </a:cubicBezTo>
                  <a:cubicBezTo>
                    <a:pt x="14133" y="675"/>
                    <a:pt x="15069" y="315"/>
                    <a:pt x="16027" y="135"/>
                  </a:cubicBezTo>
                  <a:cubicBezTo>
                    <a:pt x="16986" y="-45"/>
                    <a:pt x="17967" y="-45"/>
                    <a:pt x="18814" y="135"/>
                  </a:cubicBezTo>
                  <a:cubicBezTo>
                    <a:pt x="19661" y="315"/>
                    <a:pt x="20374" y="675"/>
                    <a:pt x="20820" y="1215"/>
                  </a:cubicBezTo>
                  <a:cubicBezTo>
                    <a:pt x="21266" y="1755"/>
                    <a:pt x="21444" y="2475"/>
                    <a:pt x="21522" y="3735"/>
                  </a:cubicBezTo>
                  <a:cubicBezTo>
                    <a:pt x="21600" y="4995"/>
                    <a:pt x="21578" y="6795"/>
                    <a:pt x="21555" y="8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3" name="Line"/>
            <p:cNvSpPr/>
            <p:nvPr/>
          </p:nvSpPr>
          <p:spPr>
            <a:xfrm>
              <a:off x="5980416" y="6610902"/>
              <a:ext cx="79902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600" fill="norm" stroke="1" extrusionOk="0">
                  <a:moveTo>
                    <a:pt x="21104" y="0"/>
                  </a:moveTo>
                  <a:cubicBezTo>
                    <a:pt x="16379" y="3750"/>
                    <a:pt x="11654" y="7500"/>
                    <a:pt x="7942" y="10800"/>
                  </a:cubicBezTo>
                  <a:cubicBezTo>
                    <a:pt x="4229" y="14100"/>
                    <a:pt x="1529" y="16950"/>
                    <a:pt x="516" y="18675"/>
                  </a:cubicBezTo>
                  <a:cubicBezTo>
                    <a:pt x="-496" y="20400"/>
                    <a:pt x="179" y="21000"/>
                    <a:pt x="8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4" name="Line"/>
            <p:cNvSpPr/>
            <p:nvPr/>
          </p:nvSpPr>
          <p:spPr>
            <a:xfrm>
              <a:off x="5791977" y="6606736"/>
              <a:ext cx="352676" cy="5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0" y="21253"/>
                  </a:moveTo>
                  <a:cubicBezTo>
                    <a:pt x="0" y="16557"/>
                    <a:pt x="0" y="11862"/>
                    <a:pt x="548" y="8575"/>
                  </a:cubicBezTo>
                  <a:cubicBezTo>
                    <a:pt x="1096" y="5288"/>
                    <a:pt x="2191" y="3409"/>
                    <a:pt x="5400" y="2001"/>
                  </a:cubicBezTo>
                  <a:cubicBezTo>
                    <a:pt x="8609" y="592"/>
                    <a:pt x="13930" y="-347"/>
                    <a:pt x="16983" y="123"/>
                  </a:cubicBezTo>
                  <a:cubicBezTo>
                    <a:pt x="20035" y="592"/>
                    <a:pt x="20817" y="2470"/>
                    <a:pt x="21600" y="4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5" name="Line"/>
            <p:cNvSpPr/>
            <p:nvPr/>
          </p:nvSpPr>
          <p:spPr>
            <a:xfrm>
              <a:off x="5707642" y="6978910"/>
              <a:ext cx="36034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83" y="14400"/>
                    <a:pt x="7966" y="7200"/>
                    <a:pt x="11566" y="3600"/>
                  </a:cubicBezTo>
                  <a:cubicBezTo>
                    <a:pt x="15166" y="0"/>
                    <a:pt x="1838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6" name="Line"/>
            <p:cNvSpPr/>
            <p:nvPr/>
          </p:nvSpPr>
          <p:spPr>
            <a:xfrm>
              <a:off x="6194250" y="6610902"/>
              <a:ext cx="249410" cy="438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547" fill="norm" stroke="1" extrusionOk="0">
                  <a:moveTo>
                    <a:pt x="21293" y="753"/>
                  </a:moveTo>
                  <a:cubicBezTo>
                    <a:pt x="20420" y="377"/>
                    <a:pt x="19548" y="0"/>
                    <a:pt x="18457" y="0"/>
                  </a:cubicBezTo>
                  <a:cubicBezTo>
                    <a:pt x="17366" y="0"/>
                    <a:pt x="16057" y="377"/>
                    <a:pt x="13548" y="1884"/>
                  </a:cubicBezTo>
                  <a:cubicBezTo>
                    <a:pt x="11038" y="3391"/>
                    <a:pt x="7329" y="6028"/>
                    <a:pt x="4711" y="8791"/>
                  </a:cubicBezTo>
                  <a:cubicBezTo>
                    <a:pt x="2093" y="11553"/>
                    <a:pt x="566" y="14442"/>
                    <a:pt x="129" y="16451"/>
                  </a:cubicBezTo>
                  <a:cubicBezTo>
                    <a:pt x="-307" y="18460"/>
                    <a:pt x="348" y="19591"/>
                    <a:pt x="2311" y="20344"/>
                  </a:cubicBezTo>
                  <a:cubicBezTo>
                    <a:pt x="4275" y="21098"/>
                    <a:pt x="7548" y="21474"/>
                    <a:pt x="9838" y="21537"/>
                  </a:cubicBezTo>
                  <a:cubicBezTo>
                    <a:pt x="12129" y="21600"/>
                    <a:pt x="13438" y="21349"/>
                    <a:pt x="14748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7" name="Line"/>
            <p:cNvSpPr/>
            <p:nvPr/>
          </p:nvSpPr>
          <p:spPr>
            <a:xfrm>
              <a:off x="6451325" y="6710571"/>
              <a:ext cx="199339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23" y="3429"/>
                    <a:pt x="6646" y="6857"/>
                    <a:pt x="10246" y="10457"/>
                  </a:cubicBezTo>
                  <a:cubicBezTo>
                    <a:pt x="13846" y="14057"/>
                    <a:pt x="17723" y="178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8" name="Line"/>
            <p:cNvSpPr/>
            <p:nvPr/>
          </p:nvSpPr>
          <p:spPr>
            <a:xfrm>
              <a:off x="6495041" y="6679904"/>
              <a:ext cx="186291" cy="421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600" fill="norm" stroke="1" extrusionOk="0">
                  <a:moveTo>
                    <a:pt x="21277" y="0"/>
                  </a:moveTo>
                  <a:cubicBezTo>
                    <a:pt x="16607" y="3011"/>
                    <a:pt x="11936" y="6022"/>
                    <a:pt x="8288" y="9098"/>
                  </a:cubicBezTo>
                  <a:cubicBezTo>
                    <a:pt x="4639" y="12175"/>
                    <a:pt x="2012" y="15316"/>
                    <a:pt x="845" y="17411"/>
                  </a:cubicBezTo>
                  <a:cubicBezTo>
                    <a:pt x="-323" y="19505"/>
                    <a:pt x="-31" y="20553"/>
                    <a:pt x="2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9" name="Line"/>
            <p:cNvSpPr/>
            <p:nvPr/>
          </p:nvSpPr>
          <p:spPr>
            <a:xfrm>
              <a:off x="6651515" y="6971243"/>
              <a:ext cx="4515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21600" fill="norm" stroke="1" extrusionOk="0">
                  <a:moveTo>
                    <a:pt x="20084" y="0"/>
                  </a:moveTo>
                  <a:cubicBezTo>
                    <a:pt x="12126" y="5400"/>
                    <a:pt x="4168" y="10800"/>
                    <a:pt x="1326" y="14400"/>
                  </a:cubicBezTo>
                  <a:cubicBezTo>
                    <a:pt x="-1516" y="18000"/>
                    <a:pt x="758" y="19800"/>
                    <a:pt x="30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0" name="Line"/>
            <p:cNvSpPr/>
            <p:nvPr/>
          </p:nvSpPr>
          <p:spPr>
            <a:xfrm>
              <a:off x="6850001" y="6909909"/>
              <a:ext cx="107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1" name="Line"/>
            <p:cNvSpPr/>
            <p:nvPr/>
          </p:nvSpPr>
          <p:spPr>
            <a:xfrm>
              <a:off x="6834668" y="7001911"/>
              <a:ext cx="191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2" name="Line"/>
            <p:cNvSpPr/>
            <p:nvPr/>
          </p:nvSpPr>
          <p:spPr>
            <a:xfrm>
              <a:off x="7070875" y="6825574"/>
              <a:ext cx="315806" cy="20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379" fill="norm" stroke="1" extrusionOk="0">
                  <a:moveTo>
                    <a:pt x="21526" y="0"/>
                  </a:moveTo>
                  <a:cubicBezTo>
                    <a:pt x="17868" y="4945"/>
                    <a:pt x="14210" y="9889"/>
                    <a:pt x="11336" y="13402"/>
                  </a:cubicBezTo>
                  <a:cubicBezTo>
                    <a:pt x="8461" y="16916"/>
                    <a:pt x="6371" y="18998"/>
                    <a:pt x="4803" y="20169"/>
                  </a:cubicBezTo>
                  <a:cubicBezTo>
                    <a:pt x="3236" y="21340"/>
                    <a:pt x="2191" y="21600"/>
                    <a:pt x="1407" y="21210"/>
                  </a:cubicBezTo>
                  <a:cubicBezTo>
                    <a:pt x="623" y="20819"/>
                    <a:pt x="100" y="19778"/>
                    <a:pt x="13" y="18607"/>
                  </a:cubicBezTo>
                  <a:cubicBezTo>
                    <a:pt x="-74" y="17436"/>
                    <a:pt x="274" y="16135"/>
                    <a:pt x="1407" y="14704"/>
                  </a:cubicBezTo>
                  <a:cubicBezTo>
                    <a:pt x="2539" y="13272"/>
                    <a:pt x="4455" y="11711"/>
                    <a:pt x="6371" y="11320"/>
                  </a:cubicBezTo>
                  <a:cubicBezTo>
                    <a:pt x="8287" y="10930"/>
                    <a:pt x="10203" y="11711"/>
                    <a:pt x="11945" y="13012"/>
                  </a:cubicBezTo>
                  <a:cubicBezTo>
                    <a:pt x="13687" y="14313"/>
                    <a:pt x="15255" y="16135"/>
                    <a:pt x="16823" y="17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3" name="Line"/>
            <p:cNvSpPr/>
            <p:nvPr/>
          </p:nvSpPr>
          <p:spPr>
            <a:xfrm>
              <a:off x="7471015" y="6702904"/>
              <a:ext cx="111235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fill="norm" stroke="1" extrusionOk="0">
                  <a:moveTo>
                    <a:pt x="0" y="847"/>
                  </a:moveTo>
                  <a:cubicBezTo>
                    <a:pt x="2945" y="424"/>
                    <a:pt x="5891" y="0"/>
                    <a:pt x="8345" y="0"/>
                  </a:cubicBezTo>
                  <a:cubicBezTo>
                    <a:pt x="10800" y="0"/>
                    <a:pt x="12764" y="424"/>
                    <a:pt x="15464" y="2188"/>
                  </a:cubicBezTo>
                  <a:cubicBezTo>
                    <a:pt x="18164" y="3953"/>
                    <a:pt x="21600" y="7059"/>
                    <a:pt x="21355" y="10235"/>
                  </a:cubicBezTo>
                  <a:cubicBezTo>
                    <a:pt x="21109" y="13412"/>
                    <a:pt x="17182" y="16659"/>
                    <a:pt x="13991" y="18565"/>
                  </a:cubicBezTo>
                  <a:cubicBezTo>
                    <a:pt x="10800" y="20471"/>
                    <a:pt x="8346" y="21035"/>
                    <a:pt x="58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4" name="Line"/>
            <p:cNvSpPr/>
            <p:nvPr/>
          </p:nvSpPr>
          <p:spPr>
            <a:xfrm>
              <a:off x="8475371" y="6717910"/>
              <a:ext cx="112295" cy="307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44" fill="norm" stroke="1" extrusionOk="0">
                  <a:moveTo>
                    <a:pt x="0" y="5378"/>
                  </a:moveTo>
                  <a:cubicBezTo>
                    <a:pt x="3360" y="4128"/>
                    <a:pt x="6720" y="2879"/>
                    <a:pt x="10320" y="1808"/>
                  </a:cubicBezTo>
                  <a:cubicBezTo>
                    <a:pt x="13920" y="737"/>
                    <a:pt x="17760" y="-156"/>
                    <a:pt x="19680" y="23"/>
                  </a:cubicBezTo>
                  <a:cubicBezTo>
                    <a:pt x="21600" y="201"/>
                    <a:pt x="21600" y="1451"/>
                    <a:pt x="19440" y="5199"/>
                  </a:cubicBezTo>
                  <a:cubicBezTo>
                    <a:pt x="17280" y="8948"/>
                    <a:pt x="12960" y="15196"/>
                    <a:pt x="8640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5" name="Line"/>
            <p:cNvSpPr/>
            <p:nvPr/>
          </p:nvSpPr>
          <p:spPr>
            <a:xfrm>
              <a:off x="8365480" y="6702224"/>
              <a:ext cx="347564" cy="62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0966" fill="norm" stroke="1" extrusionOk="0">
                  <a:moveTo>
                    <a:pt x="157" y="20966"/>
                  </a:moveTo>
                  <a:cubicBezTo>
                    <a:pt x="0" y="16646"/>
                    <a:pt x="-158" y="12326"/>
                    <a:pt x="315" y="9302"/>
                  </a:cubicBezTo>
                  <a:cubicBezTo>
                    <a:pt x="788" y="6278"/>
                    <a:pt x="1892" y="4550"/>
                    <a:pt x="4493" y="2822"/>
                  </a:cubicBezTo>
                  <a:cubicBezTo>
                    <a:pt x="7095" y="1094"/>
                    <a:pt x="11194" y="-634"/>
                    <a:pt x="14268" y="230"/>
                  </a:cubicBezTo>
                  <a:cubicBezTo>
                    <a:pt x="17343" y="1094"/>
                    <a:pt x="19392" y="4550"/>
                    <a:pt x="21442" y="8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6" name="Line"/>
            <p:cNvSpPr/>
            <p:nvPr/>
          </p:nvSpPr>
          <p:spPr>
            <a:xfrm>
              <a:off x="8360368" y="7001911"/>
              <a:ext cx="26067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18" y="4320"/>
                    <a:pt x="4235" y="8640"/>
                    <a:pt x="7835" y="12240"/>
                  </a:cubicBezTo>
                  <a:cubicBezTo>
                    <a:pt x="11435" y="15840"/>
                    <a:pt x="16518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7" name="Line"/>
            <p:cNvSpPr/>
            <p:nvPr/>
          </p:nvSpPr>
          <p:spPr>
            <a:xfrm>
              <a:off x="8832768" y="6731392"/>
              <a:ext cx="186950" cy="283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045" fill="norm" stroke="1" extrusionOk="0">
                  <a:moveTo>
                    <a:pt x="21352" y="162"/>
                  </a:moveTo>
                  <a:cubicBezTo>
                    <a:pt x="17849" y="-28"/>
                    <a:pt x="14347" y="-217"/>
                    <a:pt x="11136" y="636"/>
                  </a:cubicBezTo>
                  <a:cubicBezTo>
                    <a:pt x="7925" y="1488"/>
                    <a:pt x="5006" y="3383"/>
                    <a:pt x="2963" y="6036"/>
                  </a:cubicBezTo>
                  <a:cubicBezTo>
                    <a:pt x="920" y="8688"/>
                    <a:pt x="-248" y="12099"/>
                    <a:pt x="44" y="14846"/>
                  </a:cubicBezTo>
                  <a:cubicBezTo>
                    <a:pt x="336" y="17594"/>
                    <a:pt x="2087" y="19678"/>
                    <a:pt x="5882" y="20530"/>
                  </a:cubicBezTo>
                  <a:cubicBezTo>
                    <a:pt x="9676" y="21383"/>
                    <a:pt x="15514" y="21004"/>
                    <a:pt x="21352" y="20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8" name="Line"/>
            <p:cNvSpPr/>
            <p:nvPr/>
          </p:nvSpPr>
          <p:spPr>
            <a:xfrm>
              <a:off x="9073385" y="6787239"/>
              <a:ext cx="115004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909"/>
                    <a:pt x="4800" y="7817"/>
                    <a:pt x="8400" y="11417"/>
                  </a:cubicBezTo>
                  <a:cubicBezTo>
                    <a:pt x="12000" y="15017"/>
                    <a:pt x="16800" y="183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9" name="Line"/>
            <p:cNvSpPr/>
            <p:nvPr/>
          </p:nvSpPr>
          <p:spPr>
            <a:xfrm>
              <a:off x="9073385" y="6754819"/>
              <a:ext cx="176338" cy="331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21600" y="113"/>
                  </a:moveTo>
                  <a:cubicBezTo>
                    <a:pt x="19722" y="-52"/>
                    <a:pt x="17843" y="-217"/>
                    <a:pt x="15339" y="1020"/>
                  </a:cubicBezTo>
                  <a:cubicBezTo>
                    <a:pt x="12835" y="2256"/>
                    <a:pt x="9704" y="4894"/>
                    <a:pt x="7043" y="8522"/>
                  </a:cubicBezTo>
                  <a:cubicBezTo>
                    <a:pt x="4383" y="12149"/>
                    <a:pt x="2191" y="16766"/>
                    <a:pt x="0" y="21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0" name="Line"/>
            <p:cNvSpPr/>
            <p:nvPr/>
          </p:nvSpPr>
          <p:spPr>
            <a:xfrm>
              <a:off x="9180721" y="6976954"/>
              <a:ext cx="184005" cy="12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5" fill="norm" stroke="1" extrusionOk="0">
                  <a:moveTo>
                    <a:pt x="0" y="5515"/>
                  </a:moveTo>
                  <a:cubicBezTo>
                    <a:pt x="900" y="3787"/>
                    <a:pt x="1800" y="2059"/>
                    <a:pt x="3000" y="979"/>
                  </a:cubicBezTo>
                  <a:cubicBezTo>
                    <a:pt x="4200" y="-101"/>
                    <a:pt x="5700" y="-533"/>
                    <a:pt x="7500" y="979"/>
                  </a:cubicBezTo>
                  <a:cubicBezTo>
                    <a:pt x="9300" y="2491"/>
                    <a:pt x="11400" y="5947"/>
                    <a:pt x="12000" y="8539"/>
                  </a:cubicBezTo>
                  <a:cubicBezTo>
                    <a:pt x="12600" y="11131"/>
                    <a:pt x="11700" y="12859"/>
                    <a:pt x="10500" y="14803"/>
                  </a:cubicBezTo>
                  <a:cubicBezTo>
                    <a:pt x="9300" y="16747"/>
                    <a:pt x="7800" y="18907"/>
                    <a:pt x="8400" y="19987"/>
                  </a:cubicBezTo>
                  <a:cubicBezTo>
                    <a:pt x="9000" y="21067"/>
                    <a:pt x="11700" y="21067"/>
                    <a:pt x="14250" y="20635"/>
                  </a:cubicBezTo>
                  <a:cubicBezTo>
                    <a:pt x="16800" y="20203"/>
                    <a:pt x="19200" y="19339"/>
                    <a:pt x="21600" y="18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1" name="Line"/>
            <p:cNvSpPr/>
            <p:nvPr/>
          </p:nvSpPr>
          <p:spPr>
            <a:xfrm>
              <a:off x="9426059" y="6940576"/>
              <a:ext cx="38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2" name="Line"/>
            <p:cNvSpPr/>
            <p:nvPr/>
          </p:nvSpPr>
          <p:spPr>
            <a:xfrm>
              <a:off x="9418392" y="7032578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3" name="Line"/>
            <p:cNvSpPr/>
            <p:nvPr/>
          </p:nvSpPr>
          <p:spPr>
            <a:xfrm>
              <a:off x="9580820" y="6863908"/>
              <a:ext cx="27458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21489" y="0"/>
                  </a:moveTo>
                  <a:cubicBezTo>
                    <a:pt x="19089" y="4383"/>
                    <a:pt x="16689" y="8765"/>
                    <a:pt x="13589" y="12365"/>
                  </a:cubicBezTo>
                  <a:cubicBezTo>
                    <a:pt x="10489" y="15965"/>
                    <a:pt x="6689" y="18783"/>
                    <a:pt x="4289" y="20191"/>
                  </a:cubicBezTo>
                  <a:cubicBezTo>
                    <a:pt x="1889" y="21600"/>
                    <a:pt x="889" y="21600"/>
                    <a:pt x="389" y="20817"/>
                  </a:cubicBezTo>
                  <a:cubicBezTo>
                    <a:pt x="-111" y="20035"/>
                    <a:pt x="-111" y="18470"/>
                    <a:pt x="289" y="17061"/>
                  </a:cubicBezTo>
                  <a:cubicBezTo>
                    <a:pt x="689" y="15652"/>
                    <a:pt x="1489" y="14400"/>
                    <a:pt x="3689" y="14243"/>
                  </a:cubicBezTo>
                  <a:cubicBezTo>
                    <a:pt x="5889" y="14087"/>
                    <a:pt x="9489" y="15026"/>
                    <a:pt x="11789" y="16435"/>
                  </a:cubicBezTo>
                  <a:cubicBezTo>
                    <a:pt x="14089" y="17843"/>
                    <a:pt x="15089" y="19722"/>
                    <a:pt x="160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4" name="Line"/>
            <p:cNvSpPr/>
            <p:nvPr/>
          </p:nvSpPr>
          <p:spPr>
            <a:xfrm>
              <a:off x="9809402" y="6774003"/>
              <a:ext cx="175706" cy="427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494" fill="norm" stroke="1" extrusionOk="0">
                  <a:moveTo>
                    <a:pt x="7301" y="1823"/>
                  </a:moveTo>
                  <a:cubicBezTo>
                    <a:pt x="8214" y="1180"/>
                    <a:pt x="9127" y="537"/>
                    <a:pt x="10344" y="215"/>
                  </a:cubicBezTo>
                  <a:cubicBezTo>
                    <a:pt x="11561" y="-106"/>
                    <a:pt x="13082" y="-106"/>
                    <a:pt x="14907" y="473"/>
                  </a:cubicBezTo>
                  <a:cubicBezTo>
                    <a:pt x="16732" y="1051"/>
                    <a:pt x="18862" y="2208"/>
                    <a:pt x="20079" y="4201"/>
                  </a:cubicBezTo>
                  <a:cubicBezTo>
                    <a:pt x="21296" y="6194"/>
                    <a:pt x="21600" y="9023"/>
                    <a:pt x="18101" y="12044"/>
                  </a:cubicBezTo>
                  <a:cubicBezTo>
                    <a:pt x="14603" y="15065"/>
                    <a:pt x="7301" y="18280"/>
                    <a:pt x="0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5" name="Line"/>
            <p:cNvSpPr/>
            <p:nvPr/>
          </p:nvSpPr>
          <p:spPr>
            <a:xfrm>
              <a:off x="10016406" y="7170581"/>
              <a:ext cx="2623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17673" y="0"/>
                  </a:moveTo>
                  <a:cubicBezTo>
                    <a:pt x="19636" y="3273"/>
                    <a:pt x="21600" y="6545"/>
                    <a:pt x="18655" y="10145"/>
                  </a:cubicBezTo>
                  <a:cubicBezTo>
                    <a:pt x="15709" y="13745"/>
                    <a:pt x="7855" y="176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6" name="Line"/>
            <p:cNvSpPr/>
            <p:nvPr/>
          </p:nvSpPr>
          <p:spPr>
            <a:xfrm>
              <a:off x="10307746" y="7193581"/>
              <a:ext cx="766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7" name="Line"/>
            <p:cNvSpPr/>
            <p:nvPr/>
          </p:nvSpPr>
          <p:spPr>
            <a:xfrm>
              <a:off x="10568418" y="7201248"/>
              <a:ext cx="843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8" name="Line"/>
            <p:cNvSpPr/>
            <p:nvPr/>
          </p:nvSpPr>
          <p:spPr>
            <a:xfrm>
              <a:off x="10844425" y="7208915"/>
              <a:ext cx="6900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9" name="Line"/>
            <p:cNvSpPr/>
            <p:nvPr/>
          </p:nvSpPr>
          <p:spPr>
            <a:xfrm>
              <a:off x="11194543" y="6911112"/>
              <a:ext cx="92004" cy="319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6" fill="norm" stroke="1" extrusionOk="0">
                  <a:moveTo>
                    <a:pt x="20400" y="1961"/>
                  </a:moveTo>
                  <a:cubicBezTo>
                    <a:pt x="21000" y="940"/>
                    <a:pt x="21600" y="-80"/>
                    <a:pt x="21600" y="5"/>
                  </a:cubicBezTo>
                  <a:cubicBezTo>
                    <a:pt x="21600" y="90"/>
                    <a:pt x="21000" y="1281"/>
                    <a:pt x="18900" y="3577"/>
                  </a:cubicBezTo>
                  <a:cubicBezTo>
                    <a:pt x="16800" y="5873"/>
                    <a:pt x="13200" y="9274"/>
                    <a:pt x="10200" y="11996"/>
                  </a:cubicBezTo>
                  <a:cubicBezTo>
                    <a:pt x="7200" y="14717"/>
                    <a:pt x="4800" y="16758"/>
                    <a:pt x="3000" y="18459"/>
                  </a:cubicBezTo>
                  <a:cubicBezTo>
                    <a:pt x="1200" y="20159"/>
                    <a:pt x="0" y="21520"/>
                    <a:pt x="0" y="21265"/>
                  </a:cubicBezTo>
                  <a:cubicBezTo>
                    <a:pt x="0" y="21010"/>
                    <a:pt x="1200" y="19139"/>
                    <a:pt x="2400" y="17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0" name="Line"/>
            <p:cNvSpPr/>
            <p:nvPr/>
          </p:nvSpPr>
          <p:spPr>
            <a:xfrm>
              <a:off x="11100244" y="6876686"/>
              <a:ext cx="342195" cy="63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fill="norm" stroke="1" extrusionOk="0">
                  <a:moveTo>
                    <a:pt x="784" y="19008"/>
                  </a:moveTo>
                  <a:cubicBezTo>
                    <a:pt x="304" y="13824"/>
                    <a:pt x="-176" y="8640"/>
                    <a:pt x="64" y="5184"/>
                  </a:cubicBezTo>
                  <a:cubicBezTo>
                    <a:pt x="304" y="1728"/>
                    <a:pt x="1264" y="0"/>
                    <a:pt x="3984" y="0"/>
                  </a:cubicBezTo>
                  <a:cubicBezTo>
                    <a:pt x="6704" y="0"/>
                    <a:pt x="11184" y="1728"/>
                    <a:pt x="14384" y="5616"/>
                  </a:cubicBezTo>
                  <a:cubicBezTo>
                    <a:pt x="17584" y="9504"/>
                    <a:pt x="19504" y="15552"/>
                    <a:pt x="214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1" name="Line"/>
            <p:cNvSpPr/>
            <p:nvPr/>
          </p:nvSpPr>
          <p:spPr>
            <a:xfrm>
              <a:off x="10989787" y="7208915"/>
              <a:ext cx="36065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fill="norm" stroke="1" extrusionOk="0">
                  <a:moveTo>
                    <a:pt x="2300" y="0"/>
                  </a:moveTo>
                  <a:cubicBezTo>
                    <a:pt x="1235" y="4800"/>
                    <a:pt x="170" y="9600"/>
                    <a:pt x="18" y="13200"/>
                  </a:cubicBezTo>
                  <a:cubicBezTo>
                    <a:pt x="-134" y="16800"/>
                    <a:pt x="627" y="19200"/>
                    <a:pt x="3669" y="20400"/>
                  </a:cubicBezTo>
                  <a:cubicBezTo>
                    <a:pt x="6711" y="21600"/>
                    <a:pt x="12035" y="21600"/>
                    <a:pt x="15381" y="21600"/>
                  </a:cubicBezTo>
                  <a:cubicBezTo>
                    <a:pt x="18728" y="21600"/>
                    <a:pt x="20097" y="21600"/>
                    <a:pt x="214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2" name="Line"/>
            <p:cNvSpPr/>
            <p:nvPr/>
          </p:nvSpPr>
          <p:spPr>
            <a:xfrm>
              <a:off x="11422675" y="6933959"/>
              <a:ext cx="168385" cy="328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366" fill="norm" stroke="1" extrusionOk="0">
                  <a:moveTo>
                    <a:pt x="20563" y="3920"/>
                  </a:moveTo>
                  <a:cubicBezTo>
                    <a:pt x="20880" y="2757"/>
                    <a:pt x="21198" y="1594"/>
                    <a:pt x="20563" y="846"/>
                  </a:cubicBezTo>
                  <a:cubicBezTo>
                    <a:pt x="19927" y="98"/>
                    <a:pt x="18339" y="-234"/>
                    <a:pt x="15798" y="181"/>
                  </a:cubicBezTo>
                  <a:cubicBezTo>
                    <a:pt x="13257" y="597"/>
                    <a:pt x="9763" y="1760"/>
                    <a:pt x="6586" y="4252"/>
                  </a:cubicBezTo>
                  <a:cubicBezTo>
                    <a:pt x="3410" y="6744"/>
                    <a:pt x="551" y="10566"/>
                    <a:pt x="74" y="13640"/>
                  </a:cubicBezTo>
                  <a:cubicBezTo>
                    <a:pt x="-402" y="16714"/>
                    <a:pt x="1504" y="19040"/>
                    <a:pt x="3410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3" name="Line"/>
            <p:cNvSpPr/>
            <p:nvPr/>
          </p:nvSpPr>
          <p:spPr>
            <a:xfrm>
              <a:off x="11549774" y="7024911"/>
              <a:ext cx="161005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86" y="4886"/>
                    <a:pt x="10971" y="9771"/>
                    <a:pt x="14571" y="13371"/>
                  </a:cubicBezTo>
                  <a:cubicBezTo>
                    <a:pt x="18171" y="16971"/>
                    <a:pt x="19886" y="192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4" name="Line"/>
            <p:cNvSpPr/>
            <p:nvPr/>
          </p:nvSpPr>
          <p:spPr>
            <a:xfrm>
              <a:off x="11558642" y="7022979"/>
              <a:ext cx="198138" cy="277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356" fill="norm" stroke="1" extrusionOk="0">
                  <a:moveTo>
                    <a:pt x="21198" y="149"/>
                  </a:moveTo>
                  <a:cubicBezTo>
                    <a:pt x="19284" y="-48"/>
                    <a:pt x="17370" y="-244"/>
                    <a:pt x="14773" y="934"/>
                  </a:cubicBezTo>
                  <a:cubicBezTo>
                    <a:pt x="12175" y="2112"/>
                    <a:pt x="8894" y="4665"/>
                    <a:pt x="6160" y="7709"/>
                  </a:cubicBezTo>
                  <a:cubicBezTo>
                    <a:pt x="3426" y="10752"/>
                    <a:pt x="1239" y="14287"/>
                    <a:pt x="418" y="16643"/>
                  </a:cubicBezTo>
                  <a:cubicBezTo>
                    <a:pt x="-402" y="19000"/>
                    <a:pt x="145" y="20178"/>
                    <a:pt x="692" y="21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5" name="Line"/>
            <p:cNvSpPr/>
            <p:nvPr/>
          </p:nvSpPr>
          <p:spPr>
            <a:xfrm>
              <a:off x="11681137" y="7179388"/>
              <a:ext cx="100119" cy="115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172" fill="norm" stroke="1" extrusionOk="0">
                  <a:moveTo>
                    <a:pt x="4643" y="9651"/>
                  </a:moveTo>
                  <a:cubicBezTo>
                    <a:pt x="4103" y="11999"/>
                    <a:pt x="3563" y="14347"/>
                    <a:pt x="2753" y="16694"/>
                  </a:cubicBezTo>
                  <a:cubicBezTo>
                    <a:pt x="1943" y="19042"/>
                    <a:pt x="863" y="21390"/>
                    <a:pt x="323" y="21155"/>
                  </a:cubicBezTo>
                  <a:cubicBezTo>
                    <a:pt x="-217" y="20920"/>
                    <a:pt x="-217" y="18103"/>
                    <a:pt x="1403" y="14581"/>
                  </a:cubicBezTo>
                  <a:cubicBezTo>
                    <a:pt x="3023" y="11060"/>
                    <a:pt x="6263" y="6833"/>
                    <a:pt x="9233" y="4016"/>
                  </a:cubicBezTo>
                  <a:cubicBezTo>
                    <a:pt x="12203" y="1199"/>
                    <a:pt x="14903" y="-210"/>
                    <a:pt x="17063" y="25"/>
                  </a:cubicBezTo>
                  <a:cubicBezTo>
                    <a:pt x="19223" y="260"/>
                    <a:pt x="20843" y="2138"/>
                    <a:pt x="21113" y="5894"/>
                  </a:cubicBezTo>
                  <a:cubicBezTo>
                    <a:pt x="21383" y="9651"/>
                    <a:pt x="20303" y="15286"/>
                    <a:pt x="19223" y="20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6" name="Line"/>
            <p:cNvSpPr/>
            <p:nvPr/>
          </p:nvSpPr>
          <p:spPr>
            <a:xfrm>
              <a:off x="11825780" y="7118191"/>
              <a:ext cx="138004" cy="29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0" y="20700"/>
                  </a:moveTo>
                  <a:cubicBezTo>
                    <a:pt x="1600" y="13500"/>
                    <a:pt x="3200" y="6300"/>
                    <a:pt x="6200" y="2700"/>
                  </a:cubicBezTo>
                  <a:cubicBezTo>
                    <a:pt x="9200" y="-900"/>
                    <a:pt x="13600" y="-900"/>
                    <a:pt x="16400" y="2700"/>
                  </a:cubicBezTo>
                  <a:cubicBezTo>
                    <a:pt x="19200" y="6300"/>
                    <a:pt x="20400" y="13500"/>
                    <a:pt x="21600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7" name="Line"/>
            <p:cNvSpPr/>
            <p:nvPr/>
          </p:nvSpPr>
          <p:spPr>
            <a:xfrm>
              <a:off x="11833447" y="7239583"/>
              <a:ext cx="107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8" name="Line"/>
            <p:cNvSpPr/>
            <p:nvPr/>
          </p:nvSpPr>
          <p:spPr>
            <a:xfrm>
              <a:off x="11992179" y="7101579"/>
              <a:ext cx="186277" cy="199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600" fill="norm" stroke="1" extrusionOk="0">
                  <a:moveTo>
                    <a:pt x="20992" y="0"/>
                  </a:moveTo>
                  <a:cubicBezTo>
                    <a:pt x="16960" y="4985"/>
                    <a:pt x="12928" y="9969"/>
                    <a:pt x="10336" y="13015"/>
                  </a:cubicBezTo>
                  <a:cubicBezTo>
                    <a:pt x="7744" y="16062"/>
                    <a:pt x="6592" y="17169"/>
                    <a:pt x="5296" y="17862"/>
                  </a:cubicBezTo>
                  <a:cubicBezTo>
                    <a:pt x="4000" y="18554"/>
                    <a:pt x="2560" y="18831"/>
                    <a:pt x="1408" y="18415"/>
                  </a:cubicBezTo>
                  <a:cubicBezTo>
                    <a:pt x="256" y="18000"/>
                    <a:pt x="-608" y="16892"/>
                    <a:pt x="544" y="15508"/>
                  </a:cubicBezTo>
                  <a:cubicBezTo>
                    <a:pt x="1696" y="14123"/>
                    <a:pt x="4864" y="12462"/>
                    <a:pt x="8320" y="13431"/>
                  </a:cubicBezTo>
                  <a:cubicBezTo>
                    <a:pt x="11776" y="14400"/>
                    <a:pt x="15520" y="18000"/>
                    <a:pt x="192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9" name="Line"/>
            <p:cNvSpPr/>
            <p:nvPr/>
          </p:nvSpPr>
          <p:spPr>
            <a:xfrm>
              <a:off x="12147788" y="6994244"/>
              <a:ext cx="200784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600" fill="norm" stroke="1" extrusionOk="0">
                  <a:moveTo>
                    <a:pt x="17820" y="0"/>
                  </a:moveTo>
                  <a:cubicBezTo>
                    <a:pt x="18900" y="354"/>
                    <a:pt x="19980" y="708"/>
                    <a:pt x="20655" y="2361"/>
                  </a:cubicBezTo>
                  <a:cubicBezTo>
                    <a:pt x="21330" y="4013"/>
                    <a:pt x="21600" y="6964"/>
                    <a:pt x="20250" y="9797"/>
                  </a:cubicBezTo>
                  <a:cubicBezTo>
                    <a:pt x="18900" y="12630"/>
                    <a:pt x="15930" y="15344"/>
                    <a:pt x="12285" y="17292"/>
                  </a:cubicBezTo>
                  <a:cubicBezTo>
                    <a:pt x="8640" y="19239"/>
                    <a:pt x="4320" y="204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0" name="Line"/>
            <p:cNvSpPr/>
            <p:nvPr/>
          </p:nvSpPr>
          <p:spPr>
            <a:xfrm>
              <a:off x="8649468" y="0"/>
              <a:ext cx="3559603" cy="110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17" fill="norm" stroke="1" extrusionOk="0">
                  <a:moveTo>
                    <a:pt x="11702" y="3176"/>
                  </a:moveTo>
                  <a:cubicBezTo>
                    <a:pt x="11656" y="2927"/>
                    <a:pt x="11610" y="2678"/>
                    <a:pt x="11494" y="2554"/>
                  </a:cubicBezTo>
                  <a:cubicBezTo>
                    <a:pt x="11378" y="2429"/>
                    <a:pt x="11192" y="2429"/>
                    <a:pt x="10883" y="2405"/>
                  </a:cubicBezTo>
                  <a:cubicBezTo>
                    <a:pt x="10574" y="2380"/>
                    <a:pt x="10141" y="2330"/>
                    <a:pt x="9692" y="2255"/>
                  </a:cubicBezTo>
                  <a:cubicBezTo>
                    <a:pt x="9244" y="2181"/>
                    <a:pt x="8780" y="2081"/>
                    <a:pt x="8285" y="2006"/>
                  </a:cubicBezTo>
                  <a:cubicBezTo>
                    <a:pt x="7791" y="1932"/>
                    <a:pt x="7265" y="1882"/>
                    <a:pt x="6739" y="1907"/>
                  </a:cubicBezTo>
                  <a:cubicBezTo>
                    <a:pt x="6214" y="1932"/>
                    <a:pt x="5688" y="2031"/>
                    <a:pt x="5255" y="2156"/>
                  </a:cubicBezTo>
                  <a:cubicBezTo>
                    <a:pt x="4822" y="2280"/>
                    <a:pt x="4482" y="2429"/>
                    <a:pt x="4103" y="2629"/>
                  </a:cubicBezTo>
                  <a:cubicBezTo>
                    <a:pt x="3724" y="2828"/>
                    <a:pt x="3307" y="3076"/>
                    <a:pt x="2866" y="3475"/>
                  </a:cubicBezTo>
                  <a:cubicBezTo>
                    <a:pt x="2425" y="3873"/>
                    <a:pt x="1962" y="4420"/>
                    <a:pt x="1544" y="5167"/>
                  </a:cubicBezTo>
                  <a:cubicBezTo>
                    <a:pt x="1127" y="5913"/>
                    <a:pt x="756" y="6859"/>
                    <a:pt x="493" y="7929"/>
                  </a:cubicBezTo>
                  <a:cubicBezTo>
                    <a:pt x="230" y="8999"/>
                    <a:pt x="75" y="10194"/>
                    <a:pt x="21" y="11288"/>
                  </a:cubicBezTo>
                  <a:cubicBezTo>
                    <a:pt x="-33" y="12383"/>
                    <a:pt x="13" y="13379"/>
                    <a:pt x="191" y="14474"/>
                  </a:cubicBezTo>
                  <a:cubicBezTo>
                    <a:pt x="369" y="15569"/>
                    <a:pt x="678" y="16763"/>
                    <a:pt x="1057" y="17684"/>
                  </a:cubicBezTo>
                  <a:cubicBezTo>
                    <a:pt x="1436" y="18605"/>
                    <a:pt x="1884" y="19252"/>
                    <a:pt x="2410" y="19724"/>
                  </a:cubicBezTo>
                  <a:cubicBezTo>
                    <a:pt x="2936" y="20197"/>
                    <a:pt x="3539" y="20496"/>
                    <a:pt x="4142" y="20770"/>
                  </a:cubicBezTo>
                  <a:cubicBezTo>
                    <a:pt x="4745" y="21043"/>
                    <a:pt x="5348" y="21292"/>
                    <a:pt x="5935" y="21417"/>
                  </a:cubicBezTo>
                  <a:cubicBezTo>
                    <a:pt x="6523" y="21541"/>
                    <a:pt x="7095" y="21541"/>
                    <a:pt x="7667" y="21466"/>
                  </a:cubicBezTo>
                  <a:cubicBezTo>
                    <a:pt x="8239" y="21392"/>
                    <a:pt x="8811" y="21242"/>
                    <a:pt x="9345" y="21093"/>
                  </a:cubicBezTo>
                  <a:cubicBezTo>
                    <a:pt x="9878" y="20944"/>
                    <a:pt x="10373" y="20794"/>
                    <a:pt x="10898" y="20695"/>
                  </a:cubicBezTo>
                  <a:cubicBezTo>
                    <a:pt x="11424" y="20595"/>
                    <a:pt x="11981" y="20546"/>
                    <a:pt x="12483" y="20471"/>
                  </a:cubicBezTo>
                  <a:cubicBezTo>
                    <a:pt x="12986" y="20396"/>
                    <a:pt x="13434" y="20297"/>
                    <a:pt x="13883" y="20172"/>
                  </a:cubicBezTo>
                  <a:cubicBezTo>
                    <a:pt x="14331" y="20048"/>
                    <a:pt x="14779" y="19899"/>
                    <a:pt x="15243" y="19700"/>
                  </a:cubicBezTo>
                  <a:cubicBezTo>
                    <a:pt x="15707" y="19500"/>
                    <a:pt x="16186" y="19252"/>
                    <a:pt x="16689" y="18928"/>
                  </a:cubicBezTo>
                  <a:cubicBezTo>
                    <a:pt x="17191" y="18605"/>
                    <a:pt x="17717" y="18206"/>
                    <a:pt x="18212" y="17759"/>
                  </a:cubicBezTo>
                  <a:cubicBezTo>
                    <a:pt x="18707" y="17311"/>
                    <a:pt x="19170" y="16813"/>
                    <a:pt x="19588" y="16290"/>
                  </a:cubicBezTo>
                  <a:cubicBezTo>
                    <a:pt x="20005" y="15768"/>
                    <a:pt x="20376" y="15220"/>
                    <a:pt x="20678" y="14499"/>
                  </a:cubicBezTo>
                  <a:cubicBezTo>
                    <a:pt x="20979" y="13777"/>
                    <a:pt x="21211" y="12881"/>
                    <a:pt x="21358" y="12035"/>
                  </a:cubicBezTo>
                  <a:cubicBezTo>
                    <a:pt x="21505" y="11189"/>
                    <a:pt x="21567" y="10393"/>
                    <a:pt x="21521" y="9522"/>
                  </a:cubicBezTo>
                  <a:cubicBezTo>
                    <a:pt x="21474" y="8651"/>
                    <a:pt x="21320" y="7705"/>
                    <a:pt x="21018" y="6759"/>
                  </a:cubicBezTo>
                  <a:cubicBezTo>
                    <a:pt x="20717" y="5814"/>
                    <a:pt x="20268" y="4868"/>
                    <a:pt x="19804" y="4097"/>
                  </a:cubicBezTo>
                  <a:cubicBezTo>
                    <a:pt x="19341" y="3325"/>
                    <a:pt x="18861" y="2728"/>
                    <a:pt x="18343" y="2230"/>
                  </a:cubicBezTo>
                  <a:cubicBezTo>
                    <a:pt x="17825" y="1733"/>
                    <a:pt x="17269" y="1335"/>
                    <a:pt x="16743" y="1011"/>
                  </a:cubicBezTo>
                  <a:cubicBezTo>
                    <a:pt x="16217" y="688"/>
                    <a:pt x="15722" y="439"/>
                    <a:pt x="15174" y="289"/>
                  </a:cubicBezTo>
                  <a:cubicBezTo>
                    <a:pt x="14625" y="140"/>
                    <a:pt x="14022" y="90"/>
                    <a:pt x="13395" y="41"/>
                  </a:cubicBezTo>
                  <a:cubicBezTo>
                    <a:pt x="12769" y="-9"/>
                    <a:pt x="12120" y="-59"/>
                    <a:pt x="11540" y="190"/>
                  </a:cubicBezTo>
                  <a:cubicBezTo>
                    <a:pt x="10960" y="439"/>
                    <a:pt x="10450" y="986"/>
                    <a:pt x="10009" y="1583"/>
                  </a:cubicBezTo>
                  <a:cubicBezTo>
                    <a:pt x="9569" y="2181"/>
                    <a:pt x="9198" y="2828"/>
                    <a:pt x="8919" y="3574"/>
                  </a:cubicBezTo>
                  <a:cubicBezTo>
                    <a:pt x="8641" y="4321"/>
                    <a:pt x="8455" y="5167"/>
                    <a:pt x="8463" y="5864"/>
                  </a:cubicBezTo>
                  <a:cubicBezTo>
                    <a:pt x="8471" y="6560"/>
                    <a:pt x="8672" y="7108"/>
                    <a:pt x="8873" y="765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1" name="Line"/>
            <p:cNvSpPr/>
            <p:nvPr/>
          </p:nvSpPr>
          <p:spPr>
            <a:xfrm>
              <a:off x="11322050" y="815285"/>
              <a:ext cx="718402" cy="1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09" fill="norm" stroke="1" extrusionOk="0">
                  <a:moveTo>
                    <a:pt x="3609" y="9019"/>
                  </a:moveTo>
                  <a:cubicBezTo>
                    <a:pt x="3072" y="7503"/>
                    <a:pt x="2536" y="5987"/>
                    <a:pt x="2460" y="5040"/>
                  </a:cubicBezTo>
                  <a:cubicBezTo>
                    <a:pt x="2383" y="4092"/>
                    <a:pt x="2766" y="3713"/>
                    <a:pt x="4106" y="3145"/>
                  </a:cubicBezTo>
                  <a:cubicBezTo>
                    <a:pt x="5447" y="2577"/>
                    <a:pt x="7745" y="1819"/>
                    <a:pt x="9468" y="1250"/>
                  </a:cubicBezTo>
                  <a:cubicBezTo>
                    <a:pt x="11192" y="682"/>
                    <a:pt x="12341" y="303"/>
                    <a:pt x="13106" y="113"/>
                  </a:cubicBezTo>
                  <a:cubicBezTo>
                    <a:pt x="13872" y="-76"/>
                    <a:pt x="14255" y="-76"/>
                    <a:pt x="14294" y="492"/>
                  </a:cubicBezTo>
                  <a:cubicBezTo>
                    <a:pt x="14332" y="1061"/>
                    <a:pt x="14026" y="2198"/>
                    <a:pt x="12838" y="3903"/>
                  </a:cubicBezTo>
                  <a:cubicBezTo>
                    <a:pt x="11651" y="5608"/>
                    <a:pt x="9583" y="7882"/>
                    <a:pt x="7515" y="9777"/>
                  </a:cubicBezTo>
                  <a:cubicBezTo>
                    <a:pt x="5447" y="11671"/>
                    <a:pt x="3379" y="13187"/>
                    <a:pt x="2115" y="13945"/>
                  </a:cubicBezTo>
                  <a:cubicBezTo>
                    <a:pt x="851" y="14703"/>
                    <a:pt x="392" y="14703"/>
                    <a:pt x="392" y="14703"/>
                  </a:cubicBezTo>
                  <a:cubicBezTo>
                    <a:pt x="392" y="14703"/>
                    <a:pt x="851" y="14703"/>
                    <a:pt x="2306" y="13756"/>
                  </a:cubicBezTo>
                  <a:cubicBezTo>
                    <a:pt x="3762" y="12808"/>
                    <a:pt x="6213" y="10913"/>
                    <a:pt x="8128" y="9587"/>
                  </a:cubicBezTo>
                  <a:cubicBezTo>
                    <a:pt x="10043" y="8261"/>
                    <a:pt x="11421" y="7503"/>
                    <a:pt x="12302" y="7124"/>
                  </a:cubicBezTo>
                  <a:cubicBezTo>
                    <a:pt x="13183" y="6745"/>
                    <a:pt x="13566" y="6745"/>
                    <a:pt x="13489" y="6935"/>
                  </a:cubicBezTo>
                  <a:cubicBezTo>
                    <a:pt x="13413" y="7124"/>
                    <a:pt x="12877" y="7503"/>
                    <a:pt x="11345" y="8829"/>
                  </a:cubicBezTo>
                  <a:cubicBezTo>
                    <a:pt x="9813" y="10156"/>
                    <a:pt x="7285" y="12429"/>
                    <a:pt x="5447" y="13945"/>
                  </a:cubicBezTo>
                  <a:cubicBezTo>
                    <a:pt x="3609" y="15461"/>
                    <a:pt x="2460" y="16219"/>
                    <a:pt x="1694" y="16598"/>
                  </a:cubicBezTo>
                  <a:cubicBezTo>
                    <a:pt x="928" y="16977"/>
                    <a:pt x="545" y="16977"/>
                    <a:pt x="1272" y="16219"/>
                  </a:cubicBezTo>
                  <a:cubicBezTo>
                    <a:pt x="2000" y="15461"/>
                    <a:pt x="3838" y="13945"/>
                    <a:pt x="5715" y="12808"/>
                  </a:cubicBezTo>
                  <a:cubicBezTo>
                    <a:pt x="7592" y="11671"/>
                    <a:pt x="9506" y="10913"/>
                    <a:pt x="10732" y="10535"/>
                  </a:cubicBezTo>
                  <a:cubicBezTo>
                    <a:pt x="11958" y="10156"/>
                    <a:pt x="12494" y="10156"/>
                    <a:pt x="12609" y="10724"/>
                  </a:cubicBezTo>
                  <a:cubicBezTo>
                    <a:pt x="12723" y="11292"/>
                    <a:pt x="12417" y="12429"/>
                    <a:pt x="11115" y="13945"/>
                  </a:cubicBezTo>
                  <a:cubicBezTo>
                    <a:pt x="9813" y="15461"/>
                    <a:pt x="7515" y="17356"/>
                    <a:pt x="5638" y="18682"/>
                  </a:cubicBezTo>
                  <a:cubicBezTo>
                    <a:pt x="3762" y="20008"/>
                    <a:pt x="2306" y="20766"/>
                    <a:pt x="1349" y="21145"/>
                  </a:cubicBezTo>
                  <a:cubicBezTo>
                    <a:pt x="392" y="21524"/>
                    <a:pt x="-68" y="21524"/>
                    <a:pt x="9" y="20956"/>
                  </a:cubicBezTo>
                  <a:cubicBezTo>
                    <a:pt x="85" y="20387"/>
                    <a:pt x="698" y="19250"/>
                    <a:pt x="2460" y="17545"/>
                  </a:cubicBezTo>
                  <a:cubicBezTo>
                    <a:pt x="4221" y="15840"/>
                    <a:pt x="7132" y="13566"/>
                    <a:pt x="10004" y="12240"/>
                  </a:cubicBezTo>
                  <a:cubicBezTo>
                    <a:pt x="12877" y="10913"/>
                    <a:pt x="15711" y="10535"/>
                    <a:pt x="17626" y="10724"/>
                  </a:cubicBezTo>
                  <a:cubicBezTo>
                    <a:pt x="19541" y="10913"/>
                    <a:pt x="20536" y="11671"/>
                    <a:pt x="21532" y="1242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2" name="Line"/>
            <p:cNvSpPr/>
            <p:nvPr/>
          </p:nvSpPr>
          <p:spPr>
            <a:xfrm>
              <a:off x="5646307" y="7341807"/>
              <a:ext cx="1395366" cy="5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1" fill="norm" stroke="1" extrusionOk="0">
                  <a:moveTo>
                    <a:pt x="0" y="18000"/>
                  </a:moveTo>
                  <a:cubicBezTo>
                    <a:pt x="1464" y="19800"/>
                    <a:pt x="2927" y="21600"/>
                    <a:pt x="4510" y="20250"/>
                  </a:cubicBezTo>
                  <a:cubicBezTo>
                    <a:pt x="6092" y="18900"/>
                    <a:pt x="7793" y="14400"/>
                    <a:pt x="9435" y="10800"/>
                  </a:cubicBezTo>
                  <a:cubicBezTo>
                    <a:pt x="11077" y="7200"/>
                    <a:pt x="12659" y="4500"/>
                    <a:pt x="14262" y="2700"/>
                  </a:cubicBezTo>
                  <a:cubicBezTo>
                    <a:pt x="15864" y="900"/>
                    <a:pt x="17486" y="0"/>
                    <a:pt x="18653" y="0"/>
                  </a:cubicBezTo>
                  <a:cubicBezTo>
                    <a:pt x="19820" y="0"/>
                    <a:pt x="20532" y="900"/>
                    <a:pt x="20947" y="3150"/>
                  </a:cubicBezTo>
                  <a:cubicBezTo>
                    <a:pt x="21363" y="5400"/>
                    <a:pt x="21481" y="9000"/>
                    <a:pt x="21600" y="12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3" name="Line"/>
            <p:cNvSpPr/>
            <p:nvPr/>
          </p:nvSpPr>
          <p:spPr>
            <a:xfrm>
              <a:off x="5914647" y="7434747"/>
              <a:ext cx="966023" cy="8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0" y="21374"/>
                  </a:moveTo>
                  <a:cubicBezTo>
                    <a:pt x="1771" y="18905"/>
                    <a:pt x="3543" y="16437"/>
                    <a:pt x="5629" y="13351"/>
                  </a:cubicBezTo>
                  <a:cubicBezTo>
                    <a:pt x="7714" y="10265"/>
                    <a:pt x="10114" y="6563"/>
                    <a:pt x="12571" y="4094"/>
                  </a:cubicBezTo>
                  <a:cubicBezTo>
                    <a:pt x="15029" y="1625"/>
                    <a:pt x="17543" y="391"/>
                    <a:pt x="19057" y="83"/>
                  </a:cubicBezTo>
                  <a:cubicBezTo>
                    <a:pt x="20571" y="-226"/>
                    <a:pt x="21086" y="391"/>
                    <a:pt x="21600" y="1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4" name="Line"/>
            <p:cNvSpPr/>
            <p:nvPr/>
          </p:nvSpPr>
          <p:spPr>
            <a:xfrm>
              <a:off x="6185041" y="7906598"/>
              <a:ext cx="358287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796" y="21600"/>
                  </a:moveTo>
                  <a:cubicBezTo>
                    <a:pt x="337" y="20448"/>
                    <a:pt x="-123" y="19296"/>
                    <a:pt x="30" y="16416"/>
                  </a:cubicBezTo>
                  <a:cubicBezTo>
                    <a:pt x="183" y="13536"/>
                    <a:pt x="949" y="8928"/>
                    <a:pt x="1715" y="6192"/>
                  </a:cubicBezTo>
                  <a:cubicBezTo>
                    <a:pt x="2481" y="3456"/>
                    <a:pt x="3247" y="2592"/>
                    <a:pt x="4243" y="3024"/>
                  </a:cubicBezTo>
                  <a:cubicBezTo>
                    <a:pt x="5239" y="3456"/>
                    <a:pt x="6464" y="5184"/>
                    <a:pt x="7460" y="7632"/>
                  </a:cubicBezTo>
                  <a:cubicBezTo>
                    <a:pt x="8456" y="10080"/>
                    <a:pt x="9222" y="13248"/>
                    <a:pt x="9988" y="14976"/>
                  </a:cubicBezTo>
                  <a:cubicBezTo>
                    <a:pt x="10754" y="16704"/>
                    <a:pt x="11520" y="16992"/>
                    <a:pt x="12669" y="16128"/>
                  </a:cubicBezTo>
                  <a:cubicBezTo>
                    <a:pt x="13817" y="15264"/>
                    <a:pt x="15349" y="13248"/>
                    <a:pt x="16881" y="10368"/>
                  </a:cubicBezTo>
                  <a:cubicBezTo>
                    <a:pt x="18413" y="7488"/>
                    <a:pt x="19945" y="3744"/>
                    <a:pt x="214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5" name="Line"/>
            <p:cNvSpPr/>
            <p:nvPr/>
          </p:nvSpPr>
          <p:spPr>
            <a:xfrm>
              <a:off x="6727271" y="7648130"/>
              <a:ext cx="144257" cy="429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363" fill="norm" stroke="1" extrusionOk="0">
                  <a:moveTo>
                    <a:pt x="6712" y="8276"/>
                  </a:moveTo>
                  <a:cubicBezTo>
                    <a:pt x="6339" y="11834"/>
                    <a:pt x="5967" y="15391"/>
                    <a:pt x="5781" y="17551"/>
                  </a:cubicBezTo>
                  <a:cubicBezTo>
                    <a:pt x="5595" y="19711"/>
                    <a:pt x="5595" y="20474"/>
                    <a:pt x="5036" y="20537"/>
                  </a:cubicBezTo>
                  <a:cubicBezTo>
                    <a:pt x="4477" y="20601"/>
                    <a:pt x="3360" y="19965"/>
                    <a:pt x="2615" y="17551"/>
                  </a:cubicBezTo>
                  <a:cubicBezTo>
                    <a:pt x="1871" y="15137"/>
                    <a:pt x="1498" y="10944"/>
                    <a:pt x="1870" y="7895"/>
                  </a:cubicBezTo>
                  <a:cubicBezTo>
                    <a:pt x="2243" y="4845"/>
                    <a:pt x="3360" y="2939"/>
                    <a:pt x="5595" y="1669"/>
                  </a:cubicBezTo>
                  <a:cubicBezTo>
                    <a:pt x="7829" y="398"/>
                    <a:pt x="11181" y="-237"/>
                    <a:pt x="13974" y="81"/>
                  </a:cubicBezTo>
                  <a:cubicBezTo>
                    <a:pt x="16767" y="398"/>
                    <a:pt x="19002" y="1669"/>
                    <a:pt x="19374" y="3702"/>
                  </a:cubicBezTo>
                  <a:cubicBezTo>
                    <a:pt x="19746" y="5735"/>
                    <a:pt x="18257" y="8530"/>
                    <a:pt x="16767" y="10182"/>
                  </a:cubicBezTo>
                  <a:cubicBezTo>
                    <a:pt x="15277" y="11834"/>
                    <a:pt x="13788" y="12342"/>
                    <a:pt x="13974" y="12532"/>
                  </a:cubicBezTo>
                  <a:cubicBezTo>
                    <a:pt x="14160" y="12723"/>
                    <a:pt x="16022" y="12596"/>
                    <a:pt x="17512" y="12850"/>
                  </a:cubicBezTo>
                  <a:cubicBezTo>
                    <a:pt x="19001" y="13104"/>
                    <a:pt x="20119" y="13739"/>
                    <a:pt x="20677" y="14692"/>
                  </a:cubicBezTo>
                  <a:cubicBezTo>
                    <a:pt x="21236" y="15645"/>
                    <a:pt x="21236" y="16916"/>
                    <a:pt x="19746" y="17996"/>
                  </a:cubicBezTo>
                  <a:cubicBezTo>
                    <a:pt x="18257" y="19076"/>
                    <a:pt x="15277" y="19965"/>
                    <a:pt x="12484" y="20537"/>
                  </a:cubicBezTo>
                  <a:cubicBezTo>
                    <a:pt x="9691" y="21109"/>
                    <a:pt x="7084" y="21363"/>
                    <a:pt x="4850" y="21363"/>
                  </a:cubicBezTo>
                  <a:cubicBezTo>
                    <a:pt x="2615" y="21363"/>
                    <a:pt x="753" y="21109"/>
                    <a:pt x="195" y="20601"/>
                  </a:cubicBezTo>
                  <a:cubicBezTo>
                    <a:pt x="-364" y="20092"/>
                    <a:pt x="381" y="19330"/>
                    <a:pt x="1126" y="185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6" name="Line"/>
            <p:cNvSpPr/>
            <p:nvPr/>
          </p:nvSpPr>
          <p:spPr>
            <a:xfrm>
              <a:off x="6906544" y="7877480"/>
              <a:ext cx="127462" cy="176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0983" fill="norm" stroke="1" extrusionOk="0">
                  <a:moveTo>
                    <a:pt x="794" y="13505"/>
                  </a:moveTo>
                  <a:cubicBezTo>
                    <a:pt x="5029" y="11072"/>
                    <a:pt x="9264" y="8638"/>
                    <a:pt x="11805" y="6204"/>
                  </a:cubicBezTo>
                  <a:cubicBezTo>
                    <a:pt x="14347" y="3770"/>
                    <a:pt x="15194" y="1336"/>
                    <a:pt x="14347" y="424"/>
                  </a:cubicBezTo>
                  <a:cubicBezTo>
                    <a:pt x="13500" y="-489"/>
                    <a:pt x="10958" y="119"/>
                    <a:pt x="8205" y="1793"/>
                  </a:cubicBezTo>
                  <a:cubicBezTo>
                    <a:pt x="5452" y="3466"/>
                    <a:pt x="2488" y="6204"/>
                    <a:pt x="1005" y="9246"/>
                  </a:cubicBezTo>
                  <a:cubicBezTo>
                    <a:pt x="-477" y="12288"/>
                    <a:pt x="-477" y="15635"/>
                    <a:pt x="2064" y="17764"/>
                  </a:cubicBezTo>
                  <a:cubicBezTo>
                    <a:pt x="4605" y="19894"/>
                    <a:pt x="9688" y="20807"/>
                    <a:pt x="13288" y="20959"/>
                  </a:cubicBezTo>
                  <a:cubicBezTo>
                    <a:pt x="16888" y="21111"/>
                    <a:pt x="19005" y="20503"/>
                    <a:pt x="21123" y="19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7" name="Line"/>
            <p:cNvSpPr/>
            <p:nvPr/>
          </p:nvSpPr>
          <p:spPr>
            <a:xfrm>
              <a:off x="7018672" y="7875931"/>
              <a:ext cx="138003" cy="20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4000"/>
                  </a:moveTo>
                  <a:cubicBezTo>
                    <a:pt x="1200" y="2933"/>
                    <a:pt x="2400" y="1867"/>
                    <a:pt x="4200" y="2267"/>
                  </a:cubicBezTo>
                  <a:cubicBezTo>
                    <a:pt x="6000" y="2667"/>
                    <a:pt x="8400" y="4533"/>
                    <a:pt x="10000" y="6933"/>
                  </a:cubicBezTo>
                  <a:cubicBezTo>
                    <a:pt x="11600" y="9333"/>
                    <a:pt x="12400" y="12267"/>
                    <a:pt x="12800" y="14400"/>
                  </a:cubicBezTo>
                  <a:cubicBezTo>
                    <a:pt x="13200" y="16533"/>
                    <a:pt x="13200" y="17867"/>
                    <a:pt x="12400" y="18933"/>
                  </a:cubicBezTo>
                  <a:cubicBezTo>
                    <a:pt x="11600" y="20000"/>
                    <a:pt x="10000" y="20800"/>
                    <a:pt x="8200" y="21200"/>
                  </a:cubicBezTo>
                  <a:cubicBezTo>
                    <a:pt x="6400" y="21600"/>
                    <a:pt x="4400" y="21600"/>
                    <a:pt x="3200" y="20133"/>
                  </a:cubicBezTo>
                  <a:cubicBezTo>
                    <a:pt x="2000" y="18667"/>
                    <a:pt x="1600" y="15733"/>
                    <a:pt x="4800" y="12133"/>
                  </a:cubicBezTo>
                  <a:cubicBezTo>
                    <a:pt x="8000" y="8533"/>
                    <a:pt x="14800" y="42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8" name="Line"/>
            <p:cNvSpPr/>
            <p:nvPr/>
          </p:nvSpPr>
          <p:spPr>
            <a:xfrm>
              <a:off x="7196145" y="7839539"/>
              <a:ext cx="152202" cy="202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0901" fill="norm" stroke="1" extrusionOk="0">
                  <a:moveTo>
                    <a:pt x="2000" y="4541"/>
                  </a:moveTo>
                  <a:cubicBezTo>
                    <a:pt x="2000" y="9019"/>
                    <a:pt x="2000" y="13497"/>
                    <a:pt x="1640" y="16526"/>
                  </a:cubicBezTo>
                  <a:cubicBezTo>
                    <a:pt x="1280" y="19556"/>
                    <a:pt x="560" y="21136"/>
                    <a:pt x="200" y="20873"/>
                  </a:cubicBezTo>
                  <a:cubicBezTo>
                    <a:pt x="-160" y="20609"/>
                    <a:pt x="-160" y="18502"/>
                    <a:pt x="1280" y="15341"/>
                  </a:cubicBezTo>
                  <a:cubicBezTo>
                    <a:pt x="2720" y="12180"/>
                    <a:pt x="5600" y="7965"/>
                    <a:pt x="7580" y="5331"/>
                  </a:cubicBezTo>
                  <a:cubicBezTo>
                    <a:pt x="9560" y="2697"/>
                    <a:pt x="10640" y="1643"/>
                    <a:pt x="12080" y="853"/>
                  </a:cubicBezTo>
                  <a:cubicBezTo>
                    <a:pt x="13520" y="63"/>
                    <a:pt x="15320" y="-464"/>
                    <a:pt x="16940" y="590"/>
                  </a:cubicBezTo>
                  <a:cubicBezTo>
                    <a:pt x="18560" y="1643"/>
                    <a:pt x="20000" y="4277"/>
                    <a:pt x="20720" y="7834"/>
                  </a:cubicBezTo>
                  <a:cubicBezTo>
                    <a:pt x="21440" y="11390"/>
                    <a:pt x="21440" y="15868"/>
                    <a:pt x="21440" y="20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9" name="Line"/>
            <p:cNvSpPr/>
            <p:nvPr/>
          </p:nvSpPr>
          <p:spPr>
            <a:xfrm>
              <a:off x="7466596" y="7661259"/>
              <a:ext cx="173091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600" fill="norm" stroke="1" extrusionOk="0">
                  <a:moveTo>
                    <a:pt x="21202" y="0"/>
                  </a:moveTo>
                  <a:cubicBezTo>
                    <a:pt x="19637" y="0"/>
                    <a:pt x="18072" y="0"/>
                    <a:pt x="15567" y="836"/>
                  </a:cubicBezTo>
                  <a:cubicBezTo>
                    <a:pt x="13063" y="1671"/>
                    <a:pt x="9619" y="3343"/>
                    <a:pt x="6489" y="6043"/>
                  </a:cubicBezTo>
                  <a:cubicBezTo>
                    <a:pt x="3358" y="8743"/>
                    <a:pt x="541" y="12471"/>
                    <a:pt x="72" y="14979"/>
                  </a:cubicBezTo>
                  <a:cubicBezTo>
                    <a:pt x="-398" y="17486"/>
                    <a:pt x="1480" y="18771"/>
                    <a:pt x="4454" y="19671"/>
                  </a:cubicBezTo>
                  <a:cubicBezTo>
                    <a:pt x="7428" y="20571"/>
                    <a:pt x="11498" y="21086"/>
                    <a:pt x="1556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0" name="Line"/>
            <p:cNvSpPr/>
            <p:nvPr/>
          </p:nvSpPr>
          <p:spPr>
            <a:xfrm>
              <a:off x="7647866" y="7731809"/>
              <a:ext cx="205018" cy="60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01" fill="norm" stroke="1" extrusionOk="0">
                  <a:moveTo>
                    <a:pt x="7946" y="5986"/>
                  </a:moveTo>
                  <a:cubicBezTo>
                    <a:pt x="6613" y="7633"/>
                    <a:pt x="5279" y="9281"/>
                    <a:pt x="4213" y="11386"/>
                  </a:cubicBezTo>
                  <a:cubicBezTo>
                    <a:pt x="3146" y="13491"/>
                    <a:pt x="2346" y="16053"/>
                    <a:pt x="1813" y="17609"/>
                  </a:cubicBezTo>
                  <a:cubicBezTo>
                    <a:pt x="1279" y="19165"/>
                    <a:pt x="1013" y="19714"/>
                    <a:pt x="746" y="20309"/>
                  </a:cubicBezTo>
                  <a:cubicBezTo>
                    <a:pt x="479" y="20904"/>
                    <a:pt x="213" y="21545"/>
                    <a:pt x="79" y="21499"/>
                  </a:cubicBezTo>
                  <a:cubicBezTo>
                    <a:pt x="-54" y="21453"/>
                    <a:pt x="-54" y="20721"/>
                    <a:pt x="346" y="19028"/>
                  </a:cubicBezTo>
                  <a:cubicBezTo>
                    <a:pt x="746" y="17335"/>
                    <a:pt x="1546" y="14681"/>
                    <a:pt x="2613" y="12026"/>
                  </a:cubicBezTo>
                  <a:cubicBezTo>
                    <a:pt x="3679" y="9372"/>
                    <a:pt x="5013" y="6718"/>
                    <a:pt x="6479" y="4887"/>
                  </a:cubicBezTo>
                  <a:cubicBezTo>
                    <a:pt x="7946" y="3057"/>
                    <a:pt x="9546" y="2050"/>
                    <a:pt x="11013" y="1364"/>
                  </a:cubicBezTo>
                  <a:cubicBezTo>
                    <a:pt x="12479" y="677"/>
                    <a:pt x="13813" y="311"/>
                    <a:pt x="15146" y="128"/>
                  </a:cubicBezTo>
                  <a:cubicBezTo>
                    <a:pt x="16479" y="-55"/>
                    <a:pt x="17813" y="-55"/>
                    <a:pt x="18879" y="220"/>
                  </a:cubicBezTo>
                  <a:cubicBezTo>
                    <a:pt x="19946" y="494"/>
                    <a:pt x="20746" y="1043"/>
                    <a:pt x="21146" y="2142"/>
                  </a:cubicBezTo>
                  <a:cubicBezTo>
                    <a:pt x="21546" y="3240"/>
                    <a:pt x="21546" y="4887"/>
                    <a:pt x="20479" y="6077"/>
                  </a:cubicBezTo>
                  <a:cubicBezTo>
                    <a:pt x="19413" y="7267"/>
                    <a:pt x="17279" y="7999"/>
                    <a:pt x="14479" y="8411"/>
                  </a:cubicBezTo>
                  <a:cubicBezTo>
                    <a:pt x="11679" y="8823"/>
                    <a:pt x="8213" y="8914"/>
                    <a:pt x="4746" y="9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1" name="Line"/>
            <p:cNvSpPr/>
            <p:nvPr/>
          </p:nvSpPr>
          <p:spPr>
            <a:xfrm>
              <a:off x="7862024" y="7983266"/>
              <a:ext cx="11500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6686"/>
                    <a:pt x="9600" y="13371"/>
                    <a:pt x="13200" y="16971"/>
                  </a:cubicBezTo>
                  <a:cubicBezTo>
                    <a:pt x="16800" y="20571"/>
                    <a:pt x="19200" y="210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2" name="Line"/>
            <p:cNvSpPr/>
            <p:nvPr/>
          </p:nvSpPr>
          <p:spPr>
            <a:xfrm>
              <a:off x="7869691" y="7990933"/>
              <a:ext cx="12267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0"/>
                    <a:pt x="17100" y="0"/>
                    <a:pt x="14175" y="1705"/>
                  </a:cubicBezTo>
                  <a:cubicBezTo>
                    <a:pt x="11250" y="3411"/>
                    <a:pt x="7650" y="6821"/>
                    <a:pt x="5175" y="10421"/>
                  </a:cubicBezTo>
                  <a:cubicBezTo>
                    <a:pt x="2700" y="14021"/>
                    <a:pt x="1350" y="178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3" name="Line"/>
            <p:cNvSpPr/>
            <p:nvPr/>
          </p:nvSpPr>
          <p:spPr>
            <a:xfrm>
              <a:off x="8041664" y="7779467"/>
              <a:ext cx="119368" cy="272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153" fill="norm" stroke="1" extrusionOk="0">
                  <a:moveTo>
                    <a:pt x="21018" y="346"/>
                  </a:moveTo>
                  <a:cubicBezTo>
                    <a:pt x="17868" y="-51"/>
                    <a:pt x="14718" y="-447"/>
                    <a:pt x="11118" y="1237"/>
                  </a:cubicBezTo>
                  <a:cubicBezTo>
                    <a:pt x="7518" y="2922"/>
                    <a:pt x="3468" y="6687"/>
                    <a:pt x="1443" y="9957"/>
                  </a:cubicBezTo>
                  <a:cubicBezTo>
                    <a:pt x="-582" y="13226"/>
                    <a:pt x="-582" y="16001"/>
                    <a:pt x="2118" y="17784"/>
                  </a:cubicBezTo>
                  <a:cubicBezTo>
                    <a:pt x="4818" y="19568"/>
                    <a:pt x="10218" y="20360"/>
                    <a:pt x="15618" y="21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4" name="Line"/>
            <p:cNvSpPr/>
            <p:nvPr/>
          </p:nvSpPr>
          <p:spPr>
            <a:xfrm>
              <a:off x="8138030" y="7814595"/>
              <a:ext cx="176338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30" y="4966"/>
                    <a:pt x="13461" y="9931"/>
                    <a:pt x="10957" y="12910"/>
                  </a:cubicBezTo>
                  <a:cubicBezTo>
                    <a:pt x="8452" y="15890"/>
                    <a:pt x="7513" y="16883"/>
                    <a:pt x="6261" y="17628"/>
                  </a:cubicBezTo>
                  <a:cubicBezTo>
                    <a:pt x="5009" y="18372"/>
                    <a:pt x="3444" y="18869"/>
                    <a:pt x="2191" y="18621"/>
                  </a:cubicBezTo>
                  <a:cubicBezTo>
                    <a:pt x="939" y="18372"/>
                    <a:pt x="0" y="17379"/>
                    <a:pt x="0" y="15641"/>
                  </a:cubicBezTo>
                  <a:cubicBezTo>
                    <a:pt x="0" y="13903"/>
                    <a:pt x="939" y="11421"/>
                    <a:pt x="2504" y="10055"/>
                  </a:cubicBezTo>
                  <a:cubicBezTo>
                    <a:pt x="4070" y="8690"/>
                    <a:pt x="6261" y="8441"/>
                    <a:pt x="9078" y="10552"/>
                  </a:cubicBezTo>
                  <a:cubicBezTo>
                    <a:pt x="11896" y="12662"/>
                    <a:pt x="15339" y="17131"/>
                    <a:pt x="187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5" name="Line"/>
            <p:cNvSpPr/>
            <p:nvPr/>
          </p:nvSpPr>
          <p:spPr>
            <a:xfrm>
              <a:off x="8398702" y="7731462"/>
              <a:ext cx="101216" cy="32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5" h="21009" fill="norm" stroke="1" extrusionOk="0">
                  <a:moveTo>
                    <a:pt x="0" y="418"/>
                  </a:moveTo>
                  <a:cubicBezTo>
                    <a:pt x="2634" y="88"/>
                    <a:pt x="5268" y="-242"/>
                    <a:pt x="8693" y="253"/>
                  </a:cubicBezTo>
                  <a:cubicBezTo>
                    <a:pt x="12117" y="747"/>
                    <a:pt x="16332" y="2066"/>
                    <a:pt x="18702" y="4457"/>
                  </a:cubicBezTo>
                  <a:cubicBezTo>
                    <a:pt x="21073" y="6848"/>
                    <a:pt x="21600" y="10311"/>
                    <a:pt x="19756" y="13361"/>
                  </a:cubicBezTo>
                  <a:cubicBezTo>
                    <a:pt x="17912" y="16411"/>
                    <a:pt x="13698" y="19050"/>
                    <a:pt x="10273" y="20204"/>
                  </a:cubicBezTo>
                  <a:cubicBezTo>
                    <a:pt x="6849" y="21358"/>
                    <a:pt x="4215" y="21028"/>
                    <a:pt x="1581" y="206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6" name="Line"/>
            <p:cNvSpPr/>
            <p:nvPr/>
          </p:nvSpPr>
          <p:spPr>
            <a:xfrm>
              <a:off x="8490705" y="7699593"/>
              <a:ext cx="118459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9" h="21600" fill="norm" stroke="1" extrusionOk="0">
                  <a:moveTo>
                    <a:pt x="12150" y="0"/>
                  </a:moveTo>
                  <a:cubicBezTo>
                    <a:pt x="15750" y="1257"/>
                    <a:pt x="19350" y="2514"/>
                    <a:pt x="20475" y="4914"/>
                  </a:cubicBezTo>
                  <a:cubicBezTo>
                    <a:pt x="21600" y="7314"/>
                    <a:pt x="20250" y="10857"/>
                    <a:pt x="16425" y="13829"/>
                  </a:cubicBezTo>
                  <a:cubicBezTo>
                    <a:pt x="12600" y="16800"/>
                    <a:pt x="630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7" name="Line"/>
            <p:cNvSpPr/>
            <p:nvPr/>
          </p:nvSpPr>
          <p:spPr>
            <a:xfrm>
              <a:off x="8667042" y="7347693"/>
              <a:ext cx="866354" cy="60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21327"/>
                  </a:moveTo>
                  <a:cubicBezTo>
                    <a:pt x="765" y="16827"/>
                    <a:pt x="1529" y="12327"/>
                    <a:pt x="3122" y="8727"/>
                  </a:cubicBezTo>
                  <a:cubicBezTo>
                    <a:pt x="4715" y="5127"/>
                    <a:pt x="7136" y="2427"/>
                    <a:pt x="9589" y="1077"/>
                  </a:cubicBezTo>
                  <a:cubicBezTo>
                    <a:pt x="12042" y="-273"/>
                    <a:pt x="14527" y="-273"/>
                    <a:pt x="16535" y="627"/>
                  </a:cubicBezTo>
                  <a:cubicBezTo>
                    <a:pt x="18542" y="1527"/>
                    <a:pt x="20071" y="3327"/>
                    <a:pt x="21600" y="5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8" name="Line"/>
            <p:cNvSpPr/>
            <p:nvPr/>
          </p:nvSpPr>
          <p:spPr>
            <a:xfrm>
              <a:off x="9004383" y="7385253"/>
              <a:ext cx="628682" cy="2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4" fill="norm" stroke="1" extrusionOk="0">
                  <a:moveTo>
                    <a:pt x="6322" y="0"/>
                  </a:moveTo>
                  <a:cubicBezTo>
                    <a:pt x="4566" y="1964"/>
                    <a:pt x="2810" y="3927"/>
                    <a:pt x="1668" y="6873"/>
                  </a:cubicBezTo>
                  <a:cubicBezTo>
                    <a:pt x="527" y="9818"/>
                    <a:pt x="0" y="13745"/>
                    <a:pt x="0" y="16691"/>
                  </a:cubicBezTo>
                  <a:cubicBezTo>
                    <a:pt x="0" y="19636"/>
                    <a:pt x="527" y="21600"/>
                    <a:pt x="2371" y="20618"/>
                  </a:cubicBezTo>
                  <a:cubicBezTo>
                    <a:pt x="4215" y="19637"/>
                    <a:pt x="7376" y="15709"/>
                    <a:pt x="10800" y="14727"/>
                  </a:cubicBezTo>
                  <a:cubicBezTo>
                    <a:pt x="14224" y="13746"/>
                    <a:pt x="17912" y="15709"/>
                    <a:pt x="21600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9" name="Line"/>
            <p:cNvSpPr/>
            <p:nvPr/>
          </p:nvSpPr>
          <p:spPr>
            <a:xfrm>
              <a:off x="9221623" y="7690820"/>
              <a:ext cx="304106" cy="108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0373" fill="norm" stroke="1" extrusionOk="0">
                  <a:moveTo>
                    <a:pt x="2519" y="20368"/>
                  </a:moveTo>
                  <a:cubicBezTo>
                    <a:pt x="1619" y="20368"/>
                    <a:pt x="719" y="20368"/>
                    <a:pt x="269" y="18928"/>
                  </a:cubicBezTo>
                  <a:cubicBezTo>
                    <a:pt x="-181" y="17488"/>
                    <a:pt x="-181" y="14608"/>
                    <a:pt x="1169" y="11008"/>
                  </a:cubicBezTo>
                  <a:cubicBezTo>
                    <a:pt x="2519" y="7408"/>
                    <a:pt x="5219" y="3088"/>
                    <a:pt x="7469" y="1168"/>
                  </a:cubicBezTo>
                  <a:cubicBezTo>
                    <a:pt x="9719" y="-752"/>
                    <a:pt x="11519" y="-272"/>
                    <a:pt x="12869" y="2368"/>
                  </a:cubicBezTo>
                  <a:cubicBezTo>
                    <a:pt x="14219" y="5008"/>
                    <a:pt x="15119" y="9808"/>
                    <a:pt x="15659" y="13408"/>
                  </a:cubicBezTo>
                  <a:cubicBezTo>
                    <a:pt x="16199" y="17008"/>
                    <a:pt x="16379" y="19408"/>
                    <a:pt x="16919" y="20128"/>
                  </a:cubicBezTo>
                  <a:cubicBezTo>
                    <a:pt x="17459" y="20848"/>
                    <a:pt x="18359" y="19888"/>
                    <a:pt x="19169" y="18448"/>
                  </a:cubicBezTo>
                  <a:cubicBezTo>
                    <a:pt x="19979" y="17008"/>
                    <a:pt x="20699" y="15088"/>
                    <a:pt x="21419" y="13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0" name="Line"/>
            <p:cNvSpPr/>
            <p:nvPr/>
          </p:nvSpPr>
          <p:spPr>
            <a:xfrm>
              <a:off x="9580614" y="7579787"/>
              <a:ext cx="156316" cy="38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439" fill="norm" stroke="1" extrusionOk="0">
                  <a:moveTo>
                    <a:pt x="10123" y="6751"/>
                  </a:moveTo>
                  <a:cubicBezTo>
                    <a:pt x="8408" y="9631"/>
                    <a:pt x="6694" y="12511"/>
                    <a:pt x="5494" y="14743"/>
                  </a:cubicBezTo>
                  <a:cubicBezTo>
                    <a:pt x="4294" y="16975"/>
                    <a:pt x="3608" y="18559"/>
                    <a:pt x="2751" y="19639"/>
                  </a:cubicBezTo>
                  <a:cubicBezTo>
                    <a:pt x="1894" y="20719"/>
                    <a:pt x="866" y="21295"/>
                    <a:pt x="351" y="21223"/>
                  </a:cubicBezTo>
                  <a:cubicBezTo>
                    <a:pt x="-163" y="21151"/>
                    <a:pt x="-163" y="20431"/>
                    <a:pt x="694" y="17623"/>
                  </a:cubicBezTo>
                  <a:cubicBezTo>
                    <a:pt x="1551" y="14815"/>
                    <a:pt x="3266" y="9919"/>
                    <a:pt x="5151" y="6751"/>
                  </a:cubicBezTo>
                  <a:cubicBezTo>
                    <a:pt x="7037" y="3583"/>
                    <a:pt x="9094" y="2143"/>
                    <a:pt x="10808" y="1207"/>
                  </a:cubicBezTo>
                  <a:cubicBezTo>
                    <a:pt x="12523" y="271"/>
                    <a:pt x="13894" y="-161"/>
                    <a:pt x="15780" y="55"/>
                  </a:cubicBezTo>
                  <a:cubicBezTo>
                    <a:pt x="17666" y="271"/>
                    <a:pt x="20066" y="1135"/>
                    <a:pt x="20751" y="2431"/>
                  </a:cubicBezTo>
                  <a:cubicBezTo>
                    <a:pt x="21437" y="3727"/>
                    <a:pt x="20408" y="5455"/>
                    <a:pt x="19208" y="6607"/>
                  </a:cubicBezTo>
                  <a:cubicBezTo>
                    <a:pt x="18008" y="7759"/>
                    <a:pt x="16637" y="8335"/>
                    <a:pt x="15094" y="8767"/>
                  </a:cubicBezTo>
                  <a:cubicBezTo>
                    <a:pt x="13551" y="9199"/>
                    <a:pt x="11837" y="9487"/>
                    <a:pt x="11837" y="9631"/>
                  </a:cubicBezTo>
                  <a:cubicBezTo>
                    <a:pt x="11837" y="9775"/>
                    <a:pt x="13551" y="9775"/>
                    <a:pt x="15094" y="10063"/>
                  </a:cubicBezTo>
                  <a:cubicBezTo>
                    <a:pt x="16637" y="10351"/>
                    <a:pt x="18008" y="10927"/>
                    <a:pt x="17323" y="12511"/>
                  </a:cubicBezTo>
                  <a:cubicBezTo>
                    <a:pt x="16637" y="14095"/>
                    <a:pt x="13894" y="16687"/>
                    <a:pt x="10808" y="18343"/>
                  </a:cubicBezTo>
                  <a:cubicBezTo>
                    <a:pt x="7723" y="19999"/>
                    <a:pt x="4294" y="20719"/>
                    <a:pt x="866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1" name="Line"/>
            <p:cNvSpPr/>
            <p:nvPr/>
          </p:nvSpPr>
          <p:spPr>
            <a:xfrm>
              <a:off x="9709733" y="7796853"/>
              <a:ext cx="406343" cy="209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fill="norm" stroke="1" extrusionOk="0">
                  <a:moveTo>
                    <a:pt x="0" y="8053"/>
                  </a:moveTo>
                  <a:cubicBezTo>
                    <a:pt x="1358" y="8053"/>
                    <a:pt x="2717" y="8053"/>
                    <a:pt x="4008" y="7532"/>
                  </a:cubicBezTo>
                  <a:cubicBezTo>
                    <a:pt x="5298" y="7012"/>
                    <a:pt x="6521" y="5971"/>
                    <a:pt x="7200" y="4800"/>
                  </a:cubicBezTo>
                  <a:cubicBezTo>
                    <a:pt x="7879" y="3629"/>
                    <a:pt x="8015" y="2327"/>
                    <a:pt x="7743" y="1547"/>
                  </a:cubicBezTo>
                  <a:cubicBezTo>
                    <a:pt x="7472" y="766"/>
                    <a:pt x="6792" y="506"/>
                    <a:pt x="6113" y="245"/>
                  </a:cubicBezTo>
                  <a:cubicBezTo>
                    <a:pt x="5434" y="-15"/>
                    <a:pt x="4755" y="-275"/>
                    <a:pt x="3940" y="636"/>
                  </a:cubicBezTo>
                  <a:cubicBezTo>
                    <a:pt x="3125" y="1547"/>
                    <a:pt x="2174" y="3629"/>
                    <a:pt x="1698" y="5841"/>
                  </a:cubicBezTo>
                  <a:cubicBezTo>
                    <a:pt x="1223" y="8053"/>
                    <a:pt x="1223" y="10395"/>
                    <a:pt x="1834" y="11956"/>
                  </a:cubicBezTo>
                  <a:cubicBezTo>
                    <a:pt x="2445" y="13518"/>
                    <a:pt x="3668" y="14298"/>
                    <a:pt x="4755" y="13518"/>
                  </a:cubicBezTo>
                  <a:cubicBezTo>
                    <a:pt x="5842" y="12737"/>
                    <a:pt x="6792" y="10395"/>
                    <a:pt x="7540" y="8703"/>
                  </a:cubicBezTo>
                  <a:cubicBezTo>
                    <a:pt x="8287" y="7012"/>
                    <a:pt x="8830" y="5971"/>
                    <a:pt x="9374" y="5971"/>
                  </a:cubicBezTo>
                  <a:cubicBezTo>
                    <a:pt x="9917" y="5971"/>
                    <a:pt x="10460" y="7012"/>
                    <a:pt x="10732" y="8183"/>
                  </a:cubicBezTo>
                  <a:cubicBezTo>
                    <a:pt x="11004" y="9354"/>
                    <a:pt x="11004" y="10655"/>
                    <a:pt x="10800" y="12217"/>
                  </a:cubicBezTo>
                  <a:cubicBezTo>
                    <a:pt x="10596" y="13778"/>
                    <a:pt x="10189" y="15600"/>
                    <a:pt x="10053" y="15860"/>
                  </a:cubicBezTo>
                  <a:cubicBezTo>
                    <a:pt x="9917" y="16120"/>
                    <a:pt x="10053" y="14819"/>
                    <a:pt x="10528" y="13127"/>
                  </a:cubicBezTo>
                  <a:cubicBezTo>
                    <a:pt x="11004" y="11436"/>
                    <a:pt x="11819" y="9354"/>
                    <a:pt x="12566" y="8053"/>
                  </a:cubicBezTo>
                  <a:cubicBezTo>
                    <a:pt x="13313" y="6751"/>
                    <a:pt x="13992" y="6231"/>
                    <a:pt x="14400" y="6751"/>
                  </a:cubicBezTo>
                  <a:cubicBezTo>
                    <a:pt x="14808" y="7272"/>
                    <a:pt x="14943" y="8833"/>
                    <a:pt x="15011" y="10265"/>
                  </a:cubicBezTo>
                  <a:cubicBezTo>
                    <a:pt x="15079" y="11696"/>
                    <a:pt x="15079" y="12997"/>
                    <a:pt x="14875" y="14559"/>
                  </a:cubicBezTo>
                  <a:cubicBezTo>
                    <a:pt x="14672" y="16120"/>
                    <a:pt x="14264" y="17942"/>
                    <a:pt x="14128" y="18202"/>
                  </a:cubicBezTo>
                  <a:cubicBezTo>
                    <a:pt x="13992" y="18462"/>
                    <a:pt x="14128" y="17161"/>
                    <a:pt x="14808" y="15209"/>
                  </a:cubicBezTo>
                  <a:cubicBezTo>
                    <a:pt x="15487" y="13258"/>
                    <a:pt x="16709" y="10655"/>
                    <a:pt x="17864" y="8964"/>
                  </a:cubicBezTo>
                  <a:cubicBezTo>
                    <a:pt x="19019" y="7272"/>
                    <a:pt x="20106" y="6491"/>
                    <a:pt x="20717" y="6882"/>
                  </a:cubicBezTo>
                  <a:cubicBezTo>
                    <a:pt x="21328" y="7272"/>
                    <a:pt x="21464" y="8833"/>
                    <a:pt x="21532" y="11436"/>
                  </a:cubicBezTo>
                  <a:cubicBezTo>
                    <a:pt x="21600" y="14038"/>
                    <a:pt x="21600" y="17682"/>
                    <a:pt x="21600" y="2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2" name="Line"/>
            <p:cNvSpPr/>
            <p:nvPr/>
          </p:nvSpPr>
          <p:spPr>
            <a:xfrm>
              <a:off x="10158938" y="7699593"/>
              <a:ext cx="164143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600" fill="norm" stroke="1" extrusionOk="0">
                  <a:moveTo>
                    <a:pt x="21020" y="0"/>
                  </a:moveTo>
                  <a:cubicBezTo>
                    <a:pt x="17747" y="939"/>
                    <a:pt x="14475" y="1878"/>
                    <a:pt x="10875" y="4539"/>
                  </a:cubicBezTo>
                  <a:cubicBezTo>
                    <a:pt x="7275" y="7200"/>
                    <a:pt x="3347" y="11583"/>
                    <a:pt x="1384" y="14400"/>
                  </a:cubicBezTo>
                  <a:cubicBezTo>
                    <a:pt x="-580" y="17217"/>
                    <a:pt x="-580" y="18470"/>
                    <a:pt x="2202" y="19409"/>
                  </a:cubicBezTo>
                  <a:cubicBezTo>
                    <a:pt x="4984" y="20348"/>
                    <a:pt x="10547" y="20974"/>
                    <a:pt x="1611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3" name="Line"/>
            <p:cNvSpPr/>
            <p:nvPr/>
          </p:nvSpPr>
          <p:spPr>
            <a:xfrm>
              <a:off x="10294013" y="7689002"/>
              <a:ext cx="207577" cy="528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462" fill="norm" stroke="1" extrusionOk="0">
                  <a:moveTo>
                    <a:pt x="9206" y="11334"/>
                  </a:moveTo>
                  <a:cubicBezTo>
                    <a:pt x="6864" y="14242"/>
                    <a:pt x="4521" y="17149"/>
                    <a:pt x="2960" y="18967"/>
                  </a:cubicBezTo>
                  <a:cubicBezTo>
                    <a:pt x="1398" y="20784"/>
                    <a:pt x="618" y="21511"/>
                    <a:pt x="227" y="21459"/>
                  </a:cubicBezTo>
                  <a:cubicBezTo>
                    <a:pt x="-163" y="21407"/>
                    <a:pt x="-163" y="20576"/>
                    <a:pt x="1138" y="18396"/>
                  </a:cubicBezTo>
                  <a:cubicBezTo>
                    <a:pt x="2439" y="16215"/>
                    <a:pt x="5042" y="12684"/>
                    <a:pt x="8035" y="9517"/>
                  </a:cubicBezTo>
                  <a:cubicBezTo>
                    <a:pt x="11027" y="6349"/>
                    <a:pt x="14410" y="3546"/>
                    <a:pt x="16623" y="1936"/>
                  </a:cubicBezTo>
                  <a:cubicBezTo>
                    <a:pt x="18835" y="326"/>
                    <a:pt x="19876" y="-89"/>
                    <a:pt x="20526" y="15"/>
                  </a:cubicBezTo>
                  <a:cubicBezTo>
                    <a:pt x="21177" y="119"/>
                    <a:pt x="21437" y="742"/>
                    <a:pt x="20656" y="2299"/>
                  </a:cubicBezTo>
                  <a:cubicBezTo>
                    <a:pt x="19876" y="3857"/>
                    <a:pt x="18054" y="6349"/>
                    <a:pt x="15321" y="8063"/>
                  </a:cubicBezTo>
                  <a:cubicBezTo>
                    <a:pt x="12589" y="9776"/>
                    <a:pt x="8945" y="10711"/>
                    <a:pt x="5302" y="11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4" name="Line"/>
            <p:cNvSpPr/>
            <p:nvPr/>
          </p:nvSpPr>
          <p:spPr>
            <a:xfrm>
              <a:off x="10422749" y="7906598"/>
              <a:ext cx="130337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5" name="Line"/>
            <p:cNvSpPr/>
            <p:nvPr/>
          </p:nvSpPr>
          <p:spPr>
            <a:xfrm>
              <a:off x="10463471" y="7943273"/>
              <a:ext cx="127949" cy="170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6" h="21171" fill="norm" stroke="1" extrusionOk="0">
                  <a:moveTo>
                    <a:pt x="20796" y="206"/>
                  </a:moveTo>
                  <a:cubicBezTo>
                    <a:pt x="18719" y="-111"/>
                    <a:pt x="16642" y="-429"/>
                    <a:pt x="12904" y="2271"/>
                  </a:cubicBezTo>
                  <a:cubicBezTo>
                    <a:pt x="9165" y="4971"/>
                    <a:pt x="3765" y="10689"/>
                    <a:pt x="1481" y="14342"/>
                  </a:cubicBezTo>
                  <a:cubicBezTo>
                    <a:pt x="-804" y="17995"/>
                    <a:pt x="27" y="19583"/>
                    <a:pt x="858" y="21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6" name="Line"/>
            <p:cNvSpPr/>
            <p:nvPr/>
          </p:nvSpPr>
          <p:spPr>
            <a:xfrm>
              <a:off x="10625257" y="7806929"/>
              <a:ext cx="134833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600" fill="norm" stroke="1" extrusionOk="0">
                  <a:moveTo>
                    <a:pt x="21104" y="0"/>
                  </a:moveTo>
                  <a:cubicBezTo>
                    <a:pt x="18304" y="0"/>
                    <a:pt x="15504" y="0"/>
                    <a:pt x="11904" y="2618"/>
                  </a:cubicBezTo>
                  <a:cubicBezTo>
                    <a:pt x="8304" y="5236"/>
                    <a:pt x="3904" y="10473"/>
                    <a:pt x="1704" y="13636"/>
                  </a:cubicBezTo>
                  <a:cubicBezTo>
                    <a:pt x="-496" y="16800"/>
                    <a:pt x="-496" y="17891"/>
                    <a:pt x="1304" y="18873"/>
                  </a:cubicBezTo>
                  <a:cubicBezTo>
                    <a:pt x="3104" y="19855"/>
                    <a:pt x="6704" y="20727"/>
                    <a:pt x="103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7" name="Line"/>
            <p:cNvSpPr/>
            <p:nvPr/>
          </p:nvSpPr>
          <p:spPr>
            <a:xfrm>
              <a:off x="10714093" y="7875931"/>
              <a:ext cx="168667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600" fill="norm" stroke="1" extrusionOk="0">
                  <a:moveTo>
                    <a:pt x="21277" y="0"/>
                  </a:moveTo>
                  <a:cubicBezTo>
                    <a:pt x="18698" y="2743"/>
                    <a:pt x="16119" y="5486"/>
                    <a:pt x="13217" y="8743"/>
                  </a:cubicBezTo>
                  <a:cubicBezTo>
                    <a:pt x="10316" y="12000"/>
                    <a:pt x="7092" y="15771"/>
                    <a:pt x="4674" y="18000"/>
                  </a:cubicBezTo>
                  <a:cubicBezTo>
                    <a:pt x="2256" y="20229"/>
                    <a:pt x="644" y="20914"/>
                    <a:pt x="161" y="20229"/>
                  </a:cubicBezTo>
                  <a:cubicBezTo>
                    <a:pt x="-323" y="19543"/>
                    <a:pt x="322" y="17486"/>
                    <a:pt x="1611" y="15771"/>
                  </a:cubicBezTo>
                  <a:cubicBezTo>
                    <a:pt x="2901" y="14057"/>
                    <a:pt x="4835" y="12686"/>
                    <a:pt x="6608" y="12000"/>
                  </a:cubicBezTo>
                  <a:cubicBezTo>
                    <a:pt x="8382" y="11314"/>
                    <a:pt x="9993" y="11314"/>
                    <a:pt x="11928" y="13029"/>
                  </a:cubicBezTo>
                  <a:cubicBezTo>
                    <a:pt x="13862" y="14743"/>
                    <a:pt x="16119" y="18171"/>
                    <a:pt x="183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8" name="Line"/>
            <p:cNvSpPr/>
            <p:nvPr/>
          </p:nvSpPr>
          <p:spPr>
            <a:xfrm>
              <a:off x="10898093" y="7791595"/>
              <a:ext cx="104515" cy="30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520" fill="norm" stroke="1" extrusionOk="0">
                  <a:moveTo>
                    <a:pt x="13886" y="0"/>
                  </a:moveTo>
                  <a:cubicBezTo>
                    <a:pt x="16971" y="1620"/>
                    <a:pt x="20057" y="3240"/>
                    <a:pt x="20829" y="6210"/>
                  </a:cubicBezTo>
                  <a:cubicBezTo>
                    <a:pt x="21600" y="9180"/>
                    <a:pt x="20057" y="13500"/>
                    <a:pt x="18257" y="16110"/>
                  </a:cubicBezTo>
                  <a:cubicBezTo>
                    <a:pt x="16457" y="18720"/>
                    <a:pt x="14400" y="19620"/>
                    <a:pt x="12086" y="20340"/>
                  </a:cubicBezTo>
                  <a:cubicBezTo>
                    <a:pt x="9771" y="21060"/>
                    <a:pt x="7200" y="21600"/>
                    <a:pt x="5143" y="21510"/>
                  </a:cubicBezTo>
                  <a:cubicBezTo>
                    <a:pt x="3086" y="21420"/>
                    <a:pt x="1543" y="20700"/>
                    <a:pt x="0" y="19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9" name="Line"/>
            <p:cNvSpPr/>
            <p:nvPr/>
          </p:nvSpPr>
          <p:spPr>
            <a:xfrm>
              <a:off x="11066763" y="7737927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0" name="Line"/>
            <p:cNvSpPr/>
            <p:nvPr/>
          </p:nvSpPr>
          <p:spPr>
            <a:xfrm>
              <a:off x="10990095" y="7753261"/>
              <a:ext cx="135916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600" fill="norm" stroke="1" extrusionOk="0">
                  <a:moveTo>
                    <a:pt x="16800" y="0"/>
                  </a:moveTo>
                  <a:cubicBezTo>
                    <a:pt x="18800" y="3120"/>
                    <a:pt x="20800" y="6240"/>
                    <a:pt x="21200" y="8820"/>
                  </a:cubicBezTo>
                  <a:cubicBezTo>
                    <a:pt x="21600" y="11400"/>
                    <a:pt x="20400" y="13440"/>
                    <a:pt x="16600" y="15480"/>
                  </a:cubicBezTo>
                  <a:cubicBezTo>
                    <a:pt x="12800" y="17520"/>
                    <a:pt x="6400" y="195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1" name="Line"/>
            <p:cNvSpPr/>
            <p:nvPr/>
          </p:nvSpPr>
          <p:spPr>
            <a:xfrm>
              <a:off x="8632238" y="5146535"/>
              <a:ext cx="709487" cy="30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455" fill="norm" stroke="1" extrusionOk="0">
                  <a:moveTo>
                    <a:pt x="1757" y="20520"/>
                  </a:moveTo>
                  <a:cubicBezTo>
                    <a:pt x="1213" y="21060"/>
                    <a:pt x="669" y="21600"/>
                    <a:pt x="358" y="21420"/>
                  </a:cubicBezTo>
                  <a:cubicBezTo>
                    <a:pt x="48" y="21240"/>
                    <a:pt x="-30" y="20340"/>
                    <a:pt x="9" y="18900"/>
                  </a:cubicBezTo>
                  <a:cubicBezTo>
                    <a:pt x="48" y="17460"/>
                    <a:pt x="203" y="15480"/>
                    <a:pt x="1097" y="13320"/>
                  </a:cubicBezTo>
                  <a:cubicBezTo>
                    <a:pt x="1990" y="11160"/>
                    <a:pt x="3622" y="8820"/>
                    <a:pt x="4904" y="8010"/>
                  </a:cubicBezTo>
                  <a:cubicBezTo>
                    <a:pt x="6186" y="7200"/>
                    <a:pt x="7118" y="7920"/>
                    <a:pt x="7934" y="9900"/>
                  </a:cubicBezTo>
                  <a:cubicBezTo>
                    <a:pt x="8750" y="11880"/>
                    <a:pt x="9449" y="15120"/>
                    <a:pt x="10032" y="17190"/>
                  </a:cubicBezTo>
                  <a:cubicBezTo>
                    <a:pt x="10615" y="19260"/>
                    <a:pt x="11081" y="20160"/>
                    <a:pt x="11508" y="20610"/>
                  </a:cubicBezTo>
                  <a:cubicBezTo>
                    <a:pt x="11935" y="21060"/>
                    <a:pt x="12324" y="21060"/>
                    <a:pt x="13256" y="19620"/>
                  </a:cubicBezTo>
                  <a:cubicBezTo>
                    <a:pt x="14189" y="18180"/>
                    <a:pt x="15665" y="15300"/>
                    <a:pt x="17141" y="11790"/>
                  </a:cubicBezTo>
                  <a:cubicBezTo>
                    <a:pt x="18617" y="8280"/>
                    <a:pt x="20094" y="4140"/>
                    <a:pt x="215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2" name="Line"/>
            <p:cNvSpPr/>
            <p:nvPr/>
          </p:nvSpPr>
          <p:spPr>
            <a:xfrm>
              <a:off x="8587818" y="4770227"/>
              <a:ext cx="232562" cy="316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fill="norm" stroke="1" extrusionOk="0">
                  <a:moveTo>
                    <a:pt x="20888" y="5185"/>
                  </a:moveTo>
                  <a:cubicBezTo>
                    <a:pt x="20888" y="3642"/>
                    <a:pt x="20888" y="2100"/>
                    <a:pt x="20294" y="1157"/>
                  </a:cubicBezTo>
                  <a:cubicBezTo>
                    <a:pt x="19701" y="214"/>
                    <a:pt x="18514" y="-129"/>
                    <a:pt x="16734" y="42"/>
                  </a:cubicBezTo>
                  <a:cubicBezTo>
                    <a:pt x="14954" y="214"/>
                    <a:pt x="12580" y="900"/>
                    <a:pt x="9851" y="3128"/>
                  </a:cubicBezTo>
                  <a:cubicBezTo>
                    <a:pt x="7121" y="5357"/>
                    <a:pt x="4035" y="9128"/>
                    <a:pt x="2255" y="11957"/>
                  </a:cubicBezTo>
                  <a:cubicBezTo>
                    <a:pt x="475" y="14785"/>
                    <a:pt x="0" y="16671"/>
                    <a:pt x="0" y="18042"/>
                  </a:cubicBezTo>
                  <a:cubicBezTo>
                    <a:pt x="0" y="19414"/>
                    <a:pt x="475" y="20271"/>
                    <a:pt x="1899" y="20785"/>
                  </a:cubicBezTo>
                  <a:cubicBezTo>
                    <a:pt x="3323" y="21300"/>
                    <a:pt x="5697" y="21471"/>
                    <a:pt x="9138" y="20614"/>
                  </a:cubicBezTo>
                  <a:cubicBezTo>
                    <a:pt x="12580" y="19757"/>
                    <a:pt x="17090" y="17871"/>
                    <a:pt x="21600" y="15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3" name="Line"/>
            <p:cNvSpPr/>
            <p:nvPr/>
          </p:nvSpPr>
          <p:spPr>
            <a:xfrm>
              <a:off x="8889850" y="4747860"/>
              <a:ext cx="145201" cy="305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351" fill="norm" stroke="1" extrusionOk="0">
                  <a:moveTo>
                    <a:pt x="11104" y="0"/>
                  </a:moveTo>
                  <a:cubicBezTo>
                    <a:pt x="8869" y="2678"/>
                    <a:pt x="6635" y="5355"/>
                    <a:pt x="4959" y="8390"/>
                  </a:cubicBezTo>
                  <a:cubicBezTo>
                    <a:pt x="3283" y="11425"/>
                    <a:pt x="2166" y="14817"/>
                    <a:pt x="1235" y="17137"/>
                  </a:cubicBezTo>
                  <a:cubicBezTo>
                    <a:pt x="304" y="19458"/>
                    <a:pt x="-441" y="20707"/>
                    <a:pt x="304" y="21154"/>
                  </a:cubicBezTo>
                  <a:cubicBezTo>
                    <a:pt x="1049" y="21600"/>
                    <a:pt x="3283" y="21243"/>
                    <a:pt x="7007" y="20529"/>
                  </a:cubicBezTo>
                  <a:cubicBezTo>
                    <a:pt x="10731" y="19815"/>
                    <a:pt x="15945" y="18744"/>
                    <a:pt x="21159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4" name="Line"/>
            <p:cNvSpPr/>
            <p:nvPr/>
          </p:nvSpPr>
          <p:spPr>
            <a:xfrm>
              <a:off x="9127053" y="4824528"/>
              <a:ext cx="3833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5" name="Line"/>
            <p:cNvSpPr/>
            <p:nvPr/>
          </p:nvSpPr>
          <p:spPr>
            <a:xfrm>
              <a:off x="9035050" y="4755527"/>
              <a:ext cx="20700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8000"/>
                    <a:pt x="1600" y="14400"/>
                    <a:pt x="5200" y="10800"/>
                  </a:cubicBezTo>
                  <a:cubicBezTo>
                    <a:pt x="8800" y="7200"/>
                    <a:pt x="152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6" name="Line"/>
            <p:cNvSpPr/>
            <p:nvPr/>
          </p:nvSpPr>
          <p:spPr>
            <a:xfrm>
              <a:off x="9559896" y="4955030"/>
              <a:ext cx="289316" cy="491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29" fill="norm" stroke="1" extrusionOk="0">
                  <a:moveTo>
                    <a:pt x="5425" y="6005"/>
                  </a:moveTo>
                  <a:cubicBezTo>
                    <a:pt x="4667" y="9122"/>
                    <a:pt x="3909" y="12240"/>
                    <a:pt x="3246" y="14578"/>
                  </a:cubicBezTo>
                  <a:cubicBezTo>
                    <a:pt x="2583" y="16916"/>
                    <a:pt x="2014" y="18475"/>
                    <a:pt x="1541" y="19588"/>
                  </a:cubicBezTo>
                  <a:cubicBezTo>
                    <a:pt x="1067" y="20702"/>
                    <a:pt x="688" y="21370"/>
                    <a:pt x="404" y="21425"/>
                  </a:cubicBezTo>
                  <a:cubicBezTo>
                    <a:pt x="119" y="21481"/>
                    <a:pt x="-70" y="20924"/>
                    <a:pt x="25" y="18475"/>
                  </a:cubicBezTo>
                  <a:cubicBezTo>
                    <a:pt x="119" y="16025"/>
                    <a:pt x="498" y="11683"/>
                    <a:pt x="1256" y="8343"/>
                  </a:cubicBezTo>
                  <a:cubicBezTo>
                    <a:pt x="2014" y="5003"/>
                    <a:pt x="3151" y="2665"/>
                    <a:pt x="4193" y="1384"/>
                  </a:cubicBezTo>
                  <a:cubicBezTo>
                    <a:pt x="5235" y="104"/>
                    <a:pt x="6183" y="-119"/>
                    <a:pt x="6846" y="48"/>
                  </a:cubicBezTo>
                  <a:cubicBezTo>
                    <a:pt x="7509" y="215"/>
                    <a:pt x="7888" y="772"/>
                    <a:pt x="8456" y="3110"/>
                  </a:cubicBezTo>
                  <a:cubicBezTo>
                    <a:pt x="9025" y="5448"/>
                    <a:pt x="9783" y="9568"/>
                    <a:pt x="10351" y="12574"/>
                  </a:cubicBezTo>
                  <a:cubicBezTo>
                    <a:pt x="10919" y="15580"/>
                    <a:pt x="11298" y="17473"/>
                    <a:pt x="11677" y="18697"/>
                  </a:cubicBezTo>
                  <a:cubicBezTo>
                    <a:pt x="12056" y="19922"/>
                    <a:pt x="12435" y="20479"/>
                    <a:pt x="12909" y="20535"/>
                  </a:cubicBezTo>
                  <a:cubicBezTo>
                    <a:pt x="13383" y="20590"/>
                    <a:pt x="13951" y="20145"/>
                    <a:pt x="14993" y="18252"/>
                  </a:cubicBezTo>
                  <a:cubicBezTo>
                    <a:pt x="16035" y="16359"/>
                    <a:pt x="17551" y="13019"/>
                    <a:pt x="18593" y="10347"/>
                  </a:cubicBezTo>
                  <a:cubicBezTo>
                    <a:pt x="19635" y="7675"/>
                    <a:pt x="20204" y="5671"/>
                    <a:pt x="20677" y="4056"/>
                  </a:cubicBezTo>
                  <a:cubicBezTo>
                    <a:pt x="21151" y="2442"/>
                    <a:pt x="21530" y="1217"/>
                    <a:pt x="21435" y="883"/>
                  </a:cubicBezTo>
                  <a:cubicBezTo>
                    <a:pt x="21341" y="549"/>
                    <a:pt x="20772" y="1106"/>
                    <a:pt x="20204" y="1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7" name="Line"/>
            <p:cNvSpPr/>
            <p:nvPr/>
          </p:nvSpPr>
          <p:spPr>
            <a:xfrm>
              <a:off x="9849160" y="5253871"/>
              <a:ext cx="282249" cy="166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35" fill="norm" stroke="1" extrusionOk="0">
                  <a:moveTo>
                    <a:pt x="9233" y="0"/>
                  </a:moveTo>
                  <a:cubicBezTo>
                    <a:pt x="6897" y="1309"/>
                    <a:pt x="4562" y="2618"/>
                    <a:pt x="3006" y="5400"/>
                  </a:cubicBezTo>
                  <a:cubicBezTo>
                    <a:pt x="1449" y="8182"/>
                    <a:pt x="670" y="12436"/>
                    <a:pt x="281" y="15382"/>
                  </a:cubicBezTo>
                  <a:cubicBezTo>
                    <a:pt x="-108" y="18327"/>
                    <a:pt x="-108" y="19964"/>
                    <a:pt x="378" y="20782"/>
                  </a:cubicBezTo>
                  <a:cubicBezTo>
                    <a:pt x="865" y="21600"/>
                    <a:pt x="1838" y="21600"/>
                    <a:pt x="2908" y="20127"/>
                  </a:cubicBezTo>
                  <a:cubicBezTo>
                    <a:pt x="3978" y="18655"/>
                    <a:pt x="5146" y="15709"/>
                    <a:pt x="5730" y="13418"/>
                  </a:cubicBezTo>
                  <a:cubicBezTo>
                    <a:pt x="6314" y="11127"/>
                    <a:pt x="6314" y="9491"/>
                    <a:pt x="6119" y="7855"/>
                  </a:cubicBezTo>
                  <a:cubicBezTo>
                    <a:pt x="5924" y="6218"/>
                    <a:pt x="5535" y="4582"/>
                    <a:pt x="5730" y="3273"/>
                  </a:cubicBezTo>
                  <a:cubicBezTo>
                    <a:pt x="5924" y="1964"/>
                    <a:pt x="6703" y="982"/>
                    <a:pt x="8162" y="655"/>
                  </a:cubicBezTo>
                  <a:cubicBezTo>
                    <a:pt x="9622" y="327"/>
                    <a:pt x="11762" y="655"/>
                    <a:pt x="13222" y="2618"/>
                  </a:cubicBezTo>
                  <a:cubicBezTo>
                    <a:pt x="14681" y="4582"/>
                    <a:pt x="15460" y="8182"/>
                    <a:pt x="15849" y="11291"/>
                  </a:cubicBezTo>
                  <a:cubicBezTo>
                    <a:pt x="16238" y="14400"/>
                    <a:pt x="16238" y="17018"/>
                    <a:pt x="15849" y="18818"/>
                  </a:cubicBezTo>
                  <a:cubicBezTo>
                    <a:pt x="15460" y="20618"/>
                    <a:pt x="14681" y="21600"/>
                    <a:pt x="14195" y="21273"/>
                  </a:cubicBezTo>
                  <a:cubicBezTo>
                    <a:pt x="13708" y="20945"/>
                    <a:pt x="13514" y="19309"/>
                    <a:pt x="13514" y="16691"/>
                  </a:cubicBezTo>
                  <a:cubicBezTo>
                    <a:pt x="13514" y="14073"/>
                    <a:pt x="13708" y="10473"/>
                    <a:pt x="14681" y="7364"/>
                  </a:cubicBezTo>
                  <a:cubicBezTo>
                    <a:pt x="15654" y="4255"/>
                    <a:pt x="17406" y="1636"/>
                    <a:pt x="18670" y="818"/>
                  </a:cubicBezTo>
                  <a:cubicBezTo>
                    <a:pt x="19935" y="0"/>
                    <a:pt x="20714" y="982"/>
                    <a:pt x="21492" y="1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8" name="Line"/>
            <p:cNvSpPr/>
            <p:nvPr/>
          </p:nvSpPr>
          <p:spPr>
            <a:xfrm>
              <a:off x="10238110" y="5069062"/>
              <a:ext cx="165581" cy="453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1" h="21397" fill="norm" stroke="1" extrusionOk="0">
                  <a:moveTo>
                    <a:pt x="18185" y="2572"/>
                  </a:moveTo>
                  <a:cubicBezTo>
                    <a:pt x="19455" y="1607"/>
                    <a:pt x="20726" y="642"/>
                    <a:pt x="20567" y="219"/>
                  </a:cubicBezTo>
                  <a:cubicBezTo>
                    <a:pt x="20408" y="-203"/>
                    <a:pt x="18820" y="-82"/>
                    <a:pt x="15644" y="1185"/>
                  </a:cubicBezTo>
                  <a:cubicBezTo>
                    <a:pt x="12467" y="2452"/>
                    <a:pt x="7702" y="4865"/>
                    <a:pt x="4367" y="7701"/>
                  </a:cubicBezTo>
                  <a:cubicBezTo>
                    <a:pt x="1032" y="10537"/>
                    <a:pt x="-874" y="13795"/>
                    <a:pt x="397" y="16088"/>
                  </a:cubicBezTo>
                  <a:cubicBezTo>
                    <a:pt x="1667" y="18380"/>
                    <a:pt x="6114" y="19708"/>
                    <a:pt x="9450" y="20432"/>
                  </a:cubicBezTo>
                  <a:cubicBezTo>
                    <a:pt x="12785" y="21156"/>
                    <a:pt x="15008" y="21276"/>
                    <a:pt x="17232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9" name="Line"/>
            <p:cNvSpPr/>
            <p:nvPr/>
          </p:nvSpPr>
          <p:spPr>
            <a:xfrm>
              <a:off x="1212083" y="5852844"/>
              <a:ext cx="1191152" cy="68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300" fill="norm" stroke="1" extrusionOk="0">
                  <a:moveTo>
                    <a:pt x="883" y="21300"/>
                  </a:moveTo>
                  <a:cubicBezTo>
                    <a:pt x="467" y="20500"/>
                    <a:pt x="51" y="19700"/>
                    <a:pt x="4" y="18900"/>
                  </a:cubicBezTo>
                  <a:cubicBezTo>
                    <a:pt x="-42" y="18100"/>
                    <a:pt x="282" y="17300"/>
                    <a:pt x="1276" y="15700"/>
                  </a:cubicBezTo>
                  <a:cubicBezTo>
                    <a:pt x="2271" y="14100"/>
                    <a:pt x="3936" y="11700"/>
                    <a:pt x="5578" y="9700"/>
                  </a:cubicBezTo>
                  <a:cubicBezTo>
                    <a:pt x="7220" y="7700"/>
                    <a:pt x="8839" y="6100"/>
                    <a:pt x="10619" y="4500"/>
                  </a:cubicBezTo>
                  <a:cubicBezTo>
                    <a:pt x="12400" y="2900"/>
                    <a:pt x="14343" y="1300"/>
                    <a:pt x="15915" y="500"/>
                  </a:cubicBezTo>
                  <a:cubicBezTo>
                    <a:pt x="17488" y="-300"/>
                    <a:pt x="18690" y="-300"/>
                    <a:pt x="19569" y="1700"/>
                  </a:cubicBezTo>
                  <a:cubicBezTo>
                    <a:pt x="20448" y="3700"/>
                    <a:pt x="21003" y="7700"/>
                    <a:pt x="21558" y="11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0" name="Line"/>
            <p:cNvSpPr/>
            <p:nvPr/>
          </p:nvSpPr>
          <p:spPr>
            <a:xfrm>
              <a:off x="1406545" y="6056157"/>
              <a:ext cx="774352" cy="7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2" fill="norm" stroke="1" extrusionOk="0">
                  <a:moveTo>
                    <a:pt x="0" y="20972"/>
                  </a:moveTo>
                  <a:cubicBezTo>
                    <a:pt x="2495" y="17597"/>
                    <a:pt x="4990" y="14222"/>
                    <a:pt x="7877" y="10510"/>
                  </a:cubicBezTo>
                  <a:cubicBezTo>
                    <a:pt x="10764" y="6797"/>
                    <a:pt x="14044" y="2747"/>
                    <a:pt x="16396" y="1059"/>
                  </a:cubicBezTo>
                  <a:cubicBezTo>
                    <a:pt x="18749" y="-628"/>
                    <a:pt x="20174" y="47"/>
                    <a:pt x="21600" y="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1" name="Line"/>
            <p:cNvSpPr/>
            <p:nvPr/>
          </p:nvSpPr>
          <p:spPr>
            <a:xfrm>
              <a:off x="10531111" y="5122058"/>
              <a:ext cx="240588" cy="364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415" fill="norm" stroke="1" extrusionOk="0">
                  <a:moveTo>
                    <a:pt x="19690" y="987"/>
                  </a:moveTo>
                  <a:cubicBezTo>
                    <a:pt x="20600" y="537"/>
                    <a:pt x="21509" y="87"/>
                    <a:pt x="21395" y="12"/>
                  </a:cubicBezTo>
                  <a:cubicBezTo>
                    <a:pt x="21282" y="-63"/>
                    <a:pt x="20145" y="237"/>
                    <a:pt x="17757" y="537"/>
                  </a:cubicBezTo>
                  <a:cubicBezTo>
                    <a:pt x="15370" y="837"/>
                    <a:pt x="11732" y="1137"/>
                    <a:pt x="9231" y="1887"/>
                  </a:cubicBezTo>
                  <a:cubicBezTo>
                    <a:pt x="6730" y="2637"/>
                    <a:pt x="5366" y="3837"/>
                    <a:pt x="4229" y="6162"/>
                  </a:cubicBezTo>
                  <a:cubicBezTo>
                    <a:pt x="3092" y="8487"/>
                    <a:pt x="2183" y="11937"/>
                    <a:pt x="1501" y="14262"/>
                  </a:cubicBezTo>
                  <a:cubicBezTo>
                    <a:pt x="818" y="16587"/>
                    <a:pt x="364" y="17787"/>
                    <a:pt x="136" y="18762"/>
                  </a:cubicBezTo>
                  <a:cubicBezTo>
                    <a:pt x="-91" y="19737"/>
                    <a:pt x="-91" y="20487"/>
                    <a:pt x="591" y="20937"/>
                  </a:cubicBezTo>
                  <a:cubicBezTo>
                    <a:pt x="1273" y="21387"/>
                    <a:pt x="2637" y="21537"/>
                    <a:pt x="5025" y="21312"/>
                  </a:cubicBezTo>
                  <a:cubicBezTo>
                    <a:pt x="7412" y="21087"/>
                    <a:pt x="10823" y="20487"/>
                    <a:pt x="12983" y="19962"/>
                  </a:cubicBezTo>
                  <a:cubicBezTo>
                    <a:pt x="15143" y="19437"/>
                    <a:pt x="16052" y="18987"/>
                    <a:pt x="16962" y="18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2" name="Line"/>
            <p:cNvSpPr/>
            <p:nvPr/>
          </p:nvSpPr>
          <p:spPr>
            <a:xfrm>
              <a:off x="10568418" y="5330540"/>
              <a:ext cx="176338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" y="17486"/>
                    <a:pt x="1878" y="13371"/>
                    <a:pt x="5478" y="9771"/>
                  </a:cubicBezTo>
                  <a:cubicBezTo>
                    <a:pt x="9078" y="6171"/>
                    <a:pt x="15339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3" name="Line"/>
            <p:cNvSpPr/>
            <p:nvPr/>
          </p:nvSpPr>
          <p:spPr>
            <a:xfrm>
              <a:off x="10841250" y="5119593"/>
              <a:ext cx="271515" cy="525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552" fill="norm" stroke="1" extrusionOk="0">
                  <a:moveTo>
                    <a:pt x="21447" y="791"/>
                  </a:moveTo>
                  <a:cubicBezTo>
                    <a:pt x="19025" y="371"/>
                    <a:pt x="16602" y="-48"/>
                    <a:pt x="14483" y="4"/>
                  </a:cubicBezTo>
                  <a:cubicBezTo>
                    <a:pt x="12363" y="57"/>
                    <a:pt x="10546" y="581"/>
                    <a:pt x="9335" y="1787"/>
                  </a:cubicBezTo>
                  <a:cubicBezTo>
                    <a:pt x="8124" y="2993"/>
                    <a:pt x="7518" y="4880"/>
                    <a:pt x="6307" y="7449"/>
                  </a:cubicBezTo>
                  <a:cubicBezTo>
                    <a:pt x="5096" y="10018"/>
                    <a:pt x="3279" y="13268"/>
                    <a:pt x="2169" y="15156"/>
                  </a:cubicBezTo>
                  <a:cubicBezTo>
                    <a:pt x="1058" y="17043"/>
                    <a:pt x="654" y="17568"/>
                    <a:pt x="352" y="18144"/>
                  </a:cubicBezTo>
                  <a:cubicBezTo>
                    <a:pt x="49" y="18721"/>
                    <a:pt x="-153" y="19350"/>
                    <a:pt x="150" y="19874"/>
                  </a:cubicBezTo>
                  <a:cubicBezTo>
                    <a:pt x="453" y="20399"/>
                    <a:pt x="1260" y="20818"/>
                    <a:pt x="4187" y="21028"/>
                  </a:cubicBezTo>
                  <a:cubicBezTo>
                    <a:pt x="7114" y="21237"/>
                    <a:pt x="12161" y="21237"/>
                    <a:pt x="15189" y="21290"/>
                  </a:cubicBezTo>
                  <a:cubicBezTo>
                    <a:pt x="18217" y="21342"/>
                    <a:pt x="19226" y="21447"/>
                    <a:pt x="20236" y="2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4" name="Line"/>
            <p:cNvSpPr/>
            <p:nvPr/>
          </p:nvSpPr>
          <p:spPr>
            <a:xfrm>
              <a:off x="5584369" y="4628071"/>
              <a:ext cx="2468049" cy="134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540" fill="norm" stroke="1" extrusionOk="0">
                  <a:moveTo>
                    <a:pt x="11629" y="1795"/>
                  </a:moveTo>
                  <a:cubicBezTo>
                    <a:pt x="10984" y="1263"/>
                    <a:pt x="10338" y="731"/>
                    <a:pt x="9636" y="404"/>
                  </a:cubicBezTo>
                  <a:cubicBezTo>
                    <a:pt x="8935" y="77"/>
                    <a:pt x="8178" y="-46"/>
                    <a:pt x="7510" y="15"/>
                  </a:cubicBezTo>
                  <a:cubicBezTo>
                    <a:pt x="6842" y="77"/>
                    <a:pt x="6263" y="322"/>
                    <a:pt x="5628" y="649"/>
                  </a:cubicBezTo>
                  <a:cubicBezTo>
                    <a:pt x="4994" y="977"/>
                    <a:pt x="4303" y="1386"/>
                    <a:pt x="3646" y="1918"/>
                  </a:cubicBezTo>
                  <a:cubicBezTo>
                    <a:pt x="2989" y="2449"/>
                    <a:pt x="2366" y="3104"/>
                    <a:pt x="1843" y="3799"/>
                  </a:cubicBezTo>
                  <a:cubicBezTo>
                    <a:pt x="1319" y="4495"/>
                    <a:pt x="896" y="5231"/>
                    <a:pt x="585" y="6152"/>
                  </a:cubicBezTo>
                  <a:cubicBezTo>
                    <a:pt x="273" y="7072"/>
                    <a:pt x="72" y="8177"/>
                    <a:pt x="17" y="9404"/>
                  </a:cubicBezTo>
                  <a:cubicBezTo>
                    <a:pt x="-39" y="10631"/>
                    <a:pt x="50" y="11981"/>
                    <a:pt x="239" y="13188"/>
                  </a:cubicBezTo>
                  <a:cubicBezTo>
                    <a:pt x="429" y="14395"/>
                    <a:pt x="718" y="15459"/>
                    <a:pt x="1141" y="16359"/>
                  </a:cubicBezTo>
                  <a:cubicBezTo>
                    <a:pt x="1564" y="17259"/>
                    <a:pt x="2121" y="17995"/>
                    <a:pt x="2678" y="18547"/>
                  </a:cubicBezTo>
                  <a:cubicBezTo>
                    <a:pt x="3234" y="19099"/>
                    <a:pt x="3791" y="19468"/>
                    <a:pt x="4448" y="19856"/>
                  </a:cubicBezTo>
                  <a:cubicBezTo>
                    <a:pt x="5105" y="20245"/>
                    <a:pt x="5862" y="20654"/>
                    <a:pt x="6608" y="20940"/>
                  </a:cubicBezTo>
                  <a:cubicBezTo>
                    <a:pt x="7354" y="21227"/>
                    <a:pt x="8089" y="21390"/>
                    <a:pt x="8868" y="21472"/>
                  </a:cubicBezTo>
                  <a:cubicBezTo>
                    <a:pt x="9648" y="21554"/>
                    <a:pt x="10472" y="21554"/>
                    <a:pt x="11240" y="21513"/>
                  </a:cubicBezTo>
                  <a:cubicBezTo>
                    <a:pt x="12008" y="21472"/>
                    <a:pt x="12721" y="21390"/>
                    <a:pt x="13433" y="21288"/>
                  </a:cubicBezTo>
                  <a:cubicBezTo>
                    <a:pt x="14146" y="21186"/>
                    <a:pt x="14858" y="21063"/>
                    <a:pt x="15615" y="20859"/>
                  </a:cubicBezTo>
                  <a:cubicBezTo>
                    <a:pt x="16373" y="20654"/>
                    <a:pt x="17174" y="20368"/>
                    <a:pt x="17920" y="19897"/>
                  </a:cubicBezTo>
                  <a:cubicBezTo>
                    <a:pt x="18666" y="19427"/>
                    <a:pt x="19356" y="18772"/>
                    <a:pt x="19924" y="18015"/>
                  </a:cubicBezTo>
                  <a:cubicBezTo>
                    <a:pt x="20492" y="17259"/>
                    <a:pt x="20937" y="16399"/>
                    <a:pt x="21205" y="15397"/>
                  </a:cubicBezTo>
                  <a:cubicBezTo>
                    <a:pt x="21472" y="14395"/>
                    <a:pt x="21561" y="13249"/>
                    <a:pt x="21472" y="11981"/>
                  </a:cubicBezTo>
                  <a:cubicBezTo>
                    <a:pt x="21383" y="10713"/>
                    <a:pt x="21116" y="9322"/>
                    <a:pt x="20770" y="8238"/>
                  </a:cubicBezTo>
                  <a:cubicBezTo>
                    <a:pt x="20425" y="7154"/>
                    <a:pt x="20002" y="6377"/>
                    <a:pt x="19423" y="5640"/>
                  </a:cubicBezTo>
                  <a:cubicBezTo>
                    <a:pt x="18844" y="4904"/>
                    <a:pt x="18109" y="4209"/>
                    <a:pt x="17341" y="3656"/>
                  </a:cubicBezTo>
                  <a:cubicBezTo>
                    <a:pt x="16573" y="3104"/>
                    <a:pt x="15771" y="2695"/>
                    <a:pt x="14903" y="2449"/>
                  </a:cubicBezTo>
                  <a:cubicBezTo>
                    <a:pt x="14034" y="2204"/>
                    <a:pt x="13099" y="2122"/>
                    <a:pt x="12119" y="2102"/>
                  </a:cubicBezTo>
                  <a:cubicBezTo>
                    <a:pt x="11140" y="2081"/>
                    <a:pt x="10115" y="2122"/>
                    <a:pt x="9514" y="2163"/>
                  </a:cubicBezTo>
                  <a:cubicBezTo>
                    <a:pt x="8913" y="2204"/>
                    <a:pt x="8735" y="2245"/>
                    <a:pt x="8556" y="2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5" name="Line"/>
            <p:cNvSpPr/>
            <p:nvPr/>
          </p:nvSpPr>
          <p:spPr>
            <a:xfrm>
              <a:off x="11076484" y="5262125"/>
              <a:ext cx="235619" cy="262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345" fill="norm" stroke="1" extrusionOk="0">
                  <a:moveTo>
                    <a:pt x="12355" y="1822"/>
                  </a:moveTo>
                  <a:cubicBezTo>
                    <a:pt x="12355" y="783"/>
                    <a:pt x="12355" y="-255"/>
                    <a:pt x="12355" y="57"/>
                  </a:cubicBezTo>
                  <a:cubicBezTo>
                    <a:pt x="12355" y="368"/>
                    <a:pt x="12355" y="2030"/>
                    <a:pt x="11890" y="5457"/>
                  </a:cubicBezTo>
                  <a:cubicBezTo>
                    <a:pt x="11426" y="8883"/>
                    <a:pt x="10497" y="14076"/>
                    <a:pt x="9916" y="17191"/>
                  </a:cubicBezTo>
                  <a:cubicBezTo>
                    <a:pt x="9336" y="20307"/>
                    <a:pt x="9103" y="21345"/>
                    <a:pt x="8871" y="21345"/>
                  </a:cubicBezTo>
                  <a:cubicBezTo>
                    <a:pt x="8639" y="21345"/>
                    <a:pt x="8407" y="20307"/>
                    <a:pt x="7478" y="17814"/>
                  </a:cubicBezTo>
                  <a:cubicBezTo>
                    <a:pt x="6548" y="15322"/>
                    <a:pt x="4923" y="11376"/>
                    <a:pt x="3761" y="8883"/>
                  </a:cubicBezTo>
                  <a:cubicBezTo>
                    <a:pt x="2600" y="6391"/>
                    <a:pt x="1903" y="5353"/>
                    <a:pt x="1207" y="4418"/>
                  </a:cubicBezTo>
                  <a:cubicBezTo>
                    <a:pt x="510" y="3483"/>
                    <a:pt x="-187" y="2653"/>
                    <a:pt x="45" y="2030"/>
                  </a:cubicBezTo>
                  <a:cubicBezTo>
                    <a:pt x="278" y="1407"/>
                    <a:pt x="1439" y="991"/>
                    <a:pt x="4807" y="991"/>
                  </a:cubicBezTo>
                  <a:cubicBezTo>
                    <a:pt x="8174" y="991"/>
                    <a:pt x="13748" y="1407"/>
                    <a:pt x="16884" y="2133"/>
                  </a:cubicBezTo>
                  <a:cubicBezTo>
                    <a:pt x="20019" y="2860"/>
                    <a:pt x="20716" y="3899"/>
                    <a:pt x="21413" y="4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6" name="Line"/>
            <p:cNvSpPr/>
            <p:nvPr/>
          </p:nvSpPr>
          <p:spPr>
            <a:xfrm>
              <a:off x="11020762" y="5537544"/>
              <a:ext cx="214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29" y="15600"/>
                    <a:pt x="9257" y="9600"/>
                    <a:pt x="12857" y="6000"/>
                  </a:cubicBezTo>
                  <a:cubicBezTo>
                    <a:pt x="16457" y="2400"/>
                    <a:pt x="1902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7" name="Line"/>
            <p:cNvSpPr/>
            <p:nvPr/>
          </p:nvSpPr>
          <p:spPr>
            <a:xfrm>
              <a:off x="11392760" y="5303470"/>
              <a:ext cx="128903" cy="27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6" h="21318" fill="norm" stroke="1" extrusionOk="0">
                  <a:moveTo>
                    <a:pt x="19776" y="3318"/>
                  </a:moveTo>
                  <a:cubicBezTo>
                    <a:pt x="20176" y="1918"/>
                    <a:pt x="20576" y="518"/>
                    <a:pt x="19376" y="118"/>
                  </a:cubicBezTo>
                  <a:cubicBezTo>
                    <a:pt x="18176" y="-282"/>
                    <a:pt x="15376" y="318"/>
                    <a:pt x="11976" y="2118"/>
                  </a:cubicBezTo>
                  <a:cubicBezTo>
                    <a:pt x="8576" y="3918"/>
                    <a:pt x="4576" y="6918"/>
                    <a:pt x="2176" y="9918"/>
                  </a:cubicBezTo>
                  <a:cubicBezTo>
                    <a:pt x="-224" y="12918"/>
                    <a:pt x="-1024" y="15918"/>
                    <a:pt x="1776" y="17818"/>
                  </a:cubicBezTo>
                  <a:cubicBezTo>
                    <a:pt x="4576" y="19718"/>
                    <a:pt x="10976" y="20518"/>
                    <a:pt x="17376" y="21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8" name="Line"/>
            <p:cNvSpPr/>
            <p:nvPr/>
          </p:nvSpPr>
          <p:spPr>
            <a:xfrm>
              <a:off x="11580442" y="5384207"/>
              <a:ext cx="76669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5760"/>
                    <a:pt x="8640" y="11520"/>
                    <a:pt x="12240" y="15120"/>
                  </a:cubicBezTo>
                  <a:cubicBezTo>
                    <a:pt x="15840" y="18720"/>
                    <a:pt x="18720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9" name="Line"/>
            <p:cNvSpPr/>
            <p:nvPr/>
          </p:nvSpPr>
          <p:spPr>
            <a:xfrm>
              <a:off x="11603442" y="5399541"/>
              <a:ext cx="115003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77"/>
                    <a:pt x="16800" y="554"/>
                    <a:pt x="13200" y="3462"/>
                  </a:cubicBezTo>
                  <a:cubicBezTo>
                    <a:pt x="9600" y="6369"/>
                    <a:pt x="4800" y="11908"/>
                    <a:pt x="2400" y="15369"/>
                  </a:cubicBezTo>
                  <a:cubicBezTo>
                    <a:pt x="0" y="18831"/>
                    <a:pt x="0" y="202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0" name="Line"/>
            <p:cNvSpPr/>
            <p:nvPr/>
          </p:nvSpPr>
          <p:spPr>
            <a:xfrm>
              <a:off x="11680110" y="5552878"/>
              <a:ext cx="3066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1" name="Line"/>
            <p:cNvSpPr/>
            <p:nvPr/>
          </p:nvSpPr>
          <p:spPr>
            <a:xfrm>
              <a:off x="11749112" y="5476210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2" name="Line"/>
            <p:cNvSpPr/>
            <p:nvPr/>
          </p:nvSpPr>
          <p:spPr>
            <a:xfrm>
              <a:off x="11802780" y="5522211"/>
              <a:ext cx="7666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3" name="Line"/>
            <p:cNvSpPr/>
            <p:nvPr/>
          </p:nvSpPr>
          <p:spPr>
            <a:xfrm>
              <a:off x="11749112" y="5583545"/>
              <a:ext cx="191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8514"/>
                    <a:pt x="11520" y="15429"/>
                    <a:pt x="15120" y="11829"/>
                  </a:cubicBezTo>
                  <a:cubicBezTo>
                    <a:pt x="18720" y="8229"/>
                    <a:pt x="20160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4" name="Line"/>
            <p:cNvSpPr/>
            <p:nvPr/>
          </p:nvSpPr>
          <p:spPr>
            <a:xfrm>
              <a:off x="11881366" y="5453209"/>
              <a:ext cx="16226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600" fill="norm" stroke="1" extrusionOk="0">
                  <a:moveTo>
                    <a:pt x="19390" y="0"/>
                  </a:moveTo>
                  <a:cubicBezTo>
                    <a:pt x="20372" y="2667"/>
                    <a:pt x="21354" y="5333"/>
                    <a:pt x="20372" y="8533"/>
                  </a:cubicBezTo>
                  <a:cubicBezTo>
                    <a:pt x="19390" y="11733"/>
                    <a:pt x="16445" y="15467"/>
                    <a:pt x="13336" y="17600"/>
                  </a:cubicBezTo>
                  <a:cubicBezTo>
                    <a:pt x="10227" y="19733"/>
                    <a:pt x="6954" y="20267"/>
                    <a:pt x="4663" y="20000"/>
                  </a:cubicBezTo>
                  <a:cubicBezTo>
                    <a:pt x="2372" y="19733"/>
                    <a:pt x="1063" y="18667"/>
                    <a:pt x="409" y="17333"/>
                  </a:cubicBezTo>
                  <a:cubicBezTo>
                    <a:pt x="-246" y="16000"/>
                    <a:pt x="-246" y="14400"/>
                    <a:pt x="1390" y="13333"/>
                  </a:cubicBezTo>
                  <a:cubicBezTo>
                    <a:pt x="3027" y="12267"/>
                    <a:pt x="6299" y="11733"/>
                    <a:pt x="9572" y="13200"/>
                  </a:cubicBezTo>
                  <a:cubicBezTo>
                    <a:pt x="12845" y="14667"/>
                    <a:pt x="16118" y="18133"/>
                    <a:pt x="193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5" name="Line"/>
            <p:cNvSpPr/>
            <p:nvPr/>
          </p:nvSpPr>
          <p:spPr>
            <a:xfrm>
              <a:off x="12063452" y="5407647"/>
              <a:ext cx="99696" cy="297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304" fill="norm" stroke="1" extrusionOk="0">
                  <a:moveTo>
                    <a:pt x="6480" y="518"/>
                  </a:moveTo>
                  <a:cubicBezTo>
                    <a:pt x="9180" y="152"/>
                    <a:pt x="11880" y="-214"/>
                    <a:pt x="14580" y="152"/>
                  </a:cubicBezTo>
                  <a:cubicBezTo>
                    <a:pt x="17280" y="518"/>
                    <a:pt x="19980" y="1617"/>
                    <a:pt x="20790" y="4545"/>
                  </a:cubicBezTo>
                  <a:cubicBezTo>
                    <a:pt x="21600" y="7474"/>
                    <a:pt x="20520" y="12233"/>
                    <a:pt x="18900" y="15162"/>
                  </a:cubicBezTo>
                  <a:cubicBezTo>
                    <a:pt x="17280" y="18091"/>
                    <a:pt x="15120" y="19189"/>
                    <a:pt x="12690" y="20013"/>
                  </a:cubicBezTo>
                  <a:cubicBezTo>
                    <a:pt x="10260" y="20837"/>
                    <a:pt x="7560" y="21386"/>
                    <a:pt x="5400" y="21294"/>
                  </a:cubicBezTo>
                  <a:cubicBezTo>
                    <a:pt x="3240" y="21203"/>
                    <a:pt x="1620" y="20471"/>
                    <a:pt x="0" y="19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6" name="Line"/>
            <p:cNvSpPr/>
            <p:nvPr/>
          </p:nvSpPr>
          <p:spPr>
            <a:xfrm>
              <a:off x="12140121" y="5363763"/>
              <a:ext cx="197278" cy="465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600" fill="norm" stroke="1" extrusionOk="0">
                  <a:moveTo>
                    <a:pt x="4985" y="2374"/>
                  </a:moveTo>
                  <a:cubicBezTo>
                    <a:pt x="4985" y="1780"/>
                    <a:pt x="4985" y="1187"/>
                    <a:pt x="5677" y="831"/>
                  </a:cubicBezTo>
                  <a:cubicBezTo>
                    <a:pt x="6369" y="475"/>
                    <a:pt x="7754" y="356"/>
                    <a:pt x="9969" y="237"/>
                  </a:cubicBezTo>
                  <a:cubicBezTo>
                    <a:pt x="12185" y="119"/>
                    <a:pt x="15231" y="0"/>
                    <a:pt x="17446" y="0"/>
                  </a:cubicBezTo>
                  <a:cubicBezTo>
                    <a:pt x="19662" y="0"/>
                    <a:pt x="21046" y="119"/>
                    <a:pt x="21323" y="475"/>
                  </a:cubicBezTo>
                  <a:cubicBezTo>
                    <a:pt x="21600" y="831"/>
                    <a:pt x="20769" y="1424"/>
                    <a:pt x="19662" y="2730"/>
                  </a:cubicBezTo>
                  <a:cubicBezTo>
                    <a:pt x="18554" y="4035"/>
                    <a:pt x="17169" y="6053"/>
                    <a:pt x="16477" y="8782"/>
                  </a:cubicBezTo>
                  <a:cubicBezTo>
                    <a:pt x="15785" y="11512"/>
                    <a:pt x="15785" y="14954"/>
                    <a:pt x="15785" y="17090"/>
                  </a:cubicBezTo>
                  <a:cubicBezTo>
                    <a:pt x="15785" y="19226"/>
                    <a:pt x="15785" y="20057"/>
                    <a:pt x="13154" y="20591"/>
                  </a:cubicBezTo>
                  <a:cubicBezTo>
                    <a:pt x="10523" y="21125"/>
                    <a:pt x="5262" y="213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7" name="Line"/>
            <p:cNvSpPr/>
            <p:nvPr/>
          </p:nvSpPr>
          <p:spPr>
            <a:xfrm>
              <a:off x="12201455" y="5913219"/>
              <a:ext cx="16867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8" name="Line"/>
            <p:cNvSpPr/>
            <p:nvPr/>
          </p:nvSpPr>
          <p:spPr>
            <a:xfrm>
              <a:off x="10706421" y="5818662"/>
              <a:ext cx="184006" cy="345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0" y="3494"/>
                  </a:moveTo>
                  <a:cubicBezTo>
                    <a:pt x="600" y="7147"/>
                    <a:pt x="1200" y="10800"/>
                    <a:pt x="1650" y="13500"/>
                  </a:cubicBezTo>
                  <a:cubicBezTo>
                    <a:pt x="2100" y="16200"/>
                    <a:pt x="2400" y="17947"/>
                    <a:pt x="2700" y="19218"/>
                  </a:cubicBezTo>
                  <a:cubicBezTo>
                    <a:pt x="3000" y="20488"/>
                    <a:pt x="3300" y="21282"/>
                    <a:pt x="4050" y="21441"/>
                  </a:cubicBezTo>
                  <a:cubicBezTo>
                    <a:pt x="4800" y="21600"/>
                    <a:pt x="6000" y="21124"/>
                    <a:pt x="7350" y="19376"/>
                  </a:cubicBezTo>
                  <a:cubicBezTo>
                    <a:pt x="8700" y="17629"/>
                    <a:pt x="10200" y="14612"/>
                    <a:pt x="12000" y="11435"/>
                  </a:cubicBezTo>
                  <a:cubicBezTo>
                    <a:pt x="13800" y="8259"/>
                    <a:pt x="15900" y="4924"/>
                    <a:pt x="17250" y="2859"/>
                  </a:cubicBezTo>
                  <a:cubicBezTo>
                    <a:pt x="18600" y="794"/>
                    <a:pt x="19200" y="0"/>
                    <a:pt x="19650" y="0"/>
                  </a:cubicBezTo>
                  <a:cubicBezTo>
                    <a:pt x="20100" y="0"/>
                    <a:pt x="20400" y="794"/>
                    <a:pt x="20700" y="1668"/>
                  </a:cubicBezTo>
                  <a:cubicBezTo>
                    <a:pt x="21000" y="2541"/>
                    <a:pt x="21300" y="3494"/>
                    <a:pt x="21600" y="4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9" name="Line"/>
            <p:cNvSpPr/>
            <p:nvPr/>
          </p:nvSpPr>
          <p:spPr>
            <a:xfrm>
              <a:off x="10830845" y="6005221"/>
              <a:ext cx="350922" cy="164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48" fill="norm" stroke="1" extrusionOk="0">
                  <a:moveTo>
                    <a:pt x="5997" y="9969"/>
                  </a:moveTo>
                  <a:cubicBezTo>
                    <a:pt x="5215" y="8972"/>
                    <a:pt x="4432" y="7975"/>
                    <a:pt x="3415" y="8474"/>
                  </a:cubicBezTo>
                  <a:cubicBezTo>
                    <a:pt x="2397" y="8972"/>
                    <a:pt x="1145" y="10966"/>
                    <a:pt x="519" y="12794"/>
                  </a:cubicBezTo>
                  <a:cubicBezTo>
                    <a:pt x="-107" y="14622"/>
                    <a:pt x="-107" y="16283"/>
                    <a:pt x="206" y="17612"/>
                  </a:cubicBezTo>
                  <a:cubicBezTo>
                    <a:pt x="519" y="18942"/>
                    <a:pt x="1145" y="19938"/>
                    <a:pt x="1771" y="19938"/>
                  </a:cubicBezTo>
                  <a:cubicBezTo>
                    <a:pt x="2397" y="19938"/>
                    <a:pt x="3023" y="18942"/>
                    <a:pt x="3728" y="18277"/>
                  </a:cubicBezTo>
                  <a:cubicBezTo>
                    <a:pt x="4432" y="17612"/>
                    <a:pt x="5215" y="17280"/>
                    <a:pt x="6232" y="16283"/>
                  </a:cubicBezTo>
                  <a:cubicBezTo>
                    <a:pt x="7249" y="15286"/>
                    <a:pt x="8502" y="13625"/>
                    <a:pt x="9284" y="11797"/>
                  </a:cubicBezTo>
                  <a:cubicBezTo>
                    <a:pt x="10067" y="9969"/>
                    <a:pt x="10380" y="7975"/>
                    <a:pt x="11006" y="6978"/>
                  </a:cubicBezTo>
                  <a:cubicBezTo>
                    <a:pt x="11632" y="5982"/>
                    <a:pt x="12571" y="5982"/>
                    <a:pt x="13510" y="7311"/>
                  </a:cubicBezTo>
                  <a:cubicBezTo>
                    <a:pt x="14449" y="8640"/>
                    <a:pt x="15389" y="11298"/>
                    <a:pt x="15936" y="13458"/>
                  </a:cubicBezTo>
                  <a:cubicBezTo>
                    <a:pt x="16484" y="15618"/>
                    <a:pt x="16641" y="17280"/>
                    <a:pt x="16484" y="18775"/>
                  </a:cubicBezTo>
                  <a:cubicBezTo>
                    <a:pt x="16328" y="20271"/>
                    <a:pt x="15858" y="21600"/>
                    <a:pt x="15545" y="21434"/>
                  </a:cubicBezTo>
                  <a:cubicBezTo>
                    <a:pt x="15232" y="21268"/>
                    <a:pt x="15076" y="19606"/>
                    <a:pt x="15232" y="16449"/>
                  </a:cubicBezTo>
                  <a:cubicBezTo>
                    <a:pt x="15389" y="13292"/>
                    <a:pt x="15858" y="8640"/>
                    <a:pt x="16954" y="5649"/>
                  </a:cubicBezTo>
                  <a:cubicBezTo>
                    <a:pt x="18049" y="2658"/>
                    <a:pt x="19771" y="1329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0" name="Line"/>
            <p:cNvSpPr/>
            <p:nvPr/>
          </p:nvSpPr>
          <p:spPr>
            <a:xfrm>
              <a:off x="11268976" y="5953056"/>
              <a:ext cx="165796" cy="291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036" fill="norm" stroke="1" extrusionOk="0">
                  <a:moveTo>
                    <a:pt x="21232" y="445"/>
                  </a:moveTo>
                  <a:cubicBezTo>
                    <a:pt x="18614" y="76"/>
                    <a:pt x="15996" y="-293"/>
                    <a:pt x="13541" y="353"/>
                  </a:cubicBezTo>
                  <a:cubicBezTo>
                    <a:pt x="11086" y="999"/>
                    <a:pt x="8796" y="2661"/>
                    <a:pt x="6505" y="5153"/>
                  </a:cubicBezTo>
                  <a:cubicBezTo>
                    <a:pt x="4214" y="7645"/>
                    <a:pt x="1923" y="10969"/>
                    <a:pt x="777" y="13184"/>
                  </a:cubicBezTo>
                  <a:cubicBezTo>
                    <a:pt x="-368" y="15399"/>
                    <a:pt x="-368" y="16507"/>
                    <a:pt x="1596" y="17799"/>
                  </a:cubicBezTo>
                  <a:cubicBezTo>
                    <a:pt x="3559" y="19092"/>
                    <a:pt x="7487" y="20569"/>
                    <a:pt x="11087" y="20938"/>
                  </a:cubicBezTo>
                  <a:cubicBezTo>
                    <a:pt x="14687" y="21307"/>
                    <a:pt x="17959" y="20569"/>
                    <a:pt x="21232" y="19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1" name="Line"/>
            <p:cNvSpPr/>
            <p:nvPr/>
          </p:nvSpPr>
          <p:spPr>
            <a:xfrm>
              <a:off x="11542107" y="6051223"/>
              <a:ext cx="23002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262"/>
                    <a:pt x="7200" y="10523"/>
                    <a:pt x="3600" y="14123"/>
                  </a:cubicBezTo>
                  <a:cubicBezTo>
                    <a:pt x="0" y="17723"/>
                    <a:pt x="0" y="196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2" name="Line"/>
            <p:cNvSpPr/>
            <p:nvPr/>
          </p:nvSpPr>
          <p:spPr>
            <a:xfrm>
              <a:off x="11470154" y="6021583"/>
              <a:ext cx="186957" cy="5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187" fill="norm" stroke="1" extrusionOk="0">
                  <a:moveTo>
                    <a:pt x="337" y="21187"/>
                  </a:moveTo>
                  <a:cubicBezTo>
                    <a:pt x="45" y="16044"/>
                    <a:pt x="-247" y="10901"/>
                    <a:pt x="337" y="7301"/>
                  </a:cubicBezTo>
                  <a:cubicBezTo>
                    <a:pt x="921" y="3701"/>
                    <a:pt x="2380" y="1644"/>
                    <a:pt x="4861" y="616"/>
                  </a:cubicBezTo>
                  <a:cubicBezTo>
                    <a:pt x="7342" y="-413"/>
                    <a:pt x="10845" y="-413"/>
                    <a:pt x="13764" y="2673"/>
                  </a:cubicBezTo>
                  <a:cubicBezTo>
                    <a:pt x="16683" y="5758"/>
                    <a:pt x="19018" y="11930"/>
                    <a:pt x="21353" y="18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3" name="Line"/>
            <p:cNvSpPr/>
            <p:nvPr/>
          </p:nvSpPr>
          <p:spPr>
            <a:xfrm>
              <a:off x="11473106" y="6235227"/>
              <a:ext cx="23000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4" name="Line"/>
            <p:cNvSpPr/>
            <p:nvPr/>
          </p:nvSpPr>
          <p:spPr>
            <a:xfrm>
              <a:off x="11719041" y="6056564"/>
              <a:ext cx="102024" cy="250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1" h="21206" fill="norm" stroke="1" extrusionOk="0">
                  <a:moveTo>
                    <a:pt x="19937" y="2789"/>
                  </a:moveTo>
                  <a:cubicBezTo>
                    <a:pt x="20452" y="1709"/>
                    <a:pt x="20966" y="629"/>
                    <a:pt x="19937" y="197"/>
                  </a:cubicBezTo>
                  <a:cubicBezTo>
                    <a:pt x="18909" y="-235"/>
                    <a:pt x="16337" y="-19"/>
                    <a:pt x="12995" y="1493"/>
                  </a:cubicBezTo>
                  <a:cubicBezTo>
                    <a:pt x="9652" y="3005"/>
                    <a:pt x="5537" y="5813"/>
                    <a:pt x="2966" y="8945"/>
                  </a:cubicBezTo>
                  <a:cubicBezTo>
                    <a:pt x="395" y="12077"/>
                    <a:pt x="-634" y="15533"/>
                    <a:pt x="395" y="17693"/>
                  </a:cubicBezTo>
                  <a:cubicBezTo>
                    <a:pt x="1423" y="19853"/>
                    <a:pt x="4509" y="20717"/>
                    <a:pt x="7595" y="21041"/>
                  </a:cubicBezTo>
                  <a:cubicBezTo>
                    <a:pt x="10680" y="21365"/>
                    <a:pt x="13766" y="21149"/>
                    <a:pt x="16852" y="20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5" name="Line"/>
            <p:cNvSpPr/>
            <p:nvPr/>
          </p:nvSpPr>
          <p:spPr>
            <a:xfrm>
              <a:off x="11825780" y="6135558"/>
              <a:ext cx="130337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82" y="4680"/>
                    <a:pt x="10165" y="9360"/>
                    <a:pt x="13765" y="12960"/>
                  </a:cubicBezTo>
                  <a:cubicBezTo>
                    <a:pt x="17365" y="16560"/>
                    <a:pt x="19482" y="190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6" name="Line"/>
            <p:cNvSpPr/>
            <p:nvPr/>
          </p:nvSpPr>
          <p:spPr>
            <a:xfrm>
              <a:off x="11887115" y="6149350"/>
              <a:ext cx="107336" cy="193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fill="norm" stroke="1" extrusionOk="0">
                  <a:moveTo>
                    <a:pt x="21600" y="169"/>
                  </a:moveTo>
                  <a:cubicBezTo>
                    <a:pt x="19029" y="-111"/>
                    <a:pt x="16457" y="-392"/>
                    <a:pt x="12857" y="2413"/>
                  </a:cubicBezTo>
                  <a:cubicBezTo>
                    <a:pt x="9257" y="5218"/>
                    <a:pt x="4629" y="11109"/>
                    <a:pt x="2314" y="14756"/>
                  </a:cubicBezTo>
                  <a:cubicBezTo>
                    <a:pt x="0" y="18403"/>
                    <a:pt x="0" y="19805"/>
                    <a:pt x="0" y="212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7" name="Line"/>
            <p:cNvSpPr/>
            <p:nvPr/>
          </p:nvSpPr>
          <p:spPr>
            <a:xfrm>
              <a:off x="11986783" y="6288894"/>
              <a:ext cx="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8" name="Line"/>
            <p:cNvSpPr/>
            <p:nvPr/>
          </p:nvSpPr>
          <p:spPr>
            <a:xfrm>
              <a:off x="12078786" y="6189226"/>
              <a:ext cx="76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9" name="Line"/>
            <p:cNvSpPr/>
            <p:nvPr/>
          </p:nvSpPr>
          <p:spPr>
            <a:xfrm>
              <a:off x="12086453" y="6288894"/>
              <a:ext cx="92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0" name="Line"/>
            <p:cNvSpPr/>
            <p:nvPr/>
          </p:nvSpPr>
          <p:spPr>
            <a:xfrm>
              <a:off x="12176381" y="6204559"/>
              <a:ext cx="124744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600" fill="norm" stroke="1" extrusionOk="0">
                  <a:moveTo>
                    <a:pt x="17199" y="0"/>
                  </a:moveTo>
                  <a:cubicBezTo>
                    <a:pt x="14175" y="5600"/>
                    <a:pt x="11151" y="11200"/>
                    <a:pt x="8127" y="14800"/>
                  </a:cubicBezTo>
                  <a:cubicBezTo>
                    <a:pt x="5103" y="18400"/>
                    <a:pt x="2079" y="20000"/>
                    <a:pt x="783" y="19800"/>
                  </a:cubicBezTo>
                  <a:cubicBezTo>
                    <a:pt x="-513" y="19600"/>
                    <a:pt x="-81" y="17600"/>
                    <a:pt x="1215" y="16200"/>
                  </a:cubicBezTo>
                  <a:cubicBezTo>
                    <a:pt x="2511" y="14800"/>
                    <a:pt x="4671" y="14000"/>
                    <a:pt x="8127" y="15000"/>
                  </a:cubicBezTo>
                  <a:cubicBezTo>
                    <a:pt x="11583" y="16000"/>
                    <a:pt x="16335" y="18800"/>
                    <a:pt x="210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1" name="Line"/>
            <p:cNvSpPr/>
            <p:nvPr/>
          </p:nvSpPr>
          <p:spPr>
            <a:xfrm>
              <a:off x="12308791" y="6156692"/>
              <a:ext cx="77303" cy="293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364" fill="norm" stroke="1" extrusionOk="0">
                  <a:moveTo>
                    <a:pt x="4181" y="136"/>
                  </a:moveTo>
                  <a:cubicBezTo>
                    <a:pt x="7665" y="-50"/>
                    <a:pt x="11148" y="-236"/>
                    <a:pt x="14284" y="974"/>
                  </a:cubicBezTo>
                  <a:cubicBezTo>
                    <a:pt x="17419" y="2185"/>
                    <a:pt x="20206" y="4792"/>
                    <a:pt x="20903" y="7585"/>
                  </a:cubicBezTo>
                  <a:cubicBezTo>
                    <a:pt x="21600" y="10378"/>
                    <a:pt x="20206" y="13357"/>
                    <a:pt x="16374" y="15685"/>
                  </a:cubicBezTo>
                  <a:cubicBezTo>
                    <a:pt x="12542" y="18012"/>
                    <a:pt x="6271" y="19688"/>
                    <a:pt x="0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2" name="Line"/>
            <p:cNvSpPr/>
            <p:nvPr/>
          </p:nvSpPr>
          <p:spPr>
            <a:xfrm>
              <a:off x="11197099" y="6401342"/>
              <a:ext cx="897022" cy="56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818"/>
                  </a:moveTo>
                  <a:cubicBezTo>
                    <a:pt x="1785" y="7854"/>
                    <a:pt x="3569" y="5891"/>
                    <a:pt x="5538" y="3927"/>
                  </a:cubicBezTo>
                  <a:cubicBezTo>
                    <a:pt x="7508" y="1964"/>
                    <a:pt x="9662" y="0"/>
                    <a:pt x="11877" y="0"/>
                  </a:cubicBezTo>
                  <a:cubicBezTo>
                    <a:pt x="14092" y="0"/>
                    <a:pt x="16369" y="1964"/>
                    <a:pt x="18000" y="5891"/>
                  </a:cubicBezTo>
                  <a:cubicBezTo>
                    <a:pt x="19631" y="9818"/>
                    <a:pt x="20615" y="157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3" name="Line"/>
            <p:cNvSpPr/>
            <p:nvPr/>
          </p:nvSpPr>
          <p:spPr>
            <a:xfrm>
              <a:off x="11710778" y="6465270"/>
              <a:ext cx="276006" cy="149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4" fill="norm" stroke="1" extrusionOk="0">
                  <a:moveTo>
                    <a:pt x="0" y="2119"/>
                  </a:moveTo>
                  <a:cubicBezTo>
                    <a:pt x="800" y="3181"/>
                    <a:pt x="1600" y="4243"/>
                    <a:pt x="2100" y="6899"/>
                  </a:cubicBezTo>
                  <a:cubicBezTo>
                    <a:pt x="2600" y="9555"/>
                    <a:pt x="2800" y="13804"/>
                    <a:pt x="2600" y="16637"/>
                  </a:cubicBezTo>
                  <a:cubicBezTo>
                    <a:pt x="2400" y="19470"/>
                    <a:pt x="1800" y="20886"/>
                    <a:pt x="1500" y="20709"/>
                  </a:cubicBezTo>
                  <a:cubicBezTo>
                    <a:pt x="1200" y="20532"/>
                    <a:pt x="1200" y="18761"/>
                    <a:pt x="2500" y="15397"/>
                  </a:cubicBezTo>
                  <a:cubicBezTo>
                    <a:pt x="3800" y="12034"/>
                    <a:pt x="6400" y="7076"/>
                    <a:pt x="8900" y="3889"/>
                  </a:cubicBezTo>
                  <a:cubicBezTo>
                    <a:pt x="11400" y="702"/>
                    <a:pt x="13800" y="-714"/>
                    <a:pt x="15800" y="348"/>
                  </a:cubicBezTo>
                  <a:cubicBezTo>
                    <a:pt x="17800" y="1411"/>
                    <a:pt x="19400" y="4952"/>
                    <a:pt x="20300" y="8670"/>
                  </a:cubicBezTo>
                  <a:cubicBezTo>
                    <a:pt x="21200" y="12388"/>
                    <a:pt x="21400" y="16283"/>
                    <a:pt x="21600" y="20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4" name="Line"/>
            <p:cNvSpPr/>
            <p:nvPr/>
          </p:nvSpPr>
          <p:spPr>
            <a:xfrm>
              <a:off x="12140121" y="6147277"/>
              <a:ext cx="411913" cy="576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544" fill="norm" stroke="1" extrusionOk="0">
                  <a:moveTo>
                    <a:pt x="12800" y="135"/>
                  </a:moveTo>
                  <a:cubicBezTo>
                    <a:pt x="14533" y="40"/>
                    <a:pt x="16267" y="-56"/>
                    <a:pt x="17733" y="40"/>
                  </a:cubicBezTo>
                  <a:cubicBezTo>
                    <a:pt x="19200" y="135"/>
                    <a:pt x="20400" y="422"/>
                    <a:pt x="21000" y="804"/>
                  </a:cubicBezTo>
                  <a:cubicBezTo>
                    <a:pt x="21600" y="1186"/>
                    <a:pt x="21600" y="1664"/>
                    <a:pt x="21267" y="2333"/>
                  </a:cubicBezTo>
                  <a:cubicBezTo>
                    <a:pt x="20933" y="3002"/>
                    <a:pt x="20267" y="3863"/>
                    <a:pt x="19733" y="5679"/>
                  </a:cubicBezTo>
                  <a:cubicBezTo>
                    <a:pt x="19200" y="7494"/>
                    <a:pt x="18800" y="10266"/>
                    <a:pt x="18733" y="12608"/>
                  </a:cubicBezTo>
                  <a:cubicBezTo>
                    <a:pt x="18667" y="14949"/>
                    <a:pt x="18933" y="16861"/>
                    <a:pt x="19067" y="18056"/>
                  </a:cubicBezTo>
                  <a:cubicBezTo>
                    <a:pt x="19200" y="19250"/>
                    <a:pt x="19200" y="19728"/>
                    <a:pt x="19000" y="20158"/>
                  </a:cubicBezTo>
                  <a:cubicBezTo>
                    <a:pt x="18800" y="20588"/>
                    <a:pt x="18400" y="20971"/>
                    <a:pt x="15667" y="21209"/>
                  </a:cubicBezTo>
                  <a:cubicBezTo>
                    <a:pt x="12933" y="21448"/>
                    <a:pt x="7867" y="21544"/>
                    <a:pt x="4867" y="21544"/>
                  </a:cubicBezTo>
                  <a:cubicBezTo>
                    <a:pt x="1867" y="21544"/>
                    <a:pt x="933" y="21448"/>
                    <a:pt x="0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5" name="Line"/>
            <p:cNvSpPr/>
            <p:nvPr/>
          </p:nvSpPr>
          <p:spPr>
            <a:xfrm>
              <a:off x="404841" y="8275131"/>
              <a:ext cx="250355" cy="36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420" fill="norm" stroke="1" extrusionOk="0">
                  <a:moveTo>
                    <a:pt x="19410" y="2650"/>
                  </a:moveTo>
                  <a:cubicBezTo>
                    <a:pt x="19629" y="1906"/>
                    <a:pt x="19847" y="1161"/>
                    <a:pt x="19301" y="639"/>
                  </a:cubicBezTo>
                  <a:cubicBezTo>
                    <a:pt x="18756" y="118"/>
                    <a:pt x="17447" y="-180"/>
                    <a:pt x="14829" y="118"/>
                  </a:cubicBezTo>
                  <a:cubicBezTo>
                    <a:pt x="12210" y="416"/>
                    <a:pt x="8283" y="1310"/>
                    <a:pt x="5556" y="2427"/>
                  </a:cubicBezTo>
                  <a:cubicBezTo>
                    <a:pt x="2829" y="3544"/>
                    <a:pt x="1301" y="4885"/>
                    <a:pt x="538" y="7343"/>
                  </a:cubicBezTo>
                  <a:cubicBezTo>
                    <a:pt x="-226" y="9801"/>
                    <a:pt x="-226" y="13376"/>
                    <a:pt x="865" y="15908"/>
                  </a:cubicBezTo>
                  <a:cubicBezTo>
                    <a:pt x="1956" y="18441"/>
                    <a:pt x="4138" y="19930"/>
                    <a:pt x="7738" y="20675"/>
                  </a:cubicBezTo>
                  <a:cubicBezTo>
                    <a:pt x="11338" y="21420"/>
                    <a:pt x="16356" y="21420"/>
                    <a:pt x="21374" y="2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6" name="Line"/>
            <p:cNvSpPr/>
            <p:nvPr/>
          </p:nvSpPr>
          <p:spPr>
            <a:xfrm>
              <a:off x="471191" y="8489278"/>
              <a:ext cx="19933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600"/>
                    <a:pt x="0" y="13600"/>
                    <a:pt x="1108" y="11200"/>
                  </a:cubicBezTo>
                  <a:cubicBezTo>
                    <a:pt x="2215" y="8800"/>
                    <a:pt x="4431" y="8000"/>
                    <a:pt x="8031" y="6400"/>
                  </a:cubicBezTo>
                  <a:cubicBezTo>
                    <a:pt x="11631" y="4800"/>
                    <a:pt x="1661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7" name="Line"/>
            <p:cNvSpPr/>
            <p:nvPr/>
          </p:nvSpPr>
          <p:spPr>
            <a:xfrm>
              <a:off x="805054" y="8219481"/>
              <a:ext cx="302485" cy="4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78" fill="norm" stroke="1" extrusionOk="0">
                  <a:moveTo>
                    <a:pt x="21484" y="2505"/>
                  </a:moveTo>
                  <a:cubicBezTo>
                    <a:pt x="21484" y="1924"/>
                    <a:pt x="21484" y="1344"/>
                    <a:pt x="21121" y="879"/>
                  </a:cubicBezTo>
                  <a:cubicBezTo>
                    <a:pt x="20758" y="415"/>
                    <a:pt x="20032" y="66"/>
                    <a:pt x="18398" y="8"/>
                  </a:cubicBezTo>
                  <a:cubicBezTo>
                    <a:pt x="16765" y="-50"/>
                    <a:pt x="14223" y="182"/>
                    <a:pt x="11773" y="1344"/>
                  </a:cubicBezTo>
                  <a:cubicBezTo>
                    <a:pt x="9323" y="2505"/>
                    <a:pt x="6963" y="4595"/>
                    <a:pt x="5239" y="7150"/>
                  </a:cubicBezTo>
                  <a:cubicBezTo>
                    <a:pt x="3514" y="9705"/>
                    <a:pt x="2425" y="12724"/>
                    <a:pt x="1608" y="14873"/>
                  </a:cubicBezTo>
                  <a:cubicBezTo>
                    <a:pt x="792" y="17021"/>
                    <a:pt x="247" y="18298"/>
                    <a:pt x="66" y="19227"/>
                  </a:cubicBezTo>
                  <a:cubicBezTo>
                    <a:pt x="-116" y="20156"/>
                    <a:pt x="66" y="20737"/>
                    <a:pt x="792" y="21085"/>
                  </a:cubicBezTo>
                  <a:cubicBezTo>
                    <a:pt x="1518" y="21434"/>
                    <a:pt x="2788" y="21550"/>
                    <a:pt x="5057" y="21434"/>
                  </a:cubicBezTo>
                  <a:cubicBezTo>
                    <a:pt x="7326" y="21318"/>
                    <a:pt x="10593" y="20969"/>
                    <a:pt x="13860" y="20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8" name="Line"/>
            <p:cNvSpPr/>
            <p:nvPr/>
          </p:nvSpPr>
          <p:spPr>
            <a:xfrm>
              <a:off x="1186762" y="8374275"/>
              <a:ext cx="51114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2118"/>
                    <a:pt x="8640" y="4235"/>
                    <a:pt x="4860" y="7306"/>
                  </a:cubicBezTo>
                  <a:cubicBezTo>
                    <a:pt x="1080" y="10376"/>
                    <a:pt x="0" y="14400"/>
                    <a:pt x="0" y="16941"/>
                  </a:cubicBezTo>
                  <a:cubicBezTo>
                    <a:pt x="0" y="19482"/>
                    <a:pt x="1080" y="20541"/>
                    <a:pt x="2160" y="21071"/>
                  </a:cubicBezTo>
                  <a:cubicBezTo>
                    <a:pt x="3240" y="21600"/>
                    <a:pt x="4320" y="21600"/>
                    <a:pt x="5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9" name="Line"/>
            <p:cNvSpPr/>
            <p:nvPr/>
          </p:nvSpPr>
          <p:spPr>
            <a:xfrm>
              <a:off x="1139058" y="8335261"/>
              <a:ext cx="282822" cy="69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034" fill="norm" stroke="1" extrusionOk="0">
                  <a:moveTo>
                    <a:pt x="514" y="21034"/>
                  </a:moveTo>
                  <a:cubicBezTo>
                    <a:pt x="129" y="16405"/>
                    <a:pt x="-257" y="11777"/>
                    <a:pt x="225" y="7920"/>
                  </a:cubicBezTo>
                  <a:cubicBezTo>
                    <a:pt x="707" y="4063"/>
                    <a:pt x="2057" y="977"/>
                    <a:pt x="5722" y="205"/>
                  </a:cubicBezTo>
                  <a:cubicBezTo>
                    <a:pt x="9386" y="-566"/>
                    <a:pt x="15364" y="977"/>
                    <a:pt x="21343" y="2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0" name="Line"/>
            <p:cNvSpPr/>
            <p:nvPr/>
          </p:nvSpPr>
          <p:spPr>
            <a:xfrm>
              <a:off x="1084538" y="8642615"/>
              <a:ext cx="24534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50" y="10800"/>
                    <a:pt x="4500" y="21600"/>
                    <a:pt x="8100" y="21600"/>
                  </a:cubicBezTo>
                  <a:cubicBezTo>
                    <a:pt x="11700" y="21600"/>
                    <a:pt x="16650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1" name="Line"/>
            <p:cNvSpPr/>
            <p:nvPr/>
          </p:nvSpPr>
          <p:spPr>
            <a:xfrm>
              <a:off x="1475025" y="8330777"/>
              <a:ext cx="314863" cy="396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64" fill="norm" stroke="1" extrusionOk="0">
                  <a:moveTo>
                    <a:pt x="21290" y="1941"/>
                  </a:moveTo>
                  <a:cubicBezTo>
                    <a:pt x="20772" y="1249"/>
                    <a:pt x="20253" y="556"/>
                    <a:pt x="19389" y="210"/>
                  </a:cubicBezTo>
                  <a:cubicBezTo>
                    <a:pt x="18525" y="-136"/>
                    <a:pt x="17316" y="-136"/>
                    <a:pt x="14637" y="833"/>
                  </a:cubicBezTo>
                  <a:cubicBezTo>
                    <a:pt x="11959" y="1802"/>
                    <a:pt x="7812" y="3741"/>
                    <a:pt x="4960" y="6164"/>
                  </a:cubicBezTo>
                  <a:cubicBezTo>
                    <a:pt x="2109" y="8587"/>
                    <a:pt x="554" y="11495"/>
                    <a:pt x="122" y="13779"/>
                  </a:cubicBezTo>
                  <a:cubicBezTo>
                    <a:pt x="-310" y="16064"/>
                    <a:pt x="381" y="17726"/>
                    <a:pt x="2628" y="18902"/>
                  </a:cubicBezTo>
                  <a:cubicBezTo>
                    <a:pt x="4874" y="20079"/>
                    <a:pt x="8676" y="20772"/>
                    <a:pt x="12477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2" name="Line"/>
            <p:cNvSpPr/>
            <p:nvPr/>
          </p:nvSpPr>
          <p:spPr>
            <a:xfrm>
              <a:off x="1766887" y="8412609"/>
              <a:ext cx="122670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3" name="Line"/>
            <p:cNvSpPr/>
            <p:nvPr/>
          </p:nvSpPr>
          <p:spPr>
            <a:xfrm>
              <a:off x="1743886" y="8366608"/>
              <a:ext cx="222339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359" y="0"/>
                    <a:pt x="19117" y="0"/>
                    <a:pt x="17131" y="1275"/>
                  </a:cubicBezTo>
                  <a:cubicBezTo>
                    <a:pt x="15145" y="2550"/>
                    <a:pt x="12414" y="5100"/>
                    <a:pt x="9559" y="8325"/>
                  </a:cubicBezTo>
                  <a:cubicBezTo>
                    <a:pt x="6703" y="11550"/>
                    <a:pt x="3724" y="15450"/>
                    <a:pt x="2110" y="17775"/>
                  </a:cubicBezTo>
                  <a:cubicBezTo>
                    <a:pt x="497" y="20100"/>
                    <a:pt x="248" y="208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4" name="Line"/>
            <p:cNvSpPr/>
            <p:nvPr/>
          </p:nvSpPr>
          <p:spPr>
            <a:xfrm>
              <a:off x="1950891" y="8642615"/>
              <a:ext cx="2300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5" name="Line"/>
            <p:cNvSpPr/>
            <p:nvPr/>
          </p:nvSpPr>
          <p:spPr>
            <a:xfrm>
              <a:off x="1989225" y="8512278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6" name="Line"/>
            <p:cNvSpPr/>
            <p:nvPr/>
          </p:nvSpPr>
          <p:spPr>
            <a:xfrm>
              <a:off x="2188563" y="8513379"/>
              <a:ext cx="153338" cy="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5" fill="norm" stroke="1" extrusionOk="0">
                  <a:moveTo>
                    <a:pt x="0" y="20825"/>
                  </a:moveTo>
                  <a:cubicBezTo>
                    <a:pt x="1080" y="13625"/>
                    <a:pt x="2160" y="6425"/>
                    <a:pt x="4680" y="2825"/>
                  </a:cubicBezTo>
                  <a:cubicBezTo>
                    <a:pt x="7200" y="-775"/>
                    <a:pt x="11160" y="-775"/>
                    <a:pt x="14220" y="1925"/>
                  </a:cubicBezTo>
                  <a:cubicBezTo>
                    <a:pt x="17280" y="4625"/>
                    <a:pt x="19440" y="10025"/>
                    <a:pt x="21600" y="15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7" name="Line"/>
            <p:cNvSpPr/>
            <p:nvPr/>
          </p:nvSpPr>
          <p:spPr>
            <a:xfrm>
              <a:off x="2196230" y="8634948"/>
              <a:ext cx="16100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8" name="Line"/>
            <p:cNvSpPr/>
            <p:nvPr/>
          </p:nvSpPr>
          <p:spPr>
            <a:xfrm>
              <a:off x="2338386" y="8466277"/>
              <a:ext cx="225853" cy="213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85" fill="norm" stroke="1" extrusionOk="0">
                  <a:moveTo>
                    <a:pt x="21448" y="0"/>
                  </a:moveTo>
                  <a:cubicBezTo>
                    <a:pt x="18050" y="4886"/>
                    <a:pt x="14652" y="9771"/>
                    <a:pt x="11983" y="13114"/>
                  </a:cubicBezTo>
                  <a:cubicBezTo>
                    <a:pt x="9313" y="16457"/>
                    <a:pt x="7372" y="18257"/>
                    <a:pt x="5794" y="19543"/>
                  </a:cubicBezTo>
                  <a:cubicBezTo>
                    <a:pt x="4217" y="20829"/>
                    <a:pt x="3003" y="21600"/>
                    <a:pt x="2032" y="21471"/>
                  </a:cubicBezTo>
                  <a:cubicBezTo>
                    <a:pt x="1061" y="21343"/>
                    <a:pt x="333" y="20314"/>
                    <a:pt x="91" y="19157"/>
                  </a:cubicBezTo>
                  <a:cubicBezTo>
                    <a:pt x="-152" y="18000"/>
                    <a:pt x="91" y="16714"/>
                    <a:pt x="819" y="15814"/>
                  </a:cubicBezTo>
                  <a:cubicBezTo>
                    <a:pt x="1547" y="14914"/>
                    <a:pt x="2760" y="14400"/>
                    <a:pt x="4823" y="14271"/>
                  </a:cubicBezTo>
                  <a:cubicBezTo>
                    <a:pt x="6886" y="14143"/>
                    <a:pt x="9799" y="14400"/>
                    <a:pt x="12347" y="15300"/>
                  </a:cubicBezTo>
                  <a:cubicBezTo>
                    <a:pt x="14895" y="16200"/>
                    <a:pt x="17079" y="17743"/>
                    <a:pt x="19264" y="19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9" name="Line"/>
            <p:cNvSpPr/>
            <p:nvPr/>
          </p:nvSpPr>
          <p:spPr>
            <a:xfrm>
              <a:off x="2610239" y="8404942"/>
              <a:ext cx="100293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5" h="21600" fill="norm" stroke="1" extrusionOk="0">
                  <a:moveTo>
                    <a:pt x="0" y="0"/>
                  </a:moveTo>
                  <a:cubicBezTo>
                    <a:pt x="5795" y="1309"/>
                    <a:pt x="11590" y="2618"/>
                    <a:pt x="15541" y="4909"/>
                  </a:cubicBezTo>
                  <a:cubicBezTo>
                    <a:pt x="19493" y="7200"/>
                    <a:pt x="21600" y="10473"/>
                    <a:pt x="20283" y="13418"/>
                  </a:cubicBezTo>
                  <a:cubicBezTo>
                    <a:pt x="18966" y="16364"/>
                    <a:pt x="14224" y="18982"/>
                    <a:pt x="94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0" name="Line"/>
            <p:cNvSpPr/>
            <p:nvPr/>
          </p:nvSpPr>
          <p:spPr>
            <a:xfrm>
              <a:off x="2694574" y="8298884"/>
              <a:ext cx="266740" cy="599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69" fill="norm" stroke="1" extrusionOk="0">
                  <a:moveTo>
                    <a:pt x="0" y="1052"/>
                  </a:moveTo>
                  <a:cubicBezTo>
                    <a:pt x="2263" y="686"/>
                    <a:pt x="4526" y="320"/>
                    <a:pt x="7817" y="137"/>
                  </a:cubicBezTo>
                  <a:cubicBezTo>
                    <a:pt x="11109" y="-46"/>
                    <a:pt x="15429" y="-46"/>
                    <a:pt x="17897" y="137"/>
                  </a:cubicBezTo>
                  <a:cubicBezTo>
                    <a:pt x="20366" y="320"/>
                    <a:pt x="20983" y="686"/>
                    <a:pt x="21291" y="1098"/>
                  </a:cubicBezTo>
                  <a:cubicBezTo>
                    <a:pt x="21600" y="1510"/>
                    <a:pt x="21600" y="1968"/>
                    <a:pt x="20571" y="3295"/>
                  </a:cubicBezTo>
                  <a:cubicBezTo>
                    <a:pt x="19543" y="4622"/>
                    <a:pt x="17486" y="6818"/>
                    <a:pt x="16251" y="8832"/>
                  </a:cubicBezTo>
                  <a:cubicBezTo>
                    <a:pt x="15017" y="10846"/>
                    <a:pt x="14606" y="12676"/>
                    <a:pt x="15120" y="14232"/>
                  </a:cubicBezTo>
                  <a:cubicBezTo>
                    <a:pt x="15634" y="15788"/>
                    <a:pt x="17074" y="17069"/>
                    <a:pt x="17794" y="17985"/>
                  </a:cubicBezTo>
                  <a:cubicBezTo>
                    <a:pt x="18514" y="18900"/>
                    <a:pt x="18514" y="19449"/>
                    <a:pt x="16869" y="19998"/>
                  </a:cubicBezTo>
                  <a:cubicBezTo>
                    <a:pt x="15223" y="20547"/>
                    <a:pt x="11931" y="21096"/>
                    <a:pt x="8846" y="21325"/>
                  </a:cubicBezTo>
                  <a:cubicBezTo>
                    <a:pt x="5760" y="21554"/>
                    <a:pt x="2880" y="21462"/>
                    <a:pt x="0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1" name="Line"/>
            <p:cNvSpPr/>
            <p:nvPr/>
          </p:nvSpPr>
          <p:spPr>
            <a:xfrm>
              <a:off x="3077916" y="8682086"/>
              <a:ext cx="176338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1252" y="6132"/>
                    <a:pt x="2504" y="-1068"/>
                    <a:pt x="6104" y="132"/>
                  </a:cubicBezTo>
                  <a:cubicBezTo>
                    <a:pt x="9704" y="1332"/>
                    <a:pt x="15652" y="10932"/>
                    <a:pt x="21600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2" name="Line"/>
            <p:cNvSpPr/>
            <p:nvPr/>
          </p:nvSpPr>
          <p:spPr>
            <a:xfrm>
              <a:off x="3139251" y="8803618"/>
              <a:ext cx="176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3" name="Line"/>
            <p:cNvSpPr/>
            <p:nvPr/>
          </p:nvSpPr>
          <p:spPr>
            <a:xfrm>
              <a:off x="3524067" y="8370106"/>
              <a:ext cx="111880" cy="505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6" h="21360" fill="norm" stroke="1" extrusionOk="0">
                  <a:moveTo>
                    <a:pt x="1138" y="10544"/>
                  </a:moveTo>
                  <a:cubicBezTo>
                    <a:pt x="2546" y="13028"/>
                    <a:pt x="3955" y="15512"/>
                    <a:pt x="4659" y="17078"/>
                  </a:cubicBezTo>
                  <a:cubicBezTo>
                    <a:pt x="5364" y="18644"/>
                    <a:pt x="5364" y="19292"/>
                    <a:pt x="5129" y="19940"/>
                  </a:cubicBezTo>
                  <a:cubicBezTo>
                    <a:pt x="4894" y="20588"/>
                    <a:pt x="4425" y="21236"/>
                    <a:pt x="3486" y="21344"/>
                  </a:cubicBezTo>
                  <a:cubicBezTo>
                    <a:pt x="2546" y="21452"/>
                    <a:pt x="1138" y="21020"/>
                    <a:pt x="433" y="19238"/>
                  </a:cubicBezTo>
                  <a:cubicBezTo>
                    <a:pt x="-271" y="17456"/>
                    <a:pt x="-271" y="14324"/>
                    <a:pt x="1607" y="11300"/>
                  </a:cubicBezTo>
                  <a:cubicBezTo>
                    <a:pt x="3486" y="8276"/>
                    <a:pt x="7242" y="5360"/>
                    <a:pt x="9590" y="3578"/>
                  </a:cubicBezTo>
                  <a:cubicBezTo>
                    <a:pt x="11938" y="1796"/>
                    <a:pt x="12877" y="1148"/>
                    <a:pt x="14286" y="662"/>
                  </a:cubicBezTo>
                  <a:cubicBezTo>
                    <a:pt x="15694" y="176"/>
                    <a:pt x="17572" y="-148"/>
                    <a:pt x="18981" y="68"/>
                  </a:cubicBezTo>
                  <a:cubicBezTo>
                    <a:pt x="20390" y="284"/>
                    <a:pt x="21329" y="1040"/>
                    <a:pt x="19686" y="2930"/>
                  </a:cubicBezTo>
                  <a:cubicBezTo>
                    <a:pt x="18042" y="4820"/>
                    <a:pt x="13816" y="7844"/>
                    <a:pt x="10764" y="9842"/>
                  </a:cubicBezTo>
                  <a:cubicBezTo>
                    <a:pt x="7712" y="11840"/>
                    <a:pt x="5833" y="12812"/>
                    <a:pt x="3955" y="13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4" name="Line"/>
            <p:cNvSpPr/>
            <p:nvPr/>
          </p:nvSpPr>
          <p:spPr>
            <a:xfrm>
              <a:off x="3645262" y="8542946"/>
              <a:ext cx="214673" cy="273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0" y="4200"/>
                  </a:moveTo>
                  <a:cubicBezTo>
                    <a:pt x="1286" y="4200"/>
                    <a:pt x="2571" y="4200"/>
                    <a:pt x="4114" y="5800"/>
                  </a:cubicBezTo>
                  <a:cubicBezTo>
                    <a:pt x="5657" y="7400"/>
                    <a:pt x="7457" y="10600"/>
                    <a:pt x="8357" y="13300"/>
                  </a:cubicBezTo>
                  <a:cubicBezTo>
                    <a:pt x="9257" y="16000"/>
                    <a:pt x="9257" y="18200"/>
                    <a:pt x="8614" y="19600"/>
                  </a:cubicBezTo>
                  <a:cubicBezTo>
                    <a:pt x="7971" y="21000"/>
                    <a:pt x="6686" y="21600"/>
                    <a:pt x="5914" y="21400"/>
                  </a:cubicBezTo>
                  <a:cubicBezTo>
                    <a:pt x="5143" y="21200"/>
                    <a:pt x="4886" y="20200"/>
                    <a:pt x="6300" y="17300"/>
                  </a:cubicBezTo>
                  <a:cubicBezTo>
                    <a:pt x="7714" y="14400"/>
                    <a:pt x="10800" y="9600"/>
                    <a:pt x="13629" y="6400"/>
                  </a:cubicBezTo>
                  <a:cubicBezTo>
                    <a:pt x="16457" y="3200"/>
                    <a:pt x="19029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5" name="Line"/>
            <p:cNvSpPr/>
            <p:nvPr/>
          </p:nvSpPr>
          <p:spPr>
            <a:xfrm>
              <a:off x="4011905" y="8464191"/>
              <a:ext cx="154703" cy="368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193" fill="norm" stroke="1" extrusionOk="0">
                  <a:moveTo>
                    <a:pt x="21435" y="120"/>
                  </a:moveTo>
                  <a:cubicBezTo>
                    <a:pt x="18602" y="-27"/>
                    <a:pt x="15769" y="-174"/>
                    <a:pt x="12937" y="561"/>
                  </a:cubicBezTo>
                  <a:cubicBezTo>
                    <a:pt x="10104" y="1295"/>
                    <a:pt x="7271" y="2912"/>
                    <a:pt x="4792" y="5924"/>
                  </a:cubicBezTo>
                  <a:cubicBezTo>
                    <a:pt x="2314" y="8936"/>
                    <a:pt x="189" y="13344"/>
                    <a:pt x="12" y="16210"/>
                  </a:cubicBezTo>
                  <a:cubicBezTo>
                    <a:pt x="-165" y="19075"/>
                    <a:pt x="1605" y="20397"/>
                    <a:pt x="4438" y="20912"/>
                  </a:cubicBezTo>
                  <a:cubicBezTo>
                    <a:pt x="7271" y="21426"/>
                    <a:pt x="11166" y="21132"/>
                    <a:pt x="15061" y="20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6" name="Line"/>
            <p:cNvSpPr/>
            <p:nvPr/>
          </p:nvSpPr>
          <p:spPr>
            <a:xfrm>
              <a:off x="4166607" y="8496945"/>
              <a:ext cx="145671" cy="29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47" y="4358"/>
                    <a:pt x="9095" y="8716"/>
                    <a:pt x="12695" y="12316"/>
                  </a:cubicBezTo>
                  <a:cubicBezTo>
                    <a:pt x="16295" y="15916"/>
                    <a:pt x="18947" y="187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7" name="Line"/>
            <p:cNvSpPr/>
            <p:nvPr/>
          </p:nvSpPr>
          <p:spPr>
            <a:xfrm>
              <a:off x="4166607" y="8476758"/>
              <a:ext cx="222340" cy="319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21600" y="840"/>
                  </a:moveTo>
                  <a:cubicBezTo>
                    <a:pt x="20607" y="325"/>
                    <a:pt x="19614" y="-189"/>
                    <a:pt x="18497" y="68"/>
                  </a:cubicBezTo>
                  <a:cubicBezTo>
                    <a:pt x="17379" y="325"/>
                    <a:pt x="16138" y="1354"/>
                    <a:pt x="13531" y="4011"/>
                  </a:cubicBezTo>
                  <a:cubicBezTo>
                    <a:pt x="10924" y="6668"/>
                    <a:pt x="6952" y="10954"/>
                    <a:pt x="4469" y="14125"/>
                  </a:cubicBezTo>
                  <a:cubicBezTo>
                    <a:pt x="1986" y="17297"/>
                    <a:pt x="993" y="19354"/>
                    <a:pt x="0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8" name="Line"/>
            <p:cNvSpPr/>
            <p:nvPr/>
          </p:nvSpPr>
          <p:spPr>
            <a:xfrm>
              <a:off x="4373612" y="8734616"/>
              <a:ext cx="3066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9" name="Line"/>
            <p:cNvSpPr/>
            <p:nvPr/>
          </p:nvSpPr>
          <p:spPr>
            <a:xfrm>
              <a:off x="4427280" y="8627281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0" name="Line"/>
            <p:cNvSpPr/>
            <p:nvPr/>
          </p:nvSpPr>
          <p:spPr>
            <a:xfrm>
              <a:off x="4542282" y="8622169"/>
              <a:ext cx="138005" cy="20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0" y="10800"/>
                    <a:pt x="11200" y="0"/>
                    <a:pt x="14800" y="0"/>
                  </a:cubicBezTo>
                  <a:cubicBezTo>
                    <a:pt x="18400" y="0"/>
                    <a:pt x="200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1" name="Line"/>
            <p:cNvSpPr/>
            <p:nvPr/>
          </p:nvSpPr>
          <p:spPr>
            <a:xfrm>
              <a:off x="4557616" y="8726950"/>
              <a:ext cx="16867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2" name="Line"/>
            <p:cNvSpPr/>
            <p:nvPr/>
          </p:nvSpPr>
          <p:spPr>
            <a:xfrm>
              <a:off x="4761681" y="8550613"/>
              <a:ext cx="278947" cy="202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395" fill="norm" stroke="1" extrusionOk="0">
                  <a:moveTo>
                    <a:pt x="21433" y="0"/>
                  </a:moveTo>
                  <a:cubicBezTo>
                    <a:pt x="19862" y="1620"/>
                    <a:pt x="18291" y="3240"/>
                    <a:pt x="16033" y="6480"/>
                  </a:cubicBezTo>
                  <a:cubicBezTo>
                    <a:pt x="13775" y="9720"/>
                    <a:pt x="10829" y="14580"/>
                    <a:pt x="8866" y="17280"/>
                  </a:cubicBezTo>
                  <a:cubicBezTo>
                    <a:pt x="6902" y="19980"/>
                    <a:pt x="5920" y="20520"/>
                    <a:pt x="4938" y="20925"/>
                  </a:cubicBezTo>
                  <a:cubicBezTo>
                    <a:pt x="3957" y="21330"/>
                    <a:pt x="2975" y="21600"/>
                    <a:pt x="2091" y="21195"/>
                  </a:cubicBezTo>
                  <a:cubicBezTo>
                    <a:pt x="1208" y="20790"/>
                    <a:pt x="422" y="19710"/>
                    <a:pt x="128" y="18495"/>
                  </a:cubicBezTo>
                  <a:cubicBezTo>
                    <a:pt x="-167" y="17280"/>
                    <a:pt x="29" y="15930"/>
                    <a:pt x="913" y="15255"/>
                  </a:cubicBezTo>
                  <a:cubicBezTo>
                    <a:pt x="1797" y="14580"/>
                    <a:pt x="3368" y="14580"/>
                    <a:pt x="5724" y="15120"/>
                  </a:cubicBezTo>
                  <a:cubicBezTo>
                    <a:pt x="8080" y="15660"/>
                    <a:pt x="11222" y="16740"/>
                    <a:pt x="14364" y="17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3" name="Line"/>
            <p:cNvSpPr/>
            <p:nvPr/>
          </p:nvSpPr>
          <p:spPr>
            <a:xfrm>
              <a:off x="5032960" y="8397275"/>
              <a:ext cx="127782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52" y="0"/>
                  </a:moveTo>
                  <a:cubicBezTo>
                    <a:pt x="18576" y="4114"/>
                    <a:pt x="21600" y="8229"/>
                    <a:pt x="21600" y="11379"/>
                  </a:cubicBezTo>
                  <a:cubicBezTo>
                    <a:pt x="21600" y="14529"/>
                    <a:pt x="18576" y="16714"/>
                    <a:pt x="14472" y="18257"/>
                  </a:cubicBezTo>
                  <a:cubicBezTo>
                    <a:pt x="10368" y="19800"/>
                    <a:pt x="5184" y="20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4" name="Line"/>
            <p:cNvSpPr/>
            <p:nvPr/>
          </p:nvSpPr>
          <p:spPr>
            <a:xfrm>
              <a:off x="5416302" y="8611267"/>
              <a:ext cx="153338" cy="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4320" y="2735"/>
                    <a:pt x="8640" y="-1585"/>
                    <a:pt x="12240" y="575"/>
                  </a:cubicBezTo>
                  <a:cubicBezTo>
                    <a:pt x="15840" y="2735"/>
                    <a:pt x="1872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5" name="Line"/>
            <p:cNvSpPr/>
            <p:nvPr/>
          </p:nvSpPr>
          <p:spPr>
            <a:xfrm>
              <a:off x="5446969" y="8757617"/>
              <a:ext cx="26067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6" name="Line"/>
            <p:cNvSpPr/>
            <p:nvPr/>
          </p:nvSpPr>
          <p:spPr>
            <a:xfrm>
              <a:off x="5852624" y="8505386"/>
              <a:ext cx="191214" cy="528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375" fill="norm" stroke="1" extrusionOk="0">
                  <a:moveTo>
                    <a:pt x="76" y="8030"/>
                  </a:moveTo>
                  <a:cubicBezTo>
                    <a:pt x="645" y="11543"/>
                    <a:pt x="1213" y="15057"/>
                    <a:pt x="1497" y="17124"/>
                  </a:cubicBezTo>
                  <a:cubicBezTo>
                    <a:pt x="1781" y="19191"/>
                    <a:pt x="1781" y="19811"/>
                    <a:pt x="1639" y="20380"/>
                  </a:cubicBezTo>
                  <a:cubicBezTo>
                    <a:pt x="1497" y="20948"/>
                    <a:pt x="1213" y="21465"/>
                    <a:pt x="787" y="21362"/>
                  </a:cubicBezTo>
                  <a:cubicBezTo>
                    <a:pt x="360" y="21258"/>
                    <a:pt x="-208" y="20535"/>
                    <a:pt x="76" y="18520"/>
                  </a:cubicBezTo>
                  <a:cubicBezTo>
                    <a:pt x="360" y="16504"/>
                    <a:pt x="1497" y="13197"/>
                    <a:pt x="3345" y="10148"/>
                  </a:cubicBezTo>
                  <a:cubicBezTo>
                    <a:pt x="5192" y="7099"/>
                    <a:pt x="7750" y="4309"/>
                    <a:pt x="9739" y="2604"/>
                  </a:cubicBezTo>
                  <a:cubicBezTo>
                    <a:pt x="11729" y="899"/>
                    <a:pt x="13150" y="278"/>
                    <a:pt x="14571" y="72"/>
                  </a:cubicBezTo>
                  <a:cubicBezTo>
                    <a:pt x="15992" y="-135"/>
                    <a:pt x="17413" y="72"/>
                    <a:pt x="18692" y="1105"/>
                  </a:cubicBezTo>
                  <a:cubicBezTo>
                    <a:pt x="19971" y="2139"/>
                    <a:pt x="21108" y="3999"/>
                    <a:pt x="21250" y="5549"/>
                  </a:cubicBezTo>
                  <a:cubicBezTo>
                    <a:pt x="21392" y="7099"/>
                    <a:pt x="20539" y="8340"/>
                    <a:pt x="17129" y="9166"/>
                  </a:cubicBezTo>
                  <a:cubicBezTo>
                    <a:pt x="13718" y="9993"/>
                    <a:pt x="7750" y="10407"/>
                    <a:pt x="1781" y="10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7" name="Line"/>
            <p:cNvSpPr/>
            <p:nvPr/>
          </p:nvSpPr>
          <p:spPr>
            <a:xfrm>
              <a:off x="6052650" y="8757617"/>
              <a:ext cx="107337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8" name="Line"/>
            <p:cNvSpPr/>
            <p:nvPr/>
          </p:nvSpPr>
          <p:spPr>
            <a:xfrm>
              <a:off x="6090984" y="8742283"/>
              <a:ext cx="8433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54" y="3411"/>
                    <a:pt x="8509" y="6821"/>
                    <a:pt x="4909" y="10421"/>
                  </a:cubicBezTo>
                  <a:cubicBezTo>
                    <a:pt x="1309" y="14021"/>
                    <a:pt x="654" y="178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9" name="Line"/>
            <p:cNvSpPr/>
            <p:nvPr/>
          </p:nvSpPr>
          <p:spPr>
            <a:xfrm>
              <a:off x="6250920" y="8609215"/>
              <a:ext cx="100738" cy="225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374" fill="norm" stroke="1" extrusionOk="0">
                  <a:moveTo>
                    <a:pt x="14444" y="259"/>
                  </a:moveTo>
                  <a:cubicBezTo>
                    <a:pt x="11810" y="17"/>
                    <a:pt x="9176" y="-226"/>
                    <a:pt x="6805" y="381"/>
                  </a:cubicBezTo>
                  <a:cubicBezTo>
                    <a:pt x="4434" y="987"/>
                    <a:pt x="2327" y="2444"/>
                    <a:pt x="1010" y="5113"/>
                  </a:cubicBezTo>
                  <a:cubicBezTo>
                    <a:pt x="-307" y="7783"/>
                    <a:pt x="-834" y="11666"/>
                    <a:pt x="2590" y="14579"/>
                  </a:cubicBezTo>
                  <a:cubicBezTo>
                    <a:pt x="6015" y="17491"/>
                    <a:pt x="13390" y="19432"/>
                    <a:pt x="20766" y="2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0" name="Line"/>
            <p:cNvSpPr/>
            <p:nvPr/>
          </p:nvSpPr>
          <p:spPr>
            <a:xfrm>
              <a:off x="6373185" y="8596614"/>
              <a:ext cx="223811" cy="212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11" fill="norm" stroke="1" extrusionOk="0">
                  <a:moveTo>
                    <a:pt x="21496" y="0"/>
                  </a:moveTo>
                  <a:cubicBezTo>
                    <a:pt x="18060" y="5400"/>
                    <a:pt x="14623" y="10800"/>
                    <a:pt x="11801" y="14400"/>
                  </a:cubicBezTo>
                  <a:cubicBezTo>
                    <a:pt x="8978" y="18000"/>
                    <a:pt x="6769" y="19800"/>
                    <a:pt x="5051" y="20700"/>
                  </a:cubicBezTo>
                  <a:cubicBezTo>
                    <a:pt x="3332" y="21600"/>
                    <a:pt x="2105" y="21600"/>
                    <a:pt x="1246" y="20957"/>
                  </a:cubicBezTo>
                  <a:cubicBezTo>
                    <a:pt x="387" y="20314"/>
                    <a:pt x="-104" y="19029"/>
                    <a:pt x="19" y="17743"/>
                  </a:cubicBezTo>
                  <a:cubicBezTo>
                    <a:pt x="141" y="16457"/>
                    <a:pt x="878" y="15171"/>
                    <a:pt x="4191" y="15429"/>
                  </a:cubicBezTo>
                  <a:cubicBezTo>
                    <a:pt x="7505" y="15686"/>
                    <a:pt x="13396" y="17486"/>
                    <a:pt x="19287" y="19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1" name="Line"/>
            <p:cNvSpPr/>
            <p:nvPr/>
          </p:nvSpPr>
          <p:spPr>
            <a:xfrm>
              <a:off x="6681331" y="8542946"/>
              <a:ext cx="101133" cy="3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600" fill="norm" stroke="1" extrusionOk="0">
                  <a:moveTo>
                    <a:pt x="9720" y="0"/>
                  </a:moveTo>
                  <a:cubicBezTo>
                    <a:pt x="12420" y="0"/>
                    <a:pt x="15120" y="0"/>
                    <a:pt x="17280" y="586"/>
                  </a:cubicBezTo>
                  <a:cubicBezTo>
                    <a:pt x="19440" y="1172"/>
                    <a:pt x="21060" y="2344"/>
                    <a:pt x="21330" y="4521"/>
                  </a:cubicBezTo>
                  <a:cubicBezTo>
                    <a:pt x="21600" y="6698"/>
                    <a:pt x="20520" y="9879"/>
                    <a:pt x="16740" y="12893"/>
                  </a:cubicBezTo>
                  <a:cubicBezTo>
                    <a:pt x="12960" y="15907"/>
                    <a:pt x="6480" y="187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2" name="Line"/>
            <p:cNvSpPr/>
            <p:nvPr/>
          </p:nvSpPr>
          <p:spPr>
            <a:xfrm>
              <a:off x="501858" y="9055258"/>
              <a:ext cx="276007" cy="467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2" fill="norm" stroke="1" extrusionOk="0">
                  <a:moveTo>
                    <a:pt x="0" y="3565"/>
                  </a:moveTo>
                  <a:cubicBezTo>
                    <a:pt x="0" y="2982"/>
                    <a:pt x="0" y="2398"/>
                    <a:pt x="400" y="2339"/>
                  </a:cubicBezTo>
                  <a:cubicBezTo>
                    <a:pt x="800" y="2281"/>
                    <a:pt x="1600" y="2748"/>
                    <a:pt x="2900" y="4500"/>
                  </a:cubicBezTo>
                  <a:cubicBezTo>
                    <a:pt x="4200" y="6251"/>
                    <a:pt x="6000" y="9287"/>
                    <a:pt x="7300" y="12147"/>
                  </a:cubicBezTo>
                  <a:cubicBezTo>
                    <a:pt x="8600" y="15008"/>
                    <a:pt x="9400" y="17693"/>
                    <a:pt x="10000" y="19328"/>
                  </a:cubicBezTo>
                  <a:cubicBezTo>
                    <a:pt x="10600" y="20962"/>
                    <a:pt x="11000" y="21546"/>
                    <a:pt x="11500" y="21312"/>
                  </a:cubicBezTo>
                  <a:cubicBezTo>
                    <a:pt x="12000" y="21079"/>
                    <a:pt x="12600" y="20028"/>
                    <a:pt x="13300" y="17460"/>
                  </a:cubicBezTo>
                  <a:cubicBezTo>
                    <a:pt x="14000" y="14891"/>
                    <a:pt x="14800" y="10804"/>
                    <a:pt x="15500" y="7885"/>
                  </a:cubicBezTo>
                  <a:cubicBezTo>
                    <a:pt x="16200" y="4967"/>
                    <a:pt x="16800" y="3215"/>
                    <a:pt x="17400" y="1989"/>
                  </a:cubicBezTo>
                  <a:cubicBezTo>
                    <a:pt x="18000" y="763"/>
                    <a:pt x="18600" y="63"/>
                    <a:pt x="19100" y="4"/>
                  </a:cubicBezTo>
                  <a:cubicBezTo>
                    <a:pt x="19600" y="-54"/>
                    <a:pt x="20000" y="530"/>
                    <a:pt x="20400" y="1055"/>
                  </a:cubicBezTo>
                  <a:cubicBezTo>
                    <a:pt x="20800" y="1581"/>
                    <a:pt x="21200" y="2048"/>
                    <a:pt x="21600" y="2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3" name="Line"/>
            <p:cNvSpPr/>
            <p:nvPr/>
          </p:nvSpPr>
          <p:spPr>
            <a:xfrm>
              <a:off x="738872" y="9286629"/>
              <a:ext cx="322666" cy="198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260" fill="norm" stroke="1" extrusionOk="0">
                  <a:moveTo>
                    <a:pt x="4636" y="5742"/>
                  </a:moveTo>
                  <a:cubicBezTo>
                    <a:pt x="4466" y="4375"/>
                    <a:pt x="4296" y="3008"/>
                    <a:pt x="3786" y="2734"/>
                  </a:cubicBezTo>
                  <a:cubicBezTo>
                    <a:pt x="3276" y="2461"/>
                    <a:pt x="2425" y="3281"/>
                    <a:pt x="1660" y="5878"/>
                  </a:cubicBezTo>
                  <a:cubicBezTo>
                    <a:pt x="894" y="8476"/>
                    <a:pt x="214" y="12851"/>
                    <a:pt x="44" y="15858"/>
                  </a:cubicBezTo>
                  <a:cubicBezTo>
                    <a:pt x="-126" y="18866"/>
                    <a:pt x="214" y="20506"/>
                    <a:pt x="809" y="21053"/>
                  </a:cubicBezTo>
                  <a:cubicBezTo>
                    <a:pt x="1405" y="21600"/>
                    <a:pt x="2255" y="21053"/>
                    <a:pt x="3105" y="19549"/>
                  </a:cubicBezTo>
                  <a:cubicBezTo>
                    <a:pt x="3956" y="18046"/>
                    <a:pt x="4806" y="15585"/>
                    <a:pt x="5317" y="13671"/>
                  </a:cubicBezTo>
                  <a:cubicBezTo>
                    <a:pt x="5827" y="11757"/>
                    <a:pt x="5997" y="10390"/>
                    <a:pt x="6337" y="10253"/>
                  </a:cubicBezTo>
                  <a:cubicBezTo>
                    <a:pt x="6677" y="10116"/>
                    <a:pt x="7187" y="11210"/>
                    <a:pt x="7868" y="12167"/>
                  </a:cubicBezTo>
                  <a:cubicBezTo>
                    <a:pt x="8548" y="13124"/>
                    <a:pt x="9398" y="13944"/>
                    <a:pt x="10419" y="14354"/>
                  </a:cubicBezTo>
                  <a:cubicBezTo>
                    <a:pt x="11439" y="14765"/>
                    <a:pt x="12630" y="14765"/>
                    <a:pt x="13310" y="15448"/>
                  </a:cubicBezTo>
                  <a:cubicBezTo>
                    <a:pt x="13991" y="16132"/>
                    <a:pt x="14161" y="17499"/>
                    <a:pt x="14076" y="17499"/>
                  </a:cubicBezTo>
                  <a:cubicBezTo>
                    <a:pt x="13991" y="17499"/>
                    <a:pt x="13650" y="16132"/>
                    <a:pt x="13905" y="13944"/>
                  </a:cubicBezTo>
                  <a:cubicBezTo>
                    <a:pt x="14161" y="11757"/>
                    <a:pt x="15011" y="8749"/>
                    <a:pt x="16372" y="6289"/>
                  </a:cubicBezTo>
                  <a:cubicBezTo>
                    <a:pt x="17732" y="3828"/>
                    <a:pt x="19603" y="1914"/>
                    <a:pt x="214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4" name="Line"/>
            <p:cNvSpPr/>
            <p:nvPr/>
          </p:nvSpPr>
          <p:spPr>
            <a:xfrm>
              <a:off x="1287974" y="9084629"/>
              <a:ext cx="149239" cy="424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476" fill="norm" stroke="1" extrusionOk="0">
                  <a:moveTo>
                    <a:pt x="20678" y="1299"/>
                  </a:moveTo>
                  <a:cubicBezTo>
                    <a:pt x="19616" y="781"/>
                    <a:pt x="18553" y="264"/>
                    <a:pt x="17137" y="70"/>
                  </a:cubicBezTo>
                  <a:cubicBezTo>
                    <a:pt x="15721" y="-124"/>
                    <a:pt x="13950" y="5"/>
                    <a:pt x="11117" y="1493"/>
                  </a:cubicBezTo>
                  <a:cubicBezTo>
                    <a:pt x="8285" y="2980"/>
                    <a:pt x="4389" y="5826"/>
                    <a:pt x="2088" y="8671"/>
                  </a:cubicBezTo>
                  <a:cubicBezTo>
                    <a:pt x="-214" y="11517"/>
                    <a:pt x="-922" y="14362"/>
                    <a:pt x="1557" y="16496"/>
                  </a:cubicBezTo>
                  <a:cubicBezTo>
                    <a:pt x="4035" y="18630"/>
                    <a:pt x="9701" y="20053"/>
                    <a:pt x="15367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5" name="Line"/>
            <p:cNvSpPr/>
            <p:nvPr/>
          </p:nvSpPr>
          <p:spPr>
            <a:xfrm>
              <a:off x="1514491" y="9179293"/>
              <a:ext cx="60725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21385" y="0"/>
                  </a:moveTo>
                  <a:cubicBezTo>
                    <a:pt x="15085" y="3600"/>
                    <a:pt x="8785" y="7200"/>
                    <a:pt x="5185" y="10100"/>
                  </a:cubicBezTo>
                  <a:cubicBezTo>
                    <a:pt x="1585" y="13000"/>
                    <a:pt x="685" y="15200"/>
                    <a:pt x="235" y="16900"/>
                  </a:cubicBezTo>
                  <a:cubicBezTo>
                    <a:pt x="-215" y="18600"/>
                    <a:pt x="-215" y="19800"/>
                    <a:pt x="2035" y="20500"/>
                  </a:cubicBezTo>
                  <a:cubicBezTo>
                    <a:pt x="4285" y="21200"/>
                    <a:pt x="8785" y="21400"/>
                    <a:pt x="132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6" name="Line"/>
            <p:cNvSpPr/>
            <p:nvPr/>
          </p:nvSpPr>
          <p:spPr>
            <a:xfrm>
              <a:off x="1467880" y="9163280"/>
              <a:ext cx="184005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900" y="11375"/>
                    <a:pt x="1800" y="2735"/>
                    <a:pt x="5400" y="575"/>
                  </a:cubicBezTo>
                  <a:cubicBezTo>
                    <a:pt x="9000" y="-1585"/>
                    <a:pt x="153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7" name="Line"/>
            <p:cNvSpPr/>
            <p:nvPr/>
          </p:nvSpPr>
          <p:spPr>
            <a:xfrm>
              <a:off x="1398878" y="9478300"/>
              <a:ext cx="26067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47" y="20160"/>
                    <a:pt x="8894" y="18720"/>
                    <a:pt x="12494" y="15120"/>
                  </a:cubicBezTo>
                  <a:cubicBezTo>
                    <a:pt x="16094" y="11520"/>
                    <a:pt x="18847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8" name="Line"/>
            <p:cNvSpPr/>
            <p:nvPr/>
          </p:nvSpPr>
          <p:spPr>
            <a:xfrm>
              <a:off x="1754856" y="9181138"/>
              <a:ext cx="119367" cy="281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268" fill="norm" stroke="1" extrusionOk="0">
                  <a:moveTo>
                    <a:pt x="21018" y="3911"/>
                  </a:moveTo>
                  <a:cubicBezTo>
                    <a:pt x="20118" y="2368"/>
                    <a:pt x="19218" y="825"/>
                    <a:pt x="17643" y="247"/>
                  </a:cubicBezTo>
                  <a:cubicBezTo>
                    <a:pt x="16068" y="-332"/>
                    <a:pt x="13818" y="54"/>
                    <a:pt x="10668" y="1982"/>
                  </a:cubicBezTo>
                  <a:cubicBezTo>
                    <a:pt x="7518" y="3911"/>
                    <a:pt x="3468" y="7382"/>
                    <a:pt x="1443" y="10275"/>
                  </a:cubicBezTo>
                  <a:cubicBezTo>
                    <a:pt x="-582" y="13168"/>
                    <a:pt x="-582" y="15482"/>
                    <a:pt x="2118" y="17218"/>
                  </a:cubicBezTo>
                  <a:cubicBezTo>
                    <a:pt x="4818" y="18954"/>
                    <a:pt x="10218" y="20111"/>
                    <a:pt x="15618" y="21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9" name="Line"/>
            <p:cNvSpPr/>
            <p:nvPr/>
          </p:nvSpPr>
          <p:spPr>
            <a:xfrm>
              <a:off x="1920223" y="9240628"/>
              <a:ext cx="13800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0" name="Line"/>
            <p:cNvSpPr/>
            <p:nvPr/>
          </p:nvSpPr>
          <p:spPr>
            <a:xfrm>
              <a:off x="1943224" y="9202294"/>
              <a:ext cx="153338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878"/>
                    <a:pt x="15840" y="1756"/>
                    <a:pt x="12600" y="3951"/>
                  </a:cubicBezTo>
                  <a:cubicBezTo>
                    <a:pt x="9360" y="6146"/>
                    <a:pt x="5760" y="9659"/>
                    <a:pt x="3600" y="12820"/>
                  </a:cubicBezTo>
                  <a:cubicBezTo>
                    <a:pt x="1440" y="15980"/>
                    <a:pt x="720" y="187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1" name="Line"/>
            <p:cNvSpPr/>
            <p:nvPr/>
          </p:nvSpPr>
          <p:spPr>
            <a:xfrm>
              <a:off x="2111894" y="9393965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2" name="Line"/>
            <p:cNvSpPr/>
            <p:nvPr/>
          </p:nvSpPr>
          <p:spPr>
            <a:xfrm>
              <a:off x="2142562" y="9271295"/>
              <a:ext cx="766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3" name="Line"/>
            <p:cNvSpPr/>
            <p:nvPr/>
          </p:nvSpPr>
          <p:spPr>
            <a:xfrm>
              <a:off x="2257564" y="9301963"/>
              <a:ext cx="13800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4" name="Line"/>
            <p:cNvSpPr/>
            <p:nvPr/>
          </p:nvSpPr>
          <p:spPr>
            <a:xfrm>
              <a:off x="2288232" y="9416965"/>
              <a:ext cx="92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5" name="Line"/>
            <p:cNvSpPr/>
            <p:nvPr/>
          </p:nvSpPr>
          <p:spPr>
            <a:xfrm>
              <a:off x="2485298" y="9286629"/>
              <a:ext cx="163276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600" fill="norm" stroke="1" extrusionOk="0">
                  <a:moveTo>
                    <a:pt x="19237" y="0"/>
                  </a:moveTo>
                  <a:cubicBezTo>
                    <a:pt x="18240" y="3429"/>
                    <a:pt x="17243" y="6857"/>
                    <a:pt x="15083" y="10114"/>
                  </a:cubicBezTo>
                  <a:cubicBezTo>
                    <a:pt x="12923" y="13371"/>
                    <a:pt x="9600" y="16457"/>
                    <a:pt x="6942" y="18000"/>
                  </a:cubicBezTo>
                  <a:cubicBezTo>
                    <a:pt x="4283" y="19543"/>
                    <a:pt x="2289" y="19543"/>
                    <a:pt x="1126" y="18514"/>
                  </a:cubicBezTo>
                  <a:cubicBezTo>
                    <a:pt x="-37" y="17486"/>
                    <a:pt x="-369" y="15429"/>
                    <a:pt x="462" y="13886"/>
                  </a:cubicBezTo>
                  <a:cubicBezTo>
                    <a:pt x="1293" y="12343"/>
                    <a:pt x="3286" y="11314"/>
                    <a:pt x="6942" y="12686"/>
                  </a:cubicBezTo>
                  <a:cubicBezTo>
                    <a:pt x="10597" y="14057"/>
                    <a:pt x="15914" y="17829"/>
                    <a:pt x="212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6" name="Line"/>
            <p:cNvSpPr/>
            <p:nvPr/>
          </p:nvSpPr>
          <p:spPr>
            <a:xfrm>
              <a:off x="2725241" y="9186960"/>
              <a:ext cx="78054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6" h="21600" fill="norm" stroke="1" extrusionOk="0">
                  <a:moveTo>
                    <a:pt x="0" y="0"/>
                  </a:moveTo>
                  <a:cubicBezTo>
                    <a:pt x="6750" y="2107"/>
                    <a:pt x="13500" y="4215"/>
                    <a:pt x="17213" y="7112"/>
                  </a:cubicBezTo>
                  <a:cubicBezTo>
                    <a:pt x="20925" y="10010"/>
                    <a:pt x="21600" y="13698"/>
                    <a:pt x="19237" y="16244"/>
                  </a:cubicBezTo>
                  <a:cubicBezTo>
                    <a:pt x="16875" y="18790"/>
                    <a:pt x="11475" y="20195"/>
                    <a:pt x="60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7" name="Line"/>
            <p:cNvSpPr/>
            <p:nvPr/>
          </p:nvSpPr>
          <p:spPr>
            <a:xfrm>
              <a:off x="2817244" y="9087291"/>
              <a:ext cx="107584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7" h="21600" fill="norm" stroke="1" extrusionOk="0">
                  <a:moveTo>
                    <a:pt x="2880" y="0"/>
                  </a:moveTo>
                  <a:cubicBezTo>
                    <a:pt x="8160" y="1062"/>
                    <a:pt x="13440" y="2125"/>
                    <a:pt x="16800" y="4367"/>
                  </a:cubicBezTo>
                  <a:cubicBezTo>
                    <a:pt x="20160" y="6610"/>
                    <a:pt x="21600" y="10033"/>
                    <a:pt x="18480" y="13102"/>
                  </a:cubicBezTo>
                  <a:cubicBezTo>
                    <a:pt x="15360" y="16170"/>
                    <a:pt x="7680" y="188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8" name="Line"/>
            <p:cNvSpPr/>
            <p:nvPr/>
          </p:nvSpPr>
          <p:spPr>
            <a:xfrm>
              <a:off x="3154585" y="9301963"/>
              <a:ext cx="199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9" name="Line"/>
            <p:cNvSpPr/>
            <p:nvPr/>
          </p:nvSpPr>
          <p:spPr>
            <a:xfrm>
              <a:off x="3185252" y="9409298"/>
              <a:ext cx="207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0" name="Line"/>
            <p:cNvSpPr/>
            <p:nvPr/>
          </p:nvSpPr>
          <p:spPr>
            <a:xfrm>
              <a:off x="3725469" y="8978098"/>
              <a:ext cx="125981" cy="371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344" fill="norm" stroke="1" extrusionOk="0">
                  <a:moveTo>
                    <a:pt x="4586" y="6719"/>
                  </a:moveTo>
                  <a:cubicBezTo>
                    <a:pt x="4586" y="11127"/>
                    <a:pt x="4586" y="15535"/>
                    <a:pt x="4154" y="18107"/>
                  </a:cubicBezTo>
                  <a:cubicBezTo>
                    <a:pt x="3722" y="20678"/>
                    <a:pt x="2858" y="21413"/>
                    <a:pt x="1994" y="21340"/>
                  </a:cubicBezTo>
                  <a:cubicBezTo>
                    <a:pt x="1130" y="21266"/>
                    <a:pt x="266" y="20384"/>
                    <a:pt x="50" y="17740"/>
                  </a:cubicBezTo>
                  <a:cubicBezTo>
                    <a:pt x="-166" y="15095"/>
                    <a:pt x="266" y="10686"/>
                    <a:pt x="2426" y="7454"/>
                  </a:cubicBezTo>
                  <a:cubicBezTo>
                    <a:pt x="4586" y="4221"/>
                    <a:pt x="8474" y="2164"/>
                    <a:pt x="11714" y="1062"/>
                  </a:cubicBezTo>
                  <a:cubicBezTo>
                    <a:pt x="14954" y="-40"/>
                    <a:pt x="17546" y="-187"/>
                    <a:pt x="19058" y="180"/>
                  </a:cubicBezTo>
                  <a:cubicBezTo>
                    <a:pt x="20570" y="548"/>
                    <a:pt x="21002" y="1429"/>
                    <a:pt x="21218" y="2237"/>
                  </a:cubicBezTo>
                  <a:cubicBezTo>
                    <a:pt x="21434" y="3046"/>
                    <a:pt x="21434" y="3780"/>
                    <a:pt x="17978" y="4809"/>
                  </a:cubicBezTo>
                  <a:cubicBezTo>
                    <a:pt x="14522" y="5837"/>
                    <a:pt x="7610" y="7160"/>
                    <a:pt x="698" y="8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1" name="Line"/>
            <p:cNvSpPr/>
            <p:nvPr/>
          </p:nvSpPr>
          <p:spPr>
            <a:xfrm>
              <a:off x="3783265" y="9125626"/>
              <a:ext cx="76670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7200"/>
                    <a:pt x="7200" y="14400"/>
                    <a:pt x="10800" y="18000"/>
                  </a:cubicBezTo>
                  <a:cubicBezTo>
                    <a:pt x="14400" y="21600"/>
                    <a:pt x="180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2" name="Line"/>
            <p:cNvSpPr/>
            <p:nvPr/>
          </p:nvSpPr>
          <p:spPr>
            <a:xfrm>
              <a:off x="3813933" y="9125626"/>
              <a:ext cx="69002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0"/>
                    <a:pt x="13600" y="0"/>
                    <a:pt x="10000" y="3600"/>
                  </a:cubicBezTo>
                  <a:cubicBezTo>
                    <a:pt x="6400" y="7200"/>
                    <a:pt x="3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3" name="Line"/>
            <p:cNvSpPr/>
            <p:nvPr/>
          </p:nvSpPr>
          <p:spPr>
            <a:xfrm>
              <a:off x="3916370" y="9033623"/>
              <a:ext cx="8923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600" fill="norm" stroke="1" extrusionOk="0">
                  <a:moveTo>
                    <a:pt x="20950" y="0"/>
                  </a:moveTo>
                  <a:cubicBezTo>
                    <a:pt x="17950" y="0"/>
                    <a:pt x="14950" y="0"/>
                    <a:pt x="11350" y="1800"/>
                  </a:cubicBezTo>
                  <a:cubicBezTo>
                    <a:pt x="7750" y="3600"/>
                    <a:pt x="3550" y="7200"/>
                    <a:pt x="1450" y="10440"/>
                  </a:cubicBezTo>
                  <a:cubicBezTo>
                    <a:pt x="-650" y="13680"/>
                    <a:pt x="-650" y="16560"/>
                    <a:pt x="2650" y="18360"/>
                  </a:cubicBezTo>
                  <a:cubicBezTo>
                    <a:pt x="5950" y="20160"/>
                    <a:pt x="12550" y="20880"/>
                    <a:pt x="191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4" name="Line"/>
            <p:cNvSpPr/>
            <p:nvPr/>
          </p:nvSpPr>
          <p:spPr>
            <a:xfrm>
              <a:off x="4013270" y="9025956"/>
              <a:ext cx="161005" cy="159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21600" y="0"/>
                  </a:moveTo>
                  <a:cubicBezTo>
                    <a:pt x="19200" y="3771"/>
                    <a:pt x="16800" y="7543"/>
                    <a:pt x="14571" y="10800"/>
                  </a:cubicBezTo>
                  <a:cubicBezTo>
                    <a:pt x="12343" y="14057"/>
                    <a:pt x="10286" y="16800"/>
                    <a:pt x="8229" y="18686"/>
                  </a:cubicBezTo>
                  <a:cubicBezTo>
                    <a:pt x="6171" y="20571"/>
                    <a:pt x="4114" y="21600"/>
                    <a:pt x="2571" y="21429"/>
                  </a:cubicBezTo>
                  <a:cubicBezTo>
                    <a:pt x="1029" y="21257"/>
                    <a:pt x="0" y="19886"/>
                    <a:pt x="0" y="18343"/>
                  </a:cubicBezTo>
                  <a:cubicBezTo>
                    <a:pt x="0" y="16800"/>
                    <a:pt x="1029" y="15086"/>
                    <a:pt x="3943" y="14914"/>
                  </a:cubicBezTo>
                  <a:cubicBezTo>
                    <a:pt x="6857" y="14743"/>
                    <a:pt x="11657" y="16114"/>
                    <a:pt x="16457" y="17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5" name="Line"/>
            <p:cNvSpPr/>
            <p:nvPr/>
          </p:nvSpPr>
          <p:spPr>
            <a:xfrm>
              <a:off x="4212608" y="9005010"/>
              <a:ext cx="67061" cy="273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2" h="21439" fill="norm" stroke="1" extrusionOk="0">
                  <a:moveTo>
                    <a:pt x="0" y="1039"/>
                  </a:moveTo>
                  <a:cubicBezTo>
                    <a:pt x="3086" y="439"/>
                    <a:pt x="6171" y="-161"/>
                    <a:pt x="9257" y="39"/>
                  </a:cubicBezTo>
                  <a:cubicBezTo>
                    <a:pt x="12343" y="239"/>
                    <a:pt x="15429" y="1239"/>
                    <a:pt x="17743" y="3439"/>
                  </a:cubicBezTo>
                  <a:cubicBezTo>
                    <a:pt x="20057" y="5639"/>
                    <a:pt x="21600" y="9039"/>
                    <a:pt x="18514" y="12239"/>
                  </a:cubicBezTo>
                  <a:cubicBezTo>
                    <a:pt x="15429" y="15439"/>
                    <a:pt x="7714" y="18439"/>
                    <a:pt x="0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6" name="Line"/>
            <p:cNvSpPr/>
            <p:nvPr/>
          </p:nvSpPr>
          <p:spPr>
            <a:xfrm>
              <a:off x="4493330" y="9002298"/>
              <a:ext cx="110288" cy="291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61" fill="norm" stroke="1" extrusionOk="0">
                  <a:moveTo>
                    <a:pt x="21185" y="3430"/>
                  </a:moveTo>
                  <a:cubicBezTo>
                    <a:pt x="21185" y="2491"/>
                    <a:pt x="21185" y="1551"/>
                    <a:pt x="19712" y="894"/>
                  </a:cubicBezTo>
                  <a:cubicBezTo>
                    <a:pt x="18240" y="237"/>
                    <a:pt x="15294" y="-139"/>
                    <a:pt x="12840" y="49"/>
                  </a:cubicBezTo>
                  <a:cubicBezTo>
                    <a:pt x="10385" y="237"/>
                    <a:pt x="8421" y="988"/>
                    <a:pt x="5967" y="3054"/>
                  </a:cubicBezTo>
                  <a:cubicBezTo>
                    <a:pt x="3512" y="5120"/>
                    <a:pt x="567" y="8501"/>
                    <a:pt x="76" y="11788"/>
                  </a:cubicBezTo>
                  <a:cubicBezTo>
                    <a:pt x="-415" y="15075"/>
                    <a:pt x="1549" y="18268"/>
                    <a:pt x="3758" y="19864"/>
                  </a:cubicBezTo>
                  <a:cubicBezTo>
                    <a:pt x="5967" y="21461"/>
                    <a:pt x="8421" y="21461"/>
                    <a:pt x="10876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7" name="Line"/>
            <p:cNvSpPr/>
            <p:nvPr/>
          </p:nvSpPr>
          <p:spPr>
            <a:xfrm>
              <a:off x="4649618" y="9079624"/>
              <a:ext cx="15335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3757"/>
                    <a:pt x="0" y="7513"/>
                    <a:pt x="0" y="11113"/>
                  </a:cubicBezTo>
                  <a:cubicBezTo>
                    <a:pt x="0" y="14713"/>
                    <a:pt x="10800" y="181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8" name="Line"/>
            <p:cNvSpPr/>
            <p:nvPr/>
          </p:nvSpPr>
          <p:spPr>
            <a:xfrm>
              <a:off x="4741620" y="9110292"/>
              <a:ext cx="18400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6200"/>
                    <a:pt x="5400" y="10800"/>
                    <a:pt x="9000" y="7200"/>
                  </a:cubicBezTo>
                  <a:cubicBezTo>
                    <a:pt x="12600" y="3600"/>
                    <a:pt x="171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9" name="Line"/>
            <p:cNvSpPr/>
            <p:nvPr/>
          </p:nvSpPr>
          <p:spPr>
            <a:xfrm>
              <a:off x="4991068" y="9041290"/>
              <a:ext cx="112492" cy="278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9" h="21433" fill="norm" stroke="1" extrusionOk="0">
                  <a:moveTo>
                    <a:pt x="10515" y="8247"/>
                  </a:moveTo>
                  <a:cubicBezTo>
                    <a:pt x="9576" y="10211"/>
                    <a:pt x="8637" y="12175"/>
                    <a:pt x="7698" y="14138"/>
                  </a:cubicBezTo>
                  <a:cubicBezTo>
                    <a:pt x="6758" y="16102"/>
                    <a:pt x="5819" y="18065"/>
                    <a:pt x="4645" y="19440"/>
                  </a:cubicBezTo>
                  <a:cubicBezTo>
                    <a:pt x="3472" y="20815"/>
                    <a:pt x="2063" y="21600"/>
                    <a:pt x="1124" y="21404"/>
                  </a:cubicBezTo>
                  <a:cubicBezTo>
                    <a:pt x="185" y="21207"/>
                    <a:pt x="-285" y="20029"/>
                    <a:pt x="185" y="17182"/>
                  </a:cubicBezTo>
                  <a:cubicBezTo>
                    <a:pt x="654" y="14335"/>
                    <a:pt x="2063" y="9818"/>
                    <a:pt x="3706" y="6873"/>
                  </a:cubicBezTo>
                  <a:cubicBezTo>
                    <a:pt x="5350" y="3927"/>
                    <a:pt x="7228" y="2553"/>
                    <a:pt x="9106" y="1571"/>
                  </a:cubicBezTo>
                  <a:cubicBezTo>
                    <a:pt x="10985" y="589"/>
                    <a:pt x="12863" y="0"/>
                    <a:pt x="14741" y="0"/>
                  </a:cubicBezTo>
                  <a:cubicBezTo>
                    <a:pt x="16619" y="0"/>
                    <a:pt x="18498" y="589"/>
                    <a:pt x="19672" y="1865"/>
                  </a:cubicBezTo>
                  <a:cubicBezTo>
                    <a:pt x="20845" y="3142"/>
                    <a:pt x="21315" y="5105"/>
                    <a:pt x="19202" y="6775"/>
                  </a:cubicBezTo>
                  <a:cubicBezTo>
                    <a:pt x="17089" y="8444"/>
                    <a:pt x="12393" y="9818"/>
                    <a:pt x="8872" y="10505"/>
                  </a:cubicBezTo>
                  <a:cubicBezTo>
                    <a:pt x="5350" y="11193"/>
                    <a:pt x="3002" y="11193"/>
                    <a:pt x="654" y="11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0" name="Line"/>
            <p:cNvSpPr/>
            <p:nvPr/>
          </p:nvSpPr>
          <p:spPr>
            <a:xfrm>
              <a:off x="5094295" y="9156293"/>
              <a:ext cx="9200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1" name="Line"/>
            <p:cNvSpPr/>
            <p:nvPr/>
          </p:nvSpPr>
          <p:spPr>
            <a:xfrm>
              <a:off x="5140296" y="9163960"/>
              <a:ext cx="107337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0"/>
                    <a:pt x="16457" y="0"/>
                    <a:pt x="13114" y="2314"/>
                  </a:cubicBezTo>
                  <a:cubicBezTo>
                    <a:pt x="9771" y="4629"/>
                    <a:pt x="5657" y="9257"/>
                    <a:pt x="3343" y="12857"/>
                  </a:cubicBezTo>
                  <a:cubicBezTo>
                    <a:pt x="1029" y="16457"/>
                    <a:pt x="514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2" name="Line"/>
            <p:cNvSpPr/>
            <p:nvPr/>
          </p:nvSpPr>
          <p:spPr>
            <a:xfrm>
              <a:off x="5222804" y="9092548"/>
              <a:ext cx="86163" cy="163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21249" fill="norm" stroke="1" extrusionOk="0">
                  <a:moveTo>
                    <a:pt x="20807" y="314"/>
                  </a:moveTo>
                  <a:cubicBezTo>
                    <a:pt x="17721" y="-19"/>
                    <a:pt x="14636" y="-351"/>
                    <a:pt x="10933" y="812"/>
                  </a:cubicBezTo>
                  <a:cubicBezTo>
                    <a:pt x="7230" y="1975"/>
                    <a:pt x="2910" y="4634"/>
                    <a:pt x="1058" y="7624"/>
                  </a:cubicBezTo>
                  <a:cubicBezTo>
                    <a:pt x="-793" y="10615"/>
                    <a:pt x="-176" y="13938"/>
                    <a:pt x="2601" y="16264"/>
                  </a:cubicBezTo>
                  <a:cubicBezTo>
                    <a:pt x="5378" y="18591"/>
                    <a:pt x="10316" y="19920"/>
                    <a:pt x="15253" y="21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3" name="Line"/>
            <p:cNvSpPr/>
            <p:nvPr/>
          </p:nvSpPr>
          <p:spPr>
            <a:xfrm>
              <a:off x="5282927" y="9087291"/>
              <a:ext cx="148710" cy="178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290" fill="norm" stroke="1" extrusionOk="0">
                  <a:moveTo>
                    <a:pt x="21303" y="0"/>
                  </a:moveTo>
                  <a:cubicBezTo>
                    <a:pt x="18740" y="4563"/>
                    <a:pt x="16178" y="9127"/>
                    <a:pt x="13615" y="12625"/>
                  </a:cubicBezTo>
                  <a:cubicBezTo>
                    <a:pt x="11052" y="16124"/>
                    <a:pt x="8489" y="18558"/>
                    <a:pt x="6293" y="19927"/>
                  </a:cubicBezTo>
                  <a:cubicBezTo>
                    <a:pt x="4096" y="21296"/>
                    <a:pt x="2266" y="21600"/>
                    <a:pt x="1167" y="20992"/>
                  </a:cubicBezTo>
                  <a:cubicBezTo>
                    <a:pt x="69" y="20383"/>
                    <a:pt x="-297" y="18862"/>
                    <a:pt x="252" y="17037"/>
                  </a:cubicBezTo>
                  <a:cubicBezTo>
                    <a:pt x="801" y="15211"/>
                    <a:pt x="2266" y="13082"/>
                    <a:pt x="3913" y="12017"/>
                  </a:cubicBezTo>
                  <a:cubicBezTo>
                    <a:pt x="5561" y="10952"/>
                    <a:pt x="7391" y="10952"/>
                    <a:pt x="9954" y="12473"/>
                  </a:cubicBezTo>
                  <a:cubicBezTo>
                    <a:pt x="12517" y="13994"/>
                    <a:pt x="15811" y="17037"/>
                    <a:pt x="19106" y="20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4" name="Line"/>
            <p:cNvSpPr/>
            <p:nvPr/>
          </p:nvSpPr>
          <p:spPr>
            <a:xfrm>
              <a:off x="5469970" y="9071958"/>
              <a:ext cx="58948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9" h="21600" fill="norm" stroke="1" extrusionOk="0">
                  <a:moveTo>
                    <a:pt x="0" y="0"/>
                  </a:moveTo>
                  <a:cubicBezTo>
                    <a:pt x="7200" y="3200"/>
                    <a:pt x="14400" y="6400"/>
                    <a:pt x="18000" y="9200"/>
                  </a:cubicBezTo>
                  <a:cubicBezTo>
                    <a:pt x="21600" y="12000"/>
                    <a:pt x="21600" y="14400"/>
                    <a:pt x="18450" y="16400"/>
                  </a:cubicBezTo>
                  <a:cubicBezTo>
                    <a:pt x="15300" y="18400"/>
                    <a:pt x="9000" y="20000"/>
                    <a:pt x="2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5" name="Line"/>
            <p:cNvSpPr/>
            <p:nvPr/>
          </p:nvSpPr>
          <p:spPr>
            <a:xfrm>
              <a:off x="5531305" y="9041290"/>
              <a:ext cx="7576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0" h="21600" fill="norm" stroke="1" extrusionOk="0">
                  <a:moveTo>
                    <a:pt x="6075" y="0"/>
                  </a:moveTo>
                  <a:cubicBezTo>
                    <a:pt x="9450" y="185"/>
                    <a:pt x="12825" y="369"/>
                    <a:pt x="15863" y="1846"/>
                  </a:cubicBezTo>
                  <a:cubicBezTo>
                    <a:pt x="18900" y="3323"/>
                    <a:pt x="21600" y="6092"/>
                    <a:pt x="18900" y="9600"/>
                  </a:cubicBezTo>
                  <a:cubicBezTo>
                    <a:pt x="16200" y="13108"/>
                    <a:pt x="8100" y="173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6" name="Line"/>
            <p:cNvSpPr/>
            <p:nvPr/>
          </p:nvSpPr>
          <p:spPr>
            <a:xfrm>
              <a:off x="3821600" y="9425271"/>
              <a:ext cx="1242029" cy="3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0" y="21150"/>
                  </a:moveTo>
                  <a:cubicBezTo>
                    <a:pt x="1511" y="17550"/>
                    <a:pt x="3022" y="13950"/>
                    <a:pt x="4622" y="10350"/>
                  </a:cubicBezTo>
                  <a:cubicBezTo>
                    <a:pt x="6222" y="6750"/>
                    <a:pt x="7911" y="3150"/>
                    <a:pt x="9600" y="1350"/>
                  </a:cubicBezTo>
                  <a:cubicBezTo>
                    <a:pt x="11289" y="-450"/>
                    <a:pt x="12978" y="-450"/>
                    <a:pt x="14756" y="1350"/>
                  </a:cubicBezTo>
                  <a:cubicBezTo>
                    <a:pt x="16533" y="3150"/>
                    <a:pt x="18400" y="6750"/>
                    <a:pt x="19556" y="9450"/>
                  </a:cubicBezTo>
                  <a:cubicBezTo>
                    <a:pt x="20711" y="12150"/>
                    <a:pt x="21156" y="13950"/>
                    <a:pt x="21600" y="15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7" name="Line"/>
            <p:cNvSpPr/>
            <p:nvPr/>
          </p:nvSpPr>
          <p:spPr>
            <a:xfrm>
              <a:off x="4639091" y="9488074"/>
              <a:ext cx="233546" cy="204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380" fill="norm" stroke="1" extrusionOk="0">
                  <a:moveTo>
                    <a:pt x="5137" y="580"/>
                  </a:moveTo>
                  <a:cubicBezTo>
                    <a:pt x="4208" y="5113"/>
                    <a:pt x="3279" y="9647"/>
                    <a:pt x="2350" y="12447"/>
                  </a:cubicBezTo>
                  <a:cubicBezTo>
                    <a:pt x="1421" y="15247"/>
                    <a:pt x="492" y="16313"/>
                    <a:pt x="143" y="16180"/>
                  </a:cubicBezTo>
                  <a:cubicBezTo>
                    <a:pt x="-205" y="16047"/>
                    <a:pt x="27" y="14713"/>
                    <a:pt x="1421" y="12313"/>
                  </a:cubicBezTo>
                  <a:cubicBezTo>
                    <a:pt x="2814" y="9913"/>
                    <a:pt x="5369" y="6447"/>
                    <a:pt x="8505" y="4047"/>
                  </a:cubicBezTo>
                  <a:cubicBezTo>
                    <a:pt x="11640" y="1647"/>
                    <a:pt x="15356" y="313"/>
                    <a:pt x="17679" y="47"/>
                  </a:cubicBezTo>
                  <a:cubicBezTo>
                    <a:pt x="20001" y="-220"/>
                    <a:pt x="20930" y="580"/>
                    <a:pt x="21163" y="4313"/>
                  </a:cubicBezTo>
                  <a:cubicBezTo>
                    <a:pt x="21395" y="8047"/>
                    <a:pt x="20930" y="14713"/>
                    <a:pt x="20466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5" name="Drawing"/>
          <p:cNvGrpSpPr/>
          <p:nvPr/>
        </p:nvGrpSpPr>
        <p:grpSpPr>
          <a:xfrm>
            <a:off x="904687" y="784997"/>
            <a:ext cx="11203681" cy="7744924"/>
            <a:chOff x="0" y="0"/>
            <a:chExt cx="11203680" cy="7744923"/>
          </a:xfrm>
        </p:grpSpPr>
        <p:sp>
          <p:nvSpPr>
            <p:cNvPr id="3690" name="Line"/>
            <p:cNvSpPr/>
            <p:nvPr/>
          </p:nvSpPr>
          <p:spPr>
            <a:xfrm>
              <a:off x="372090" y="304690"/>
              <a:ext cx="291163" cy="984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393" fill="norm" stroke="1" extrusionOk="0">
                  <a:moveTo>
                    <a:pt x="2475" y="8307"/>
                  </a:moveTo>
                  <a:cubicBezTo>
                    <a:pt x="2105" y="8029"/>
                    <a:pt x="1736" y="7752"/>
                    <a:pt x="1459" y="7391"/>
                  </a:cubicBezTo>
                  <a:cubicBezTo>
                    <a:pt x="1182" y="7030"/>
                    <a:pt x="998" y="6586"/>
                    <a:pt x="905" y="6558"/>
                  </a:cubicBezTo>
                  <a:cubicBezTo>
                    <a:pt x="813" y="6530"/>
                    <a:pt x="813" y="6919"/>
                    <a:pt x="905" y="8113"/>
                  </a:cubicBezTo>
                  <a:cubicBezTo>
                    <a:pt x="998" y="9307"/>
                    <a:pt x="1182" y="11306"/>
                    <a:pt x="1459" y="13221"/>
                  </a:cubicBezTo>
                  <a:cubicBezTo>
                    <a:pt x="1736" y="15137"/>
                    <a:pt x="2105" y="16969"/>
                    <a:pt x="2290" y="18163"/>
                  </a:cubicBezTo>
                  <a:cubicBezTo>
                    <a:pt x="2475" y="19357"/>
                    <a:pt x="2475" y="19912"/>
                    <a:pt x="2475" y="20440"/>
                  </a:cubicBezTo>
                  <a:cubicBezTo>
                    <a:pt x="2475" y="20967"/>
                    <a:pt x="2475" y="21467"/>
                    <a:pt x="2290" y="21384"/>
                  </a:cubicBezTo>
                  <a:cubicBezTo>
                    <a:pt x="2105" y="21300"/>
                    <a:pt x="1736" y="20634"/>
                    <a:pt x="1367" y="19468"/>
                  </a:cubicBezTo>
                  <a:cubicBezTo>
                    <a:pt x="998" y="18302"/>
                    <a:pt x="628" y="16636"/>
                    <a:pt x="352" y="14748"/>
                  </a:cubicBezTo>
                  <a:cubicBezTo>
                    <a:pt x="75" y="12860"/>
                    <a:pt x="-110" y="10750"/>
                    <a:pt x="75" y="8779"/>
                  </a:cubicBezTo>
                  <a:cubicBezTo>
                    <a:pt x="259" y="6808"/>
                    <a:pt x="813" y="4975"/>
                    <a:pt x="2290" y="3532"/>
                  </a:cubicBezTo>
                  <a:cubicBezTo>
                    <a:pt x="3767" y="2088"/>
                    <a:pt x="6167" y="1033"/>
                    <a:pt x="8475" y="478"/>
                  </a:cubicBezTo>
                  <a:cubicBezTo>
                    <a:pt x="10782" y="-77"/>
                    <a:pt x="12998" y="-133"/>
                    <a:pt x="15028" y="228"/>
                  </a:cubicBezTo>
                  <a:cubicBezTo>
                    <a:pt x="17059" y="589"/>
                    <a:pt x="18905" y="1366"/>
                    <a:pt x="20013" y="2255"/>
                  </a:cubicBezTo>
                  <a:cubicBezTo>
                    <a:pt x="21121" y="3143"/>
                    <a:pt x="21490" y="4143"/>
                    <a:pt x="20290" y="5114"/>
                  </a:cubicBezTo>
                  <a:cubicBezTo>
                    <a:pt x="19090" y="6086"/>
                    <a:pt x="16321" y="7030"/>
                    <a:pt x="13644" y="7585"/>
                  </a:cubicBezTo>
                  <a:cubicBezTo>
                    <a:pt x="10967" y="8141"/>
                    <a:pt x="8382" y="8307"/>
                    <a:pt x="6628" y="8390"/>
                  </a:cubicBezTo>
                  <a:cubicBezTo>
                    <a:pt x="4875" y="8474"/>
                    <a:pt x="3952" y="8474"/>
                    <a:pt x="4321" y="8446"/>
                  </a:cubicBezTo>
                  <a:cubicBezTo>
                    <a:pt x="4690" y="8418"/>
                    <a:pt x="6352" y="8363"/>
                    <a:pt x="8013" y="8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1" name="Line"/>
            <p:cNvSpPr/>
            <p:nvPr/>
          </p:nvSpPr>
          <p:spPr>
            <a:xfrm>
              <a:off x="674681" y="679369"/>
              <a:ext cx="168672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64" y="6514"/>
                    <a:pt x="11127" y="13029"/>
                    <a:pt x="14727" y="16629"/>
                  </a:cubicBezTo>
                  <a:cubicBezTo>
                    <a:pt x="18327" y="20229"/>
                    <a:pt x="19964" y="209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2" name="Line"/>
            <p:cNvSpPr/>
            <p:nvPr/>
          </p:nvSpPr>
          <p:spPr>
            <a:xfrm>
              <a:off x="651681" y="641034"/>
              <a:ext cx="253007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82" y="1851"/>
                    <a:pt x="16364" y="3703"/>
                    <a:pt x="12982" y="7200"/>
                  </a:cubicBezTo>
                  <a:cubicBezTo>
                    <a:pt x="9600" y="10697"/>
                    <a:pt x="5455" y="15840"/>
                    <a:pt x="3164" y="18514"/>
                  </a:cubicBezTo>
                  <a:cubicBezTo>
                    <a:pt x="873" y="21189"/>
                    <a:pt x="436" y="213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3" name="Line"/>
            <p:cNvSpPr/>
            <p:nvPr/>
          </p:nvSpPr>
          <p:spPr>
            <a:xfrm>
              <a:off x="602234" y="0"/>
              <a:ext cx="294787" cy="256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0824" fill="norm" stroke="1" extrusionOk="0">
                  <a:moveTo>
                    <a:pt x="3603" y="7858"/>
                  </a:moveTo>
                  <a:cubicBezTo>
                    <a:pt x="2858" y="11596"/>
                    <a:pt x="2113" y="15335"/>
                    <a:pt x="1462" y="17723"/>
                  </a:cubicBezTo>
                  <a:cubicBezTo>
                    <a:pt x="810" y="20112"/>
                    <a:pt x="251" y="21150"/>
                    <a:pt x="65" y="20735"/>
                  </a:cubicBezTo>
                  <a:cubicBezTo>
                    <a:pt x="-121" y="20319"/>
                    <a:pt x="65" y="18450"/>
                    <a:pt x="996" y="15023"/>
                  </a:cubicBezTo>
                  <a:cubicBezTo>
                    <a:pt x="1927" y="11596"/>
                    <a:pt x="3603" y="6612"/>
                    <a:pt x="5279" y="3600"/>
                  </a:cubicBezTo>
                  <a:cubicBezTo>
                    <a:pt x="6955" y="588"/>
                    <a:pt x="8631" y="-450"/>
                    <a:pt x="10772" y="173"/>
                  </a:cubicBezTo>
                  <a:cubicBezTo>
                    <a:pt x="12913" y="796"/>
                    <a:pt x="15520" y="3081"/>
                    <a:pt x="17382" y="5781"/>
                  </a:cubicBezTo>
                  <a:cubicBezTo>
                    <a:pt x="19245" y="8481"/>
                    <a:pt x="20362" y="11596"/>
                    <a:pt x="21479" y="14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4" name="Line"/>
            <p:cNvSpPr/>
            <p:nvPr/>
          </p:nvSpPr>
          <p:spPr>
            <a:xfrm>
              <a:off x="1113858" y="233734"/>
              <a:ext cx="220173" cy="522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430" fill="norm" stroke="1" extrusionOk="0">
                  <a:moveTo>
                    <a:pt x="20909" y="1927"/>
                  </a:moveTo>
                  <a:cubicBezTo>
                    <a:pt x="20666" y="1298"/>
                    <a:pt x="20424" y="669"/>
                    <a:pt x="19453" y="302"/>
                  </a:cubicBezTo>
                  <a:cubicBezTo>
                    <a:pt x="18482" y="-65"/>
                    <a:pt x="16783" y="-170"/>
                    <a:pt x="14842" y="407"/>
                  </a:cubicBezTo>
                  <a:cubicBezTo>
                    <a:pt x="12900" y="983"/>
                    <a:pt x="10716" y="2242"/>
                    <a:pt x="7803" y="4863"/>
                  </a:cubicBezTo>
                  <a:cubicBezTo>
                    <a:pt x="4891" y="7484"/>
                    <a:pt x="1251" y="11469"/>
                    <a:pt x="280" y="14352"/>
                  </a:cubicBezTo>
                  <a:cubicBezTo>
                    <a:pt x="-691" y="17236"/>
                    <a:pt x="1008" y="19018"/>
                    <a:pt x="3192" y="20014"/>
                  </a:cubicBezTo>
                  <a:cubicBezTo>
                    <a:pt x="5376" y="21011"/>
                    <a:pt x="8046" y="21220"/>
                    <a:pt x="10716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5" name="Line"/>
            <p:cNvSpPr/>
            <p:nvPr/>
          </p:nvSpPr>
          <p:spPr>
            <a:xfrm>
              <a:off x="1357640" y="357361"/>
              <a:ext cx="290731" cy="33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356" fill="norm" stroke="1" extrusionOk="0">
                  <a:moveTo>
                    <a:pt x="21555" y="0"/>
                  </a:moveTo>
                  <a:cubicBezTo>
                    <a:pt x="20418" y="3063"/>
                    <a:pt x="19281" y="6125"/>
                    <a:pt x="17766" y="9510"/>
                  </a:cubicBezTo>
                  <a:cubicBezTo>
                    <a:pt x="16250" y="12896"/>
                    <a:pt x="14355" y="16603"/>
                    <a:pt x="12176" y="18779"/>
                  </a:cubicBezTo>
                  <a:cubicBezTo>
                    <a:pt x="9997" y="20955"/>
                    <a:pt x="7534" y="21600"/>
                    <a:pt x="5544" y="21278"/>
                  </a:cubicBezTo>
                  <a:cubicBezTo>
                    <a:pt x="3555" y="20955"/>
                    <a:pt x="2039" y="19666"/>
                    <a:pt x="1187" y="18537"/>
                  </a:cubicBezTo>
                  <a:cubicBezTo>
                    <a:pt x="334" y="17409"/>
                    <a:pt x="144" y="16442"/>
                    <a:pt x="50" y="15555"/>
                  </a:cubicBezTo>
                  <a:cubicBezTo>
                    <a:pt x="-45" y="14669"/>
                    <a:pt x="-45" y="13863"/>
                    <a:pt x="429" y="13218"/>
                  </a:cubicBezTo>
                  <a:cubicBezTo>
                    <a:pt x="902" y="12573"/>
                    <a:pt x="1850" y="12090"/>
                    <a:pt x="3555" y="12090"/>
                  </a:cubicBezTo>
                  <a:cubicBezTo>
                    <a:pt x="5260" y="12090"/>
                    <a:pt x="7723" y="12573"/>
                    <a:pt x="10471" y="13943"/>
                  </a:cubicBezTo>
                  <a:cubicBezTo>
                    <a:pt x="13218" y="15313"/>
                    <a:pt x="16250" y="17570"/>
                    <a:pt x="19281" y="19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6" name="Line"/>
            <p:cNvSpPr/>
            <p:nvPr/>
          </p:nvSpPr>
          <p:spPr>
            <a:xfrm>
              <a:off x="1809374" y="265359"/>
              <a:ext cx="121081" cy="55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1600" fill="norm" stroke="1" extrusionOk="0">
                  <a:moveTo>
                    <a:pt x="0" y="0"/>
                  </a:moveTo>
                  <a:cubicBezTo>
                    <a:pt x="3967" y="600"/>
                    <a:pt x="7935" y="1200"/>
                    <a:pt x="11682" y="2700"/>
                  </a:cubicBezTo>
                  <a:cubicBezTo>
                    <a:pt x="15429" y="4200"/>
                    <a:pt x="18955" y="6600"/>
                    <a:pt x="20278" y="9400"/>
                  </a:cubicBezTo>
                  <a:cubicBezTo>
                    <a:pt x="21600" y="12200"/>
                    <a:pt x="20718" y="15400"/>
                    <a:pt x="18073" y="17500"/>
                  </a:cubicBezTo>
                  <a:cubicBezTo>
                    <a:pt x="15429" y="19600"/>
                    <a:pt x="11020" y="20600"/>
                    <a:pt x="66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7" name="Line"/>
            <p:cNvSpPr/>
            <p:nvPr/>
          </p:nvSpPr>
          <p:spPr>
            <a:xfrm>
              <a:off x="2603188" y="457030"/>
              <a:ext cx="509549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2083" y="21600"/>
                  </a:moveTo>
                  <a:cubicBezTo>
                    <a:pt x="1223" y="19920"/>
                    <a:pt x="363" y="18240"/>
                    <a:pt x="95" y="16080"/>
                  </a:cubicBezTo>
                  <a:cubicBezTo>
                    <a:pt x="-174" y="13920"/>
                    <a:pt x="148" y="11280"/>
                    <a:pt x="793" y="9360"/>
                  </a:cubicBezTo>
                  <a:cubicBezTo>
                    <a:pt x="1438" y="7440"/>
                    <a:pt x="2405" y="6240"/>
                    <a:pt x="3910" y="7080"/>
                  </a:cubicBezTo>
                  <a:cubicBezTo>
                    <a:pt x="5414" y="7920"/>
                    <a:pt x="7456" y="10800"/>
                    <a:pt x="8960" y="13440"/>
                  </a:cubicBezTo>
                  <a:cubicBezTo>
                    <a:pt x="10465" y="16080"/>
                    <a:pt x="11432" y="18480"/>
                    <a:pt x="12184" y="19680"/>
                  </a:cubicBezTo>
                  <a:cubicBezTo>
                    <a:pt x="12936" y="20880"/>
                    <a:pt x="13474" y="20880"/>
                    <a:pt x="14172" y="19680"/>
                  </a:cubicBezTo>
                  <a:cubicBezTo>
                    <a:pt x="14871" y="18480"/>
                    <a:pt x="15730" y="16080"/>
                    <a:pt x="16966" y="12600"/>
                  </a:cubicBezTo>
                  <a:cubicBezTo>
                    <a:pt x="18202" y="9120"/>
                    <a:pt x="19814" y="4560"/>
                    <a:pt x="2142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8" name="Line"/>
            <p:cNvSpPr/>
            <p:nvPr/>
          </p:nvSpPr>
          <p:spPr>
            <a:xfrm>
              <a:off x="3668857" y="253263"/>
              <a:ext cx="455903" cy="64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390" fill="norm" stroke="1" extrusionOk="0">
                  <a:moveTo>
                    <a:pt x="5236" y="5505"/>
                  </a:moveTo>
                  <a:cubicBezTo>
                    <a:pt x="5116" y="8821"/>
                    <a:pt x="4995" y="12138"/>
                    <a:pt x="4633" y="14689"/>
                  </a:cubicBezTo>
                  <a:cubicBezTo>
                    <a:pt x="4271" y="17240"/>
                    <a:pt x="3668" y="19026"/>
                    <a:pt x="3064" y="20089"/>
                  </a:cubicBezTo>
                  <a:cubicBezTo>
                    <a:pt x="2461" y="21152"/>
                    <a:pt x="1858" y="21492"/>
                    <a:pt x="1375" y="21364"/>
                  </a:cubicBezTo>
                  <a:cubicBezTo>
                    <a:pt x="892" y="21237"/>
                    <a:pt x="530" y="20642"/>
                    <a:pt x="289" y="18898"/>
                  </a:cubicBezTo>
                  <a:cubicBezTo>
                    <a:pt x="48" y="17155"/>
                    <a:pt x="-73" y="14264"/>
                    <a:pt x="48" y="11585"/>
                  </a:cubicBezTo>
                  <a:cubicBezTo>
                    <a:pt x="168" y="8906"/>
                    <a:pt x="530" y="6440"/>
                    <a:pt x="892" y="4824"/>
                  </a:cubicBezTo>
                  <a:cubicBezTo>
                    <a:pt x="1254" y="3209"/>
                    <a:pt x="1616" y="2443"/>
                    <a:pt x="2099" y="1933"/>
                  </a:cubicBezTo>
                  <a:cubicBezTo>
                    <a:pt x="2582" y="1423"/>
                    <a:pt x="3185" y="1168"/>
                    <a:pt x="3668" y="1210"/>
                  </a:cubicBezTo>
                  <a:cubicBezTo>
                    <a:pt x="4150" y="1253"/>
                    <a:pt x="4512" y="1593"/>
                    <a:pt x="5478" y="3209"/>
                  </a:cubicBezTo>
                  <a:cubicBezTo>
                    <a:pt x="6443" y="4824"/>
                    <a:pt x="8012" y="7716"/>
                    <a:pt x="9339" y="10309"/>
                  </a:cubicBezTo>
                  <a:cubicBezTo>
                    <a:pt x="10667" y="12903"/>
                    <a:pt x="11753" y="15199"/>
                    <a:pt x="12537" y="16475"/>
                  </a:cubicBezTo>
                  <a:cubicBezTo>
                    <a:pt x="13321" y="17750"/>
                    <a:pt x="13804" y="18005"/>
                    <a:pt x="14226" y="17963"/>
                  </a:cubicBezTo>
                  <a:cubicBezTo>
                    <a:pt x="14649" y="17920"/>
                    <a:pt x="15011" y="17580"/>
                    <a:pt x="15674" y="15964"/>
                  </a:cubicBezTo>
                  <a:cubicBezTo>
                    <a:pt x="16338" y="14349"/>
                    <a:pt x="17304" y="11457"/>
                    <a:pt x="17967" y="8864"/>
                  </a:cubicBezTo>
                  <a:cubicBezTo>
                    <a:pt x="18631" y="6270"/>
                    <a:pt x="18993" y="3974"/>
                    <a:pt x="19355" y="2443"/>
                  </a:cubicBezTo>
                  <a:cubicBezTo>
                    <a:pt x="19717" y="912"/>
                    <a:pt x="20079" y="147"/>
                    <a:pt x="20441" y="20"/>
                  </a:cubicBezTo>
                  <a:cubicBezTo>
                    <a:pt x="20803" y="-108"/>
                    <a:pt x="21165" y="402"/>
                    <a:pt x="21527" y="9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9" name="Line"/>
            <p:cNvSpPr/>
            <p:nvPr/>
          </p:nvSpPr>
          <p:spPr>
            <a:xfrm>
              <a:off x="4165371" y="495365"/>
              <a:ext cx="154099" cy="31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1" h="21142" fill="norm" stroke="1" extrusionOk="0">
                  <a:moveTo>
                    <a:pt x="13874" y="4181"/>
                  </a:moveTo>
                  <a:cubicBezTo>
                    <a:pt x="10499" y="4703"/>
                    <a:pt x="7124" y="5226"/>
                    <a:pt x="4424" y="7055"/>
                  </a:cubicBezTo>
                  <a:cubicBezTo>
                    <a:pt x="1724" y="8884"/>
                    <a:pt x="-301" y="12019"/>
                    <a:pt x="36" y="14719"/>
                  </a:cubicBezTo>
                  <a:cubicBezTo>
                    <a:pt x="374" y="17419"/>
                    <a:pt x="3074" y="19684"/>
                    <a:pt x="6449" y="20642"/>
                  </a:cubicBezTo>
                  <a:cubicBezTo>
                    <a:pt x="9824" y="21600"/>
                    <a:pt x="13874" y="21252"/>
                    <a:pt x="16743" y="18987"/>
                  </a:cubicBezTo>
                  <a:cubicBezTo>
                    <a:pt x="19612" y="16723"/>
                    <a:pt x="21299" y="12542"/>
                    <a:pt x="19780" y="9058"/>
                  </a:cubicBezTo>
                  <a:cubicBezTo>
                    <a:pt x="18261" y="5574"/>
                    <a:pt x="13536" y="2787"/>
                    <a:pt x="88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0" name="Line"/>
            <p:cNvSpPr/>
            <p:nvPr/>
          </p:nvSpPr>
          <p:spPr>
            <a:xfrm>
              <a:off x="4262762" y="411029"/>
              <a:ext cx="299008" cy="416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3556"/>
                  </a:moveTo>
                  <a:cubicBezTo>
                    <a:pt x="3692" y="4741"/>
                    <a:pt x="7385" y="5927"/>
                    <a:pt x="10062" y="7573"/>
                  </a:cubicBezTo>
                  <a:cubicBezTo>
                    <a:pt x="12738" y="9220"/>
                    <a:pt x="14400" y="11327"/>
                    <a:pt x="15231" y="13434"/>
                  </a:cubicBezTo>
                  <a:cubicBezTo>
                    <a:pt x="16062" y="15541"/>
                    <a:pt x="16062" y="17649"/>
                    <a:pt x="15600" y="19032"/>
                  </a:cubicBezTo>
                  <a:cubicBezTo>
                    <a:pt x="15138" y="20415"/>
                    <a:pt x="14215" y="21073"/>
                    <a:pt x="13292" y="21337"/>
                  </a:cubicBezTo>
                  <a:cubicBezTo>
                    <a:pt x="12369" y="21600"/>
                    <a:pt x="11446" y="21468"/>
                    <a:pt x="10892" y="20678"/>
                  </a:cubicBezTo>
                  <a:cubicBezTo>
                    <a:pt x="10338" y="19888"/>
                    <a:pt x="10154" y="18439"/>
                    <a:pt x="10800" y="15937"/>
                  </a:cubicBezTo>
                  <a:cubicBezTo>
                    <a:pt x="11446" y="13434"/>
                    <a:pt x="12923" y="9878"/>
                    <a:pt x="14862" y="7046"/>
                  </a:cubicBezTo>
                  <a:cubicBezTo>
                    <a:pt x="16800" y="4215"/>
                    <a:pt x="19200" y="210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1" name="Line"/>
            <p:cNvSpPr/>
            <p:nvPr/>
          </p:nvSpPr>
          <p:spPr>
            <a:xfrm>
              <a:off x="4869041" y="137426"/>
              <a:ext cx="313743" cy="85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412" fill="norm" stroke="1" extrusionOk="0">
                  <a:moveTo>
                    <a:pt x="21214" y="323"/>
                  </a:moveTo>
                  <a:cubicBezTo>
                    <a:pt x="18968" y="68"/>
                    <a:pt x="16721" y="-188"/>
                    <a:pt x="14475" y="195"/>
                  </a:cubicBezTo>
                  <a:cubicBezTo>
                    <a:pt x="12228" y="579"/>
                    <a:pt x="9982" y="1601"/>
                    <a:pt x="7736" y="3135"/>
                  </a:cubicBezTo>
                  <a:cubicBezTo>
                    <a:pt x="5489" y="4669"/>
                    <a:pt x="3243" y="6714"/>
                    <a:pt x="1774" y="8631"/>
                  </a:cubicBezTo>
                  <a:cubicBezTo>
                    <a:pt x="305" y="10548"/>
                    <a:pt x="-386" y="12337"/>
                    <a:pt x="219" y="14159"/>
                  </a:cubicBezTo>
                  <a:cubicBezTo>
                    <a:pt x="824" y="15980"/>
                    <a:pt x="2724" y="17833"/>
                    <a:pt x="5489" y="19048"/>
                  </a:cubicBezTo>
                  <a:cubicBezTo>
                    <a:pt x="8254" y="20262"/>
                    <a:pt x="11883" y="20837"/>
                    <a:pt x="15512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2" name="Line"/>
            <p:cNvSpPr/>
            <p:nvPr/>
          </p:nvSpPr>
          <p:spPr>
            <a:xfrm>
              <a:off x="5351892" y="394517"/>
              <a:ext cx="230231" cy="666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435" fill="norm" stroke="1" extrusionOk="0">
                  <a:moveTo>
                    <a:pt x="2777" y="8662"/>
                  </a:moveTo>
                  <a:cubicBezTo>
                    <a:pt x="2308" y="11044"/>
                    <a:pt x="1838" y="13425"/>
                    <a:pt x="1486" y="15396"/>
                  </a:cubicBezTo>
                  <a:cubicBezTo>
                    <a:pt x="1134" y="17368"/>
                    <a:pt x="899" y="18928"/>
                    <a:pt x="664" y="19955"/>
                  </a:cubicBezTo>
                  <a:cubicBezTo>
                    <a:pt x="430" y="20981"/>
                    <a:pt x="195" y="21474"/>
                    <a:pt x="77" y="21433"/>
                  </a:cubicBezTo>
                  <a:cubicBezTo>
                    <a:pt x="-40" y="21392"/>
                    <a:pt x="-40" y="20817"/>
                    <a:pt x="195" y="18969"/>
                  </a:cubicBezTo>
                  <a:cubicBezTo>
                    <a:pt x="430" y="17121"/>
                    <a:pt x="899" y="14000"/>
                    <a:pt x="1838" y="11167"/>
                  </a:cubicBezTo>
                  <a:cubicBezTo>
                    <a:pt x="2777" y="8333"/>
                    <a:pt x="4186" y="5787"/>
                    <a:pt x="5830" y="3980"/>
                  </a:cubicBezTo>
                  <a:cubicBezTo>
                    <a:pt x="7473" y="2174"/>
                    <a:pt x="9351" y="1106"/>
                    <a:pt x="10995" y="531"/>
                  </a:cubicBezTo>
                  <a:cubicBezTo>
                    <a:pt x="12638" y="-44"/>
                    <a:pt x="14047" y="-126"/>
                    <a:pt x="15690" y="161"/>
                  </a:cubicBezTo>
                  <a:cubicBezTo>
                    <a:pt x="17334" y="449"/>
                    <a:pt x="19212" y="1106"/>
                    <a:pt x="20269" y="2297"/>
                  </a:cubicBezTo>
                  <a:cubicBezTo>
                    <a:pt x="21325" y="3488"/>
                    <a:pt x="21560" y="5212"/>
                    <a:pt x="20269" y="6568"/>
                  </a:cubicBezTo>
                  <a:cubicBezTo>
                    <a:pt x="18977" y="7923"/>
                    <a:pt x="16160" y="8908"/>
                    <a:pt x="13108" y="9442"/>
                  </a:cubicBezTo>
                  <a:cubicBezTo>
                    <a:pt x="10056" y="9976"/>
                    <a:pt x="6769" y="10058"/>
                    <a:pt x="3482" y="10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3" name="Line"/>
            <p:cNvSpPr/>
            <p:nvPr/>
          </p:nvSpPr>
          <p:spPr>
            <a:xfrm>
              <a:off x="5573792" y="756037"/>
              <a:ext cx="15333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4" name="Line"/>
            <p:cNvSpPr/>
            <p:nvPr/>
          </p:nvSpPr>
          <p:spPr>
            <a:xfrm>
              <a:off x="5604459" y="740703"/>
              <a:ext cx="168672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1029"/>
                    <a:pt x="15055" y="2057"/>
                    <a:pt x="11455" y="5657"/>
                  </a:cubicBezTo>
                  <a:cubicBezTo>
                    <a:pt x="7855" y="9257"/>
                    <a:pt x="3927" y="154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5" name="Line"/>
            <p:cNvSpPr/>
            <p:nvPr/>
          </p:nvSpPr>
          <p:spPr>
            <a:xfrm>
              <a:off x="5891859" y="413463"/>
              <a:ext cx="134277" cy="373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60" fill="norm" stroke="1" extrusionOk="0">
                  <a:moveTo>
                    <a:pt x="21413" y="2064"/>
                  </a:moveTo>
                  <a:cubicBezTo>
                    <a:pt x="20598" y="1329"/>
                    <a:pt x="19783" y="595"/>
                    <a:pt x="18356" y="227"/>
                  </a:cubicBezTo>
                  <a:cubicBezTo>
                    <a:pt x="16930" y="-140"/>
                    <a:pt x="14892" y="-140"/>
                    <a:pt x="12447" y="815"/>
                  </a:cubicBezTo>
                  <a:cubicBezTo>
                    <a:pt x="10002" y="1770"/>
                    <a:pt x="7149" y="3680"/>
                    <a:pt x="4704" y="6472"/>
                  </a:cubicBezTo>
                  <a:cubicBezTo>
                    <a:pt x="2258" y="9264"/>
                    <a:pt x="221" y="12938"/>
                    <a:pt x="17" y="15582"/>
                  </a:cubicBezTo>
                  <a:cubicBezTo>
                    <a:pt x="-187" y="18227"/>
                    <a:pt x="1443" y="19844"/>
                    <a:pt x="4907" y="20652"/>
                  </a:cubicBezTo>
                  <a:cubicBezTo>
                    <a:pt x="8372" y="21460"/>
                    <a:pt x="13670" y="21460"/>
                    <a:pt x="18968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6" name="Line"/>
            <p:cNvSpPr/>
            <p:nvPr/>
          </p:nvSpPr>
          <p:spPr>
            <a:xfrm>
              <a:off x="6015345" y="487698"/>
              <a:ext cx="256130" cy="297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467" fill="norm" stroke="1" extrusionOk="0">
                  <a:moveTo>
                    <a:pt x="21434" y="0"/>
                  </a:moveTo>
                  <a:cubicBezTo>
                    <a:pt x="21220" y="2954"/>
                    <a:pt x="21006" y="5908"/>
                    <a:pt x="20258" y="8677"/>
                  </a:cubicBezTo>
                  <a:cubicBezTo>
                    <a:pt x="19509" y="11446"/>
                    <a:pt x="18226" y="14031"/>
                    <a:pt x="15660" y="16154"/>
                  </a:cubicBezTo>
                  <a:cubicBezTo>
                    <a:pt x="13093" y="18277"/>
                    <a:pt x="9244" y="19938"/>
                    <a:pt x="6784" y="20769"/>
                  </a:cubicBezTo>
                  <a:cubicBezTo>
                    <a:pt x="4325" y="21600"/>
                    <a:pt x="3256" y="21600"/>
                    <a:pt x="2400" y="21231"/>
                  </a:cubicBezTo>
                  <a:cubicBezTo>
                    <a:pt x="1545" y="20862"/>
                    <a:pt x="903" y="20123"/>
                    <a:pt x="476" y="19015"/>
                  </a:cubicBezTo>
                  <a:cubicBezTo>
                    <a:pt x="48" y="17908"/>
                    <a:pt x="-166" y="16431"/>
                    <a:pt x="155" y="15415"/>
                  </a:cubicBezTo>
                  <a:cubicBezTo>
                    <a:pt x="476" y="14400"/>
                    <a:pt x="1331" y="13846"/>
                    <a:pt x="3042" y="13846"/>
                  </a:cubicBezTo>
                  <a:cubicBezTo>
                    <a:pt x="4753" y="13846"/>
                    <a:pt x="7319" y="14400"/>
                    <a:pt x="9672" y="15231"/>
                  </a:cubicBezTo>
                  <a:cubicBezTo>
                    <a:pt x="12024" y="16062"/>
                    <a:pt x="14163" y="17169"/>
                    <a:pt x="15767" y="17723"/>
                  </a:cubicBezTo>
                  <a:cubicBezTo>
                    <a:pt x="17371" y="18277"/>
                    <a:pt x="18440" y="18277"/>
                    <a:pt x="19509" y="18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7" name="Line"/>
            <p:cNvSpPr/>
            <p:nvPr/>
          </p:nvSpPr>
          <p:spPr>
            <a:xfrm>
              <a:off x="6386477" y="388029"/>
              <a:ext cx="82040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4" h="21600" fill="norm" stroke="1" extrusionOk="0">
                  <a:moveTo>
                    <a:pt x="0" y="0"/>
                  </a:moveTo>
                  <a:cubicBezTo>
                    <a:pt x="3176" y="0"/>
                    <a:pt x="6353" y="0"/>
                    <a:pt x="9529" y="632"/>
                  </a:cubicBezTo>
                  <a:cubicBezTo>
                    <a:pt x="12706" y="1263"/>
                    <a:pt x="15882" y="2526"/>
                    <a:pt x="18106" y="5116"/>
                  </a:cubicBezTo>
                  <a:cubicBezTo>
                    <a:pt x="20329" y="7705"/>
                    <a:pt x="21600" y="11621"/>
                    <a:pt x="18741" y="14589"/>
                  </a:cubicBezTo>
                  <a:cubicBezTo>
                    <a:pt x="15882" y="17558"/>
                    <a:pt x="8894" y="19579"/>
                    <a:pt x="19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8" name="Line"/>
            <p:cNvSpPr/>
            <p:nvPr/>
          </p:nvSpPr>
          <p:spPr>
            <a:xfrm>
              <a:off x="6608815" y="840372"/>
              <a:ext cx="99670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23" y="5829"/>
                    <a:pt x="13846" y="11657"/>
                    <a:pt x="10246" y="15257"/>
                  </a:cubicBezTo>
                  <a:cubicBezTo>
                    <a:pt x="6646" y="18857"/>
                    <a:pt x="3323" y="202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9" name="Line"/>
            <p:cNvSpPr/>
            <p:nvPr/>
          </p:nvSpPr>
          <p:spPr>
            <a:xfrm>
              <a:off x="7490502" y="184219"/>
              <a:ext cx="249372" cy="649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55" fill="norm" stroke="1" extrusionOk="0">
                  <a:moveTo>
                    <a:pt x="5891" y="6729"/>
                  </a:moveTo>
                  <a:cubicBezTo>
                    <a:pt x="5455" y="9767"/>
                    <a:pt x="5018" y="12804"/>
                    <a:pt x="4691" y="15125"/>
                  </a:cubicBezTo>
                  <a:cubicBezTo>
                    <a:pt x="4364" y="17445"/>
                    <a:pt x="4145" y="19048"/>
                    <a:pt x="3927" y="20061"/>
                  </a:cubicBezTo>
                  <a:cubicBezTo>
                    <a:pt x="3709" y="21073"/>
                    <a:pt x="3491" y="21495"/>
                    <a:pt x="3273" y="21453"/>
                  </a:cubicBezTo>
                  <a:cubicBezTo>
                    <a:pt x="3055" y="21411"/>
                    <a:pt x="2836" y="20904"/>
                    <a:pt x="2727" y="19048"/>
                  </a:cubicBezTo>
                  <a:cubicBezTo>
                    <a:pt x="2618" y="17192"/>
                    <a:pt x="2618" y="13986"/>
                    <a:pt x="3491" y="10990"/>
                  </a:cubicBezTo>
                  <a:cubicBezTo>
                    <a:pt x="4364" y="7995"/>
                    <a:pt x="6109" y="5211"/>
                    <a:pt x="7855" y="3397"/>
                  </a:cubicBezTo>
                  <a:cubicBezTo>
                    <a:pt x="9600" y="1583"/>
                    <a:pt x="11345" y="739"/>
                    <a:pt x="12982" y="317"/>
                  </a:cubicBezTo>
                  <a:cubicBezTo>
                    <a:pt x="14618" y="-105"/>
                    <a:pt x="16145" y="-105"/>
                    <a:pt x="17673" y="317"/>
                  </a:cubicBezTo>
                  <a:cubicBezTo>
                    <a:pt x="19200" y="739"/>
                    <a:pt x="20727" y="1583"/>
                    <a:pt x="21164" y="2679"/>
                  </a:cubicBezTo>
                  <a:cubicBezTo>
                    <a:pt x="21600" y="3776"/>
                    <a:pt x="20945" y="5126"/>
                    <a:pt x="18545" y="6265"/>
                  </a:cubicBezTo>
                  <a:cubicBezTo>
                    <a:pt x="16145" y="7404"/>
                    <a:pt x="12000" y="8333"/>
                    <a:pt x="8618" y="8881"/>
                  </a:cubicBezTo>
                  <a:cubicBezTo>
                    <a:pt x="5236" y="9429"/>
                    <a:pt x="2618" y="9598"/>
                    <a:pt x="0" y="97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0" name="Line"/>
            <p:cNvSpPr/>
            <p:nvPr/>
          </p:nvSpPr>
          <p:spPr>
            <a:xfrm>
              <a:off x="7689840" y="464697"/>
              <a:ext cx="13033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88" y="2160"/>
                    <a:pt x="6776" y="4320"/>
                    <a:pt x="10376" y="7920"/>
                  </a:cubicBezTo>
                  <a:cubicBezTo>
                    <a:pt x="13976" y="11520"/>
                    <a:pt x="17788" y="165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1" name="Line"/>
            <p:cNvSpPr/>
            <p:nvPr/>
          </p:nvSpPr>
          <p:spPr>
            <a:xfrm>
              <a:off x="7743508" y="503031"/>
              <a:ext cx="115003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1440"/>
                    <a:pt x="12000" y="2880"/>
                    <a:pt x="8400" y="6480"/>
                  </a:cubicBezTo>
                  <a:cubicBezTo>
                    <a:pt x="4800" y="10080"/>
                    <a:pt x="2400" y="158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2" name="Line"/>
            <p:cNvSpPr/>
            <p:nvPr/>
          </p:nvSpPr>
          <p:spPr>
            <a:xfrm>
              <a:off x="7988521" y="258218"/>
              <a:ext cx="138330" cy="27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147" fill="norm" stroke="1" extrusionOk="0">
                  <a:moveTo>
                    <a:pt x="21257" y="3559"/>
                  </a:moveTo>
                  <a:cubicBezTo>
                    <a:pt x="20864" y="2559"/>
                    <a:pt x="20472" y="1559"/>
                    <a:pt x="19293" y="859"/>
                  </a:cubicBezTo>
                  <a:cubicBezTo>
                    <a:pt x="18115" y="159"/>
                    <a:pt x="16152" y="-241"/>
                    <a:pt x="13402" y="159"/>
                  </a:cubicBezTo>
                  <a:cubicBezTo>
                    <a:pt x="10653" y="559"/>
                    <a:pt x="7119" y="1759"/>
                    <a:pt x="4370" y="4659"/>
                  </a:cubicBezTo>
                  <a:cubicBezTo>
                    <a:pt x="1621" y="7559"/>
                    <a:pt x="-343" y="12159"/>
                    <a:pt x="50" y="15259"/>
                  </a:cubicBezTo>
                  <a:cubicBezTo>
                    <a:pt x="442" y="18359"/>
                    <a:pt x="3192" y="19959"/>
                    <a:pt x="6922" y="20659"/>
                  </a:cubicBezTo>
                  <a:cubicBezTo>
                    <a:pt x="10653" y="21359"/>
                    <a:pt x="15366" y="21159"/>
                    <a:pt x="20079" y="20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3" name="Line"/>
            <p:cNvSpPr/>
            <p:nvPr/>
          </p:nvSpPr>
          <p:spPr>
            <a:xfrm>
              <a:off x="8128447" y="357361"/>
              <a:ext cx="197741" cy="20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188" fill="norm" stroke="1" extrusionOk="0">
                  <a:moveTo>
                    <a:pt x="16442" y="0"/>
                  </a:moveTo>
                  <a:cubicBezTo>
                    <a:pt x="15889" y="4945"/>
                    <a:pt x="15335" y="9889"/>
                    <a:pt x="13950" y="13402"/>
                  </a:cubicBezTo>
                  <a:cubicBezTo>
                    <a:pt x="12565" y="16916"/>
                    <a:pt x="10350" y="18998"/>
                    <a:pt x="8550" y="20169"/>
                  </a:cubicBezTo>
                  <a:cubicBezTo>
                    <a:pt x="6750" y="21340"/>
                    <a:pt x="5365" y="21600"/>
                    <a:pt x="3981" y="20429"/>
                  </a:cubicBezTo>
                  <a:cubicBezTo>
                    <a:pt x="2596" y="19258"/>
                    <a:pt x="1212" y="16655"/>
                    <a:pt x="519" y="14573"/>
                  </a:cubicBezTo>
                  <a:cubicBezTo>
                    <a:pt x="-173" y="12492"/>
                    <a:pt x="-173" y="10930"/>
                    <a:pt x="519" y="9759"/>
                  </a:cubicBezTo>
                  <a:cubicBezTo>
                    <a:pt x="1212" y="8588"/>
                    <a:pt x="2596" y="7807"/>
                    <a:pt x="6196" y="9369"/>
                  </a:cubicBezTo>
                  <a:cubicBezTo>
                    <a:pt x="9796" y="10930"/>
                    <a:pt x="15612" y="14834"/>
                    <a:pt x="21427" y="18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4" name="Line"/>
            <p:cNvSpPr/>
            <p:nvPr/>
          </p:nvSpPr>
          <p:spPr>
            <a:xfrm>
              <a:off x="8441190" y="298081"/>
              <a:ext cx="126287" cy="29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452" fill="norm" stroke="1" extrusionOk="0">
                  <a:moveTo>
                    <a:pt x="0" y="960"/>
                  </a:moveTo>
                  <a:cubicBezTo>
                    <a:pt x="1662" y="406"/>
                    <a:pt x="3323" y="-148"/>
                    <a:pt x="6231" y="37"/>
                  </a:cubicBezTo>
                  <a:cubicBezTo>
                    <a:pt x="9138" y="221"/>
                    <a:pt x="13292" y="1144"/>
                    <a:pt x="16408" y="3729"/>
                  </a:cubicBezTo>
                  <a:cubicBezTo>
                    <a:pt x="19523" y="6314"/>
                    <a:pt x="21600" y="10560"/>
                    <a:pt x="19938" y="13790"/>
                  </a:cubicBezTo>
                  <a:cubicBezTo>
                    <a:pt x="18277" y="17021"/>
                    <a:pt x="12877" y="19237"/>
                    <a:pt x="7477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5" name="Line"/>
            <p:cNvSpPr/>
            <p:nvPr/>
          </p:nvSpPr>
          <p:spPr>
            <a:xfrm>
              <a:off x="8922729" y="237410"/>
              <a:ext cx="177810" cy="36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306" fill="norm" stroke="1" extrusionOk="0">
                  <a:moveTo>
                    <a:pt x="21469" y="2558"/>
                  </a:moveTo>
                  <a:cubicBezTo>
                    <a:pt x="19000" y="1652"/>
                    <a:pt x="16532" y="745"/>
                    <a:pt x="14526" y="292"/>
                  </a:cubicBezTo>
                  <a:cubicBezTo>
                    <a:pt x="12520" y="-161"/>
                    <a:pt x="10978" y="-161"/>
                    <a:pt x="8972" y="821"/>
                  </a:cubicBezTo>
                  <a:cubicBezTo>
                    <a:pt x="6966" y="1803"/>
                    <a:pt x="4498" y="3766"/>
                    <a:pt x="2800" y="6485"/>
                  </a:cubicBezTo>
                  <a:cubicBezTo>
                    <a:pt x="1103" y="9204"/>
                    <a:pt x="178" y="12678"/>
                    <a:pt x="23" y="15246"/>
                  </a:cubicBezTo>
                  <a:cubicBezTo>
                    <a:pt x="-131" y="17814"/>
                    <a:pt x="486" y="19475"/>
                    <a:pt x="1566" y="20382"/>
                  </a:cubicBezTo>
                  <a:cubicBezTo>
                    <a:pt x="2646" y="21288"/>
                    <a:pt x="4189" y="21439"/>
                    <a:pt x="5732" y="21212"/>
                  </a:cubicBezTo>
                  <a:cubicBezTo>
                    <a:pt x="7275" y="20986"/>
                    <a:pt x="8818" y="20382"/>
                    <a:pt x="10360" y="197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6" name="Line"/>
            <p:cNvSpPr/>
            <p:nvPr/>
          </p:nvSpPr>
          <p:spPr>
            <a:xfrm>
              <a:off x="9108205" y="335588"/>
              <a:ext cx="46002" cy="236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8" fill="norm" stroke="1" extrusionOk="0">
                  <a:moveTo>
                    <a:pt x="0" y="4069"/>
                  </a:moveTo>
                  <a:cubicBezTo>
                    <a:pt x="3600" y="1978"/>
                    <a:pt x="7200" y="-112"/>
                    <a:pt x="9000" y="4"/>
                  </a:cubicBezTo>
                  <a:cubicBezTo>
                    <a:pt x="10800" y="120"/>
                    <a:pt x="10800" y="2443"/>
                    <a:pt x="11400" y="6043"/>
                  </a:cubicBezTo>
                  <a:cubicBezTo>
                    <a:pt x="12000" y="9643"/>
                    <a:pt x="13200" y="14520"/>
                    <a:pt x="15000" y="17307"/>
                  </a:cubicBezTo>
                  <a:cubicBezTo>
                    <a:pt x="16800" y="20094"/>
                    <a:pt x="19200" y="20791"/>
                    <a:pt x="21600" y="21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7" name="Line"/>
            <p:cNvSpPr/>
            <p:nvPr/>
          </p:nvSpPr>
          <p:spPr>
            <a:xfrm>
              <a:off x="9246208" y="428417"/>
              <a:ext cx="260674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4659" y="11153"/>
                    <a:pt x="9318" y="2153"/>
                    <a:pt x="12918" y="353"/>
                  </a:cubicBezTo>
                  <a:cubicBezTo>
                    <a:pt x="16518" y="-1447"/>
                    <a:pt x="19059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8" name="Line"/>
            <p:cNvSpPr/>
            <p:nvPr/>
          </p:nvSpPr>
          <p:spPr>
            <a:xfrm>
              <a:off x="9584222" y="224366"/>
              <a:ext cx="242810" cy="533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53" fill="norm" stroke="1" extrusionOk="0">
                  <a:moveTo>
                    <a:pt x="7289" y="8438"/>
                  </a:moveTo>
                  <a:cubicBezTo>
                    <a:pt x="5731" y="10495"/>
                    <a:pt x="4172" y="12552"/>
                    <a:pt x="3059" y="14507"/>
                  </a:cubicBezTo>
                  <a:cubicBezTo>
                    <a:pt x="1945" y="16461"/>
                    <a:pt x="1277" y="18312"/>
                    <a:pt x="832" y="19547"/>
                  </a:cubicBezTo>
                  <a:cubicBezTo>
                    <a:pt x="386" y="20781"/>
                    <a:pt x="164" y="21398"/>
                    <a:pt x="52" y="21450"/>
                  </a:cubicBezTo>
                  <a:cubicBezTo>
                    <a:pt x="-59" y="21501"/>
                    <a:pt x="-59" y="20987"/>
                    <a:pt x="720" y="19032"/>
                  </a:cubicBezTo>
                  <a:cubicBezTo>
                    <a:pt x="1500" y="17078"/>
                    <a:pt x="3059" y="13684"/>
                    <a:pt x="5063" y="10547"/>
                  </a:cubicBezTo>
                  <a:cubicBezTo>
                    <a:pt x="7067" y="7410"/>
                    <a:pt x="9516" y="4530"/>
                    <a:pt x="11186" y="2832"/>
                  </a:cubicBezTo>
                  <a:cubicBezTo>
                    <a:pt x="12856" y="1135"/>
                    <a:pt x="13747" y="621"/>
                    <a:pt x="14861" y="312"/>
                  </a:cubicBezTo>
                  <a:cubicBezTo>
                    <a:pt x="15974" y="4"/>
                    <a:pt x="17310" y="-99"/>
                    <a:pt x="18312" y="107"/>
                  </a:cubicBezTo>
                  <a:cubicBezTo>
                    <a:pt x="19314" y="312"/>
                    <a:pt x="19982" y="827"/>
                    <a:pt x="20539" y="1701"/>
                  </a:cubicBezTo>
                  <a:cubicBezTo>
                    <a:pt x="21096" y="2575"/>
                    <a:pt x="21541" y="3810"/>
                    <a:pt x="20650" y="5198"/>
                  </a:cubicBezTo>
                  <a:cubicBezTo>
                    <a:pt x="19760" y="6587"/>
                    <a:pt x="17533" y="8130"/>
                    <a:pt x="14972" y="8850"/>
                  </a:cubicBezTo>
                  <a:cubicBezTo>
                    <a:pt x="12411" y="9570"/>
                    <a:pt x="9516" y="9467"/>
                    <a:pt x="6621" y="9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9" name="Line"/>
            <p:cNvSpPr/>
            <p:nvPr/>
          </p:nvSpPr>
          <p:spPr>
            <a:xfrm>
              <a:off x="9851888" y="487698"/>
              <a:ext cx="10733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29" y="6240"/>
                    <a:pt x="9257" y="12480"/>
                    <a:pt x="12857" y="16080"/>
                  </a:cubicBezTo>
                  <a:cubicBezTo>
                    <a:pt x="16457" y="19680"/>
                    <a:pt x="19029" y="206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0" name="Line"/>
            <p:cNvSpPr/>
            <p:nvPr/>
          </p:nvSpPr>
          <p:spPr>
            <a:xfrm>
              <a:off x="9894938" y="533699"/>
              <a:ext cx="12562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600" fill="norm" stroke="1" extrusionOk="0">
                  <a:moveTo>
                    <a:pt x="21235" y="0"/>
                  </a:moveTo>
                  <a:cubicBezTo>
                    <a:pt x="16051" y="1108"/>
                    <a:pt x="10867" y="2215"/>
                    <a:pt x="7195" y="4154"/>
                  </a:cubicBezTo>
                  <a:cubicBezTo>
                    <a:pt x="3523" y="6092"/>
                    <a:pt x="1363" y="8862"/>
                    <a:pt x="499" y="11908"/>
                  </a:cubicBezTo>
                  <a:cubicBezTo>
                    <a:pt x="-365" y="14954"/>
                    <a:pt x="67" y="18277"/>
                    <a:pt x="4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1" name="Line"/>
            <p:cNvSpPr/>
            <p:nvPr/>
          </p:nvSpPr>
          <p:spPr>
            <a:xfrm>
              <a:off x="10126510" y="309173"/>
              <a:ext cx="111672" cy="239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8" h="21340" fill="norm" stroke="1" extrusionOk="0">
                  <a:moveTo>
                    <a:pt x="19976" y="2923"/>
                  </a:moveTo>
                  <a:cubicBezTo>
                    <a:pt x="20445" y="1786"/>
                    <a:pt x="20915" y="649"/>
                    <a:pt x="19976" y="195"/>
                  </a:cubicBezTo>
                  <a:cubicBezTo>
                    <a:pt x="19037" y="-260"/>
                    <a:pt x="16689" y="-33"/>
                    <a:pt x="13167" y="2127"/>
                  </a:cubicBezTo>
                  <a:cubicBezTo>
                    <a:pt x="9645" y="4287"/>
                    <a:pt x="4950" y="8380"/>
                    <a:pt x="2367" y="10995"/>
                  </a:cubicBezTo>
                  <a:cubicBezTo>
                    <a:pt x="-215" y="13609"/>
                    <a:pt x="-685" y="14746"/>
                    <a:pt x="958" y="16224"/>
                  </a:cubicBezTo>
                  <a:cubicBezTo>
                    <a:pt x="2602" y="17702"/>
                    <a:pt x="6358" y="19521"/>
                    <a:pt x="10115" y="21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2" name="Line"/>
            <p:cNvSpPr/>
            <p:nvPr/>
          </p:nvSpPr>
          <p:spPr>
            <a:xfrm>
              <a:off x="10290187" y="326694"/>
              <a:ext cx="190383" cy="20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31" fill="norm" stroke="1" extrusionOk="0">
                  <a:moveTo>
                    <a:pt x="20591" y="0"/>
                  </a:moveTo>
                  <a:cubicBezTo>
                    <a:pt x="18287" y="4684"/>
                    <a:pt x="15983" y="9369"/>
                    <a:pt x="13679" y="12882"/>
                  </a:cubicBezTo>
                  <a:cubicBezTo>
                    <a:pt x="11375" y="16395"/>
                    <a:pt x="9071" y="18737"/>
                    <a:pt x="7055" y="20039"/>
                  </a:cubicBezTo>
                  <a:cubicBezTo>
                    <a:pt x="5039" y="21340"/>
                    <a:pt x="3311" y="21600"/>
                    <a:pt x="2159" y="21080"/>
                  </a:cubicBezTo>
                  <a:cubicBezTo>
                    <a:pt x="1007" y="20559"/>
                    <a:pt x="431" y="19258"/>
                    <a:pt x="143" y="17827"/>
                  </a:cubicBezTo>
                  <a:cubicBezTo>
                    <a:pt x="-145" y="16395"/>
                    <a:pt x="-145" y="14834"/>
                    <a:pt x="1583" y="13402"/>
                  </a:cubicBezTo>
                  <a:cubicBezTo>
                    <a:pt x="3311" y="11971"/>
                    <a:pt x="6767" y="10670"/>
                    <a:pt x="10367" y="11581"/>
                  </a:cubicBezTo>
                  <a:cubicBezTo>
                    <a:pt x="13967" y="12492"/>
                    <a:pt x="17711" y="15614"/>
                    <a:pt x="21455" y="18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3" name="Line"/>
            <p:cNvSpPr/>
            <p:nvPr/>
          </p:nvSpPr>
          <p:spPr>
            <a:xfrm>
              <a:off x="10511237" y="288360"/>
              <a:ext cx="101568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600" fill="norm" stroke="1" extrusionOk="0">
                  <a:moveTo>
                    <a:pt x="12644" y="0"/>
                  </a:moveTo>
                  <a:cubicBezTo>
                    <a:pt x="15805" y="1620"/>
                    <a:pt x="18966" y="3240"/>
                    <a:pt x="20283" y="5760"/>
                  </a:cubicBezTo>
                  <a:cubicBezTo>
                    <a:pt x="21600" y="8280"/>
                    <a:pt x="21073" y="11700"/>
                    <a:pt x="17385" y="14490"/>
                  </a:cubicBezTo>
                  <a:cubicBezTo>
                    <a:pt x="13698" y="17280"/>
                    <a:pt x="6849" y="19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4" name="Line"/>
            <p:cNvSpPr/>
            <p:nvPr/>
          </p:nvSpPr>
          <p:spPr>
            <a:xfrm>
              <a:off x="10626239" y="265359"/>
              <a:ext cx="135937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7" h="21600" fill="norm" stroke="1" extrusionOk="0">
                  <a:moveTo>
                    <a:pt x="18514" y="0"/>
                  </a:moveTo>
                  <a:cubicBezTo>
                    <a:pt x="20057" y="3532"/>
                    <a:pt x="21600" y="7064"/>
                    <a:pt x="19479" y="10460"/>
                  </a:cubicBezTo>
                  <a:cubicBezTo>
                    <a:pt x="17357" y="13857"/>
                    <a:pt x="11571" y="17117"/>
                    <a:pt x="7714" y="18951"/>
                  </a:cubicBezTo>
                  <a:cubicBezTo>
                    <a:pt x="3857" y="20785"/>
                    <a:pt x="1929" y="211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5" name="Line"/>
            <p:cNvSpPr/>
            <p:nvPr/>
          </p:nvSpPr>
          <p:spPr>
            <a:xfrm>
              <a:off x="7751174" y="776482"/>
              <a:ext cx="2330721" cy="109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6" y="21600"/>
                    <a:pt x="1232" y="21600"/>
                    <a:pt x="1918" y="21098"/>
                  </a:cubicBezTo>
                  <a:cubicBezTo>
                    <a:pt x="2605" y="20595"/>
                    <a:pt x="3363" y="19591"/>
                    <a:pt x="4192" y="18335"/>
                  </a:cubicBezTo>
                  <a:cubicBezTo>
                    <a:pt x="5021" y="17079"/>
                    <a:pt x="5921" y="15572"/>
                    <a:pt x="6774" y="14316"/>
                  </a:cubicBezTo>
                  <a:cubicBezTo>
                    <a:pt x="7626" y="13060"/>
                    <a:pt x="8432" y="12056"/>
                    <a:pt x="9284" y="11051"/>
                  </a:cubicBezTo>
                  <a:cubicBezTo>
                    <a:pt x="10137" y="10047"/>
                    <a:pt x="11037" y="9042"/>
                    <a:pt x="11961" y="7535"/>
                  </a:cubicBezTo>
                  <a:cubicBezTo>
                    <a:pt x="12884" y="6028"/>
                    <a:pt x="13832" y="4019"/>
                    <a:pt x="14755" y="2512"/>
                  </a:cubicBezTo>
                  <a:cubicBezTo>
                    <a:pt x="15679" y="1005"/>
                    <a:pt x="16579" y="0"/>
                    <a:pt x="17503" y="0"/>
                  </a:cubicBezTo>
                  <a:cubicBezTo>
                    <a:pt x="18426" y="0"/>
                    <a:pt x="19374" y="1005"/>
                    <a:pt x="20061" y="2512"/>
                  </a:cubicBezTo>
                  <a:cubicBezTo>
                    <a:pt x="20747" y="4019"/>
                    <a:pt x="21174" y="6028"/>
                    <a:pt x="21600" y="8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6" name="Line"/>
            <p:cNvSpPr/>
            <p:nvPr/>
          </p:nvSpPr>
          <p:spPr>
            <a:xfrm>
              <a:off x="9265776" y="1009043"/>
              <a:ext cx="339120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600" fill="norm" stroke="1" extrusionOk="0">
                  <a:moveTo>
                    <a:pt x="2634" y="0"/>
                  </a:moveTo>
                  <a:cubicBezTo>
                    <a:pt x="2151" y="4985"/>
                    <a:pt x="1667" y="9969"/>
                    <a:pt x="1184" y="13015"/>
                  </a:cubicBezTo>
                  <a:cubicBezTo>
                    <a:pt x="700" y="16062"/>
                    <a:pt x="216" y="17169"/>
                    <a:pt x="55" y="17169"/>
                  </a:cubicBezTo>
                  <a:cubicBezTo>
                    <a:pt x="-106" y="17169"/>
                    <a:pt x="55" y="16062"/>
                    <a:pt x="942" y="13938"/>
                  </a:cubicBezTo>
                  <a:cubicBezTo>
                    <a:pt x="1828" y="11815"/>
                    <a:pt x="3440" y="8677"/>
                    <a:pt x="6100" y="6369"/>
                  </a:cubicBezTo>
                  <a:cubicBezTo>
                    <a:pt x="8760" y="4062"/>
                    <a:pt x="12467" y="2585"/>
                    <a:pt x="15207" y="2492"/>
                  </a:cubicBezTo>
                  <a:cubicBezTo>
                    <a:pt x="17948" y="2400"/>
                    <a:pt x="19721" y="3692"/>
                    <a:pt x="20607" y="6092"/>
                  </a:cubicBezTo>
                  <a:cubicBezTo>
                    <a:pt x="21494" y="8492"/>
                    <a:pt x="21494" y="12000"/>
                    <a:pt x="21252" y="14769"/>
                  </a:cubicBezTo>
                  <a:cubicBezTo>
                    <a:pt x="21010" y="17538"/>
                    <a:pt x="20527" y="19569"/>
                    <a:pt x="200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7" name="Line"/>
            <p:cNvSpPr/>
            <p:nvPr/>
          </p:nvSpPr>
          <p:spPr>
            <a:xfrm>
              <a:off x="10756576" y="135023"/>
              <a:ext cx="399619" cy="148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600" fill="norm" stroke="1" extrusionOk="0">
                  <a:moveTo>
                    <a:pt x="4921" y="0"/>
                  </a:moveTo>
                  <a:cubicBezTo>
                    <a:pt x="6972" y="37"/>
                    <a:pt x="9023" y="74"/>
                    <a:pt x="10527" y="223"/>
                  </a:cubicBezTo>
                  <a:cubicBezTo>
                    <a:pt x="12030" y="371"/>
                    <a:pt x="12987" y="631"/>
                    <a:pt x="13876" y="1095"/>
                  </a:cubicBezTo>
                  <a:cubicBezTo>
                    <a:pt x="14765" y="1559"/>
                    <a:pt x="15585" y="2227"/>
                    <a:pt x="16815" y="3173"/>
                  </a:cubicBezTo>
                  <a:cubicBezTo>
                    <a:pt x="18046" y="4120"/>
                    <a:pt x="19686" y="5344"/>
                    <a:pt x="20575" y="6532"/>
                  </a:cubicBezTo>
                  <a:cubicBezTo>
                    <a:pt x="21463" y="7720"/>
                    <a:pt x="21600" y="8870"/>
                    <a:pt x="21053" y="10169"/>
                  </a:cubicBezTo>
                  <a:cubicBezTo>
                    <a:pt x="20506" y="11468"/>
                    <a:pt x="19276" y="12915"/>
                    <a:pt x="17499" y="14233"/>
                  </a:cubicBezTo>
                  <a:cubicBezTo>
                    <a:pt x="15722" y="15551"/>
                    <a:pt x="13397" y="16738"/>
                    <a:pt x="11142" y="17777"/>
                  </a:cubicBezTo>
                  <a:cubicBezTo>
                    <a:pt x="8886" y="18816"/>
                    <a:pt x="6699" y="19707"/>
                    <a:pt x="4853" y="20320"/>
                  </a:cubicBezTo>
                  <a:cubicBezTo>
                    <a:pt x="3008" y="20932"/>
                    <a:pt x="1504" y="212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8" name="Line"/>
            <p:cNvSpPr/>
            <p:nvPr/>
          </p:nvSpPr>
          <p:spPr>
            <a:xfrm>
              <a:off x="0" y="2366073"/>
              <a:ext cx="36800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50" y="14400"/>
                    <a:pt x="7500" y="7200"/>
                    <a:pt x="11100" y="3600"/>
                  </a:cubicBezTo>
                  <a:cubicBezTo>
                    <a:pt x="14700" y="0"/>
                    <a:pt x="181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9" name="Line"/>
            <p:cNvSpPr/>
            <p:nvPr/>
          </p:nvSpPr>
          <p:spPr>
            <a:xfrm>
              <a:off x="84118" y="2412074"/>
              <a:ext cx="375893" cy="96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81" fill="norm" stroke="1" extrusionOk="0">
                  <a:moveTo>
                    <a:pt x="2201" y="18758"/>
                  </a:moveTo>
                  <a:cubicBezTo>
                    <a:pt x="1034" y="19895"/>
                    <a:pt x="-134" y="21032"/>
                    <a:pt x="12" y="21316"/>
                  </a:cubicBezTo>
                  <a:cubicBezTo>
                    <a:pt x="158" y="21600"/>
                    <a:pt x="1617" y="21032"/>
                    <a:pt x="4755" y="18189"/>
                  </a:cubicBezTo>
                  <a:cubicBezTo>
                    <a:pt x="7893" y="15347"/>
                    <a:pt x="12709" y="10232"/>
                    <a:pt x="15774" y="6821"/>
                  </a:cubicBezTo>
                  <a:cubicBezTo>
                    <a:pt x="18839" y="3411"/>
                    <a:pt x="20152" y="1705"/>
                    <a:pt x="214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0" name="Line"/>
            <p:cNvSpPr/>
            <p:nvPr/>
          </p:nvSpPr>
          <p:spPr>
            <a:xfrm>
              <a:off x="351435" y="2255123"/>
              <a:ext cx="265826" cy="278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177" fill="norm" stroke="1" extrusionOk="0">
                  <a:moveTo>
                    <a:pt x="3731" y="275"/>
                  </a:moveTo>
                  <a:cubicBezTo>
                    <a:pt x="2116" y="81"/>
                    <a:pt x="501" y="-114"/>
                    <a:pt x="98" y="81"/>
                  </a:cubicBezTo>
                  <a:cubicBezTo>
                    <a:pt x="-306" y="275"/>
                    <a:pt x="501" y="859"/>
                    <a:pt x="3227" y="2124"/>
                  </a:cubicBezTo>
                  <a:cubicBezTo>
                    <a:pt x="5952" y="3389"/>
                    <a:pt x="10595" y="5335"/>
                    <a:pt x="13926" y="7378"/>
                  </a:cubicBezTo>
                  <a:cubicBezTo>
                    <a:pt x="17257" y="9421"/>
                    <a:pt x="19275" y="11562"/>
                    <a:pt x="20285" y="13118"/>
                  </a:cubicBezTo>
                  <a:cubicBezTo>
                    <a:pt x="21294" y="14675"/>
                    <a:pt x="21294" y="15648"/>
                    <a:pt x="19881" y="17010"/>
                  </a:cubicBezTo>
                  <a:cubicBezTo>
                    <a:pt x="18468" y="18372"/>
                    <a:pt x="15642" y="20124"/>
                    <a:pt x="13623" y="20805"/>
                  </a:cubicBezTo>
                  <a:cubicBezTo>
                    <a:pt x="11604" y="21486"/>
                    <a:pt x="10393" y="21097"/>
                    <a:pt x="9182" y="20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1" name="Line"/>
            <p:cNvSpPr/>
            <p:nvPr/>
          </p:nvSpPr>
          <p:spPr>
            <a:xfrm>
              <a:off x="1141736" y="2134684"/>
              <a:ext cx="123293" cy="44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421" fill="norm" stroke="1" extrusionOk="0">
                  <a:moveTo>
                    <a:pt x="21267" y="2644"/>
                  </a:moveTo>
                  <a:cubicBezTo>
                    <a:pt x="20826" y="1662"/>
                    <a:pt x="20385" y="680"/>
                    <a:pt x="19063" y="251"/>
                  </a:cubicBezTo>
                  <a:cubicBezTo>
                    <a:pt x="17740" y="-179"/>
                    <a:pt x="15536" y="-56"/>
                    <a:pt x="12891" y="619"/>
                  </a:cubicBezTo>
                  <a:cubicBezTo>
                    <a:pt x="10247" y="1294"/>
                    <a:pt x="7161" y="2521"/>
                    <a:pt x="4736" y="4853"/>
                  </a:cubicBezTo>
                  <a:cubicBezTo>
                    <a:pt x="2312" y="7185"/>
                    <a:pt x="549" y="10621"/>
                    <a:pt x="108" y="13321"/>
                  </a:cubicBezTo>
                  <a:cubicBezTo>
                    <a:pt x="-333" y="16021"/>
                    <a:pt x="549" y="17985"/>
                    <a:pt x="3414" y="19212"/>
                  </a:cubicBezTo>
                  <a:cubicBezTo>
                    <a:pt x="6279" y="20439"/>
                    <a:pt x="11128" y="20930"/>
                    <a:pt x="15977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2" name="Line"/>
            <p:cNvSpPr/>
            <p:nvPr/>
          </p:nvSpPr>
          <p:spPr>
            <a:xfrm>
              <a:off x="917962" y="2088267"/>
              <a:ext cx="347067" cy="521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299" fill="norm" stroke="1" extrusionOk="0">
                  <a:moveTo>
                    <a:pt x="21412" y="3830"/>
                  </a:moveTo>
                  <a:cubicBezTo>
                    <a:pt x="20466" y="2995"/>
                    <a:pt x="19520" y="2161"/>
                    <a:pt x="17392" y="1378"/>
                  </a:cubicBezTo>
                  <a:cubicBezTo>
                    <a:pt x="15263" y="595"/>
                    <a:pt x="11952" y="-135"/>
                    <a:pt x="9035" y="22"/>
                  </a:cubicBezTo>
                  <a:cubicBezTo>
                    <a:pt x="6119" y="178"/>
                    <a:pt x="3596" y="1222"/>
                    <a:pt x="2019" y="2682"/>
                  </a:cubicBezTo>
                  <a:cubicBezTo>
                    <a:pt x="443" y="4143"/>
                    <a:pt x="-188" y="6022"/>
                    <a:pt x="48" y="7378"/>
                  </a:cubicBezTo>
                  <a:cubicBezTo>
                    <a:pt x="285" y="8735"/>
                    <a:pt x="1389" y="9569"/>
                    <a:pt x="2965" y="9987"/>
                  </a:cubicBezTo>
                  <a:cubicBezTo>
                    <a:pt x="4542" y="10404"/>
                    <a:pt x="6592" y="10404"/>
                    <a:pt x="8957" y="9465"/>
                  </a:cubicBezTo>
                  <a:cubicBezTo>
                    <a:pt x="11321" y="8526"/>
                    <a:pt x="14002" y="6648"/>
                    <a:pt x="15500" y="5395"/>
                  </a:cubicBezTo>
                  <a:cubicBezTo>
                    <a:pt x="16997" y="4143"/>
                    <a:pt x="17313" y="3517"/>
                    <a:pt x="17392" y="2943"/>
                  </a:cubicBezTo>
                  <a:cubicBezTo>
                    <a:pt x="17470" y="2369"/>
                    <a:pt x="17313" y="1848"/>
                    <a:pt x="17234" y="2056"/>
                  </a:cubicBezTo>
                  <a:cubicBezTo>
                    <a:pt x="17155" y="2265"/>
                    <a:pt x="17155" y="3204"/>
                    <a:pt x="17155" y="5865"/>
                  </a:cubicBezTo>
                  <a:cubicBezTo>
                    <a:pt x="17155" y="8526"/>
                    <a:pt x="17155" y="12908"/>
                    <a:pt x="17155" y="15361"/>
                  </a:cubicBezTo>
                  <a:cubicBezTo>
                    <a:pt x="17155" y="17813"/>
                    <a:pt x="17155" y="18335"/>
                    <a:pt x="16919" y="19065"/>
                  </a:cubicBezTo>
                  <a:cubicBezTo>
                    <a:pt x="16682" y="19795"/>
                    <a:pt x="16209" y="20735"/>
                    <a:pt x="16603" y="21100"/>
                  </a:cubicBezTo>
                  <a:cubicBezTo>
                    <a:pt x="16997" y="21465"/>
                    <a:pt x="18259" y="21256"/>
                    <a:pt x="19520" y="21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3" name="Line"/>
            <p:cNvSpPr/>
            <p:nvPr/>
          </p:nvSpPr>
          <p:spPr>
            <a:xfrm>
              <a:off x="1500086" y="2144952"/>
              <a:ext cx="201953" cy="382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531" fill="norm" stroke="1" extrusionOk="0">
                  <a:moveTo>
                    <a:pt x="21336" y="2091"/>
                  </a:moveTo>
                  <a:cubicBezTo>
                    <a:pt x="21336" y="1371"/>
                    <a:pt x="21336" y="651"/>
                    <a:pt x="20661" y="291"/>
                  </a:cubicBezTo>
                  <a:cubicBezTo>
                    <a:pt x="19986" y="-69"/>
                    <a:pt x="18636" y="-69"/>
                    <a:pt x="15801" y="147"/>
                  </a:cubicBezTo>
                  <a:cubicBezTo>
                    <a:pt x="12966" y="363"/>
                    <a:pt x="8646" y="795"/>
                    <a:pt x="5676" y="1155"/>
                  </a:cubicBezTo>
                  <a:cubicBezTo>
                    <a:pt x="2706" y="1515"/>
                    <a:pt x="1086" y="1803"/>
                    <a:pt x="411" y="2667"/>
                  </a:cubicBezTo>
                  <a:cubicBezTo>
                    <a:pt x="-264" y="3531"/>
                    <a:pt x="6" y="4971"/>
                    <a:pt x="411" y="6051"/>
                  </a:cubicBezTo>
                  <a:cubicBezTo>
                    <a:pt x="816" y="7131"/>
                    <a:pt x="1356" y="7851"/>
                    <a:pt x="2031" y="8499"/>
                  </a:cubicBezTo>
                  <a:cubicBezTo>
                    <a:pt x="2706" y="9147"/>
                    <a:pt x="3516" y="9723"/>
                    <a:pt x="4596" y="9939"/>
                  </a:cubicBezTo>
                  <a:cubicBezTo>
                    <a:pt x="5676" y="10155"/>
                    <a:pt x="7026" y="10011"/>
                    <a:pt x="8916" y="10515"/>
                  </a:cubicBezTo>
                  <a:cubicBezTo>
                    <a:pt x="10806" y="11019"/>
                    <a:pt x="13236" y="12171"/>
                    <a:pt x="14856" y="13251"/>
                  </a:cubicBezTo>
                  <a:cubicBezTo>
                    <a:pt x="16476" y="14331"/>
                    <a:pt x="17286" y="15339"/>
                    <a:pt x="17556" y="16203"/>
                  </a:cubicBezTo>
                  <a:cubicBezTo>
                    <a:pt x="17826" y="17067"/>
                    <a:pt x="17556" y="17787"/>
                    <a:pt x="16341" y="18651"/>
                  </a:cubicBezTo>
                  <a:cubicBezTo>
                    <a:pt x="15126" y="19515"/>
                    <a:pt x="12966" y="20523"/>
                    <a:pt x="11076" y="21027"/>
                  </a:cubicBezTo>
                  <a:cubicBezTo>
                    <a:pt x="9186" y="21531"/>
                    <a:pt x="7566" y="21531"/>
                    <a:pt x="6081" y="21531"/>
                  </a:cubicBezTo>
                  <a:cubicBezTo>
                    <a:pt x="4596" y="21531"/>
                    <a:pt x="3246" y="21531"/>
                    <a:pt x="3381" y="21099"/>
                  </a:cubicBezTo>
                  <a:cubicBezTo>
                    <a:pt x="3516" y="20667"/>
                    <a:pt x="5136" y="19803"/>
                    <a:pt x="6756" y="18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4" name="Line"/>
            <p:cNvSpPr/>
            <p:nvPr/>
          </p:nvSpPr>
          <p:spPr>
            <a:xfrm>
              <a:off x="1825934" y="1950076"/>
              <a:ext cx="343782" cy="377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23" fill="norm" stroke="1" extrusionOk="0">
                  <a:moveTo>
                    <a:pt x="7123" y="113"/>
                  </a:moveTo>
                  <a:cubicBezTo>
                    <a:pt x="6803" y="3592"/>
                    <a:pt x="6483" y="7071"/>
                    <a:pt x="6323" y="9173"/>
                  </a:cubicBezTo>
                  <a:cubicBezTo>
                    <a:pt x="6163" y="11275"/>
                    <a:pt x="6163" y="12000"/>
                    <a:pt x="6403" y="12653"/>
                  </a:cubicBezTo>
                  <a:cubicBezTo>
                    <a:pt x="6643" y="13305"/>
                    <a:pt x="7123" y="13885"/>
                    <a:pt x="7443" y="13812"/>
                  </a:cubicBezTo>
                  <a:cubicBezTo>
                    <a:pt x="7763" y="13740"/>
                    <a:pt x="7923" y="13015"/>
                    <a:pt x="7523" y="12000"/>
                  </a:cubicBezTo>
                  <a:cubicBezTo>
                    <a:pt x="7123" y="10985"/>
                    <a:pt x="6163" y="9681"/>
                    <a:pt x="5283" y="8811"/>
                  </a:cubicBezTo>
                  <a:cubicBezTo>
                    <a:pt x="4403" y="7941"/>
                    <a:pt x="3603" y="7506"/>
                    <a:pt x="2483" y="7216"/>
                  </a:cubicBezTo>
                  <a:cubicBezTo>
                    <a:pt x="1363" y="6926"/>
                    <a:pt x="-77" y="6781"/>
                    <a:pt x="3" y="6419"/>
                  </a:cubicBezTo>
                  <a:cubicBezTo>
                    <a:pt x="83" y="6057"/>
                    <a:pt x="1683" y="5477"/>
                    <a:pt x="4003" y="4389"/>
                  </a:cubicBezTo>
                  <a:cubicBezTo>
                    <a:pt x="6323" y="3302"/>
                    <a:pt x="9363" y="1708"/>
                    <a:pt x="11283" y="838"/>
                  </a:cubicBezTo>
                  <a:cubicBezTo>
                    <a:pt x="13203" y="-32"/>
                    <a:pt x="14003" y="-177"/>
                    <a:pt x="14403" y="185"/>
                  </a:cubicBezTo>
                  <a:cubicBezTo>
                    <a:pt x="14803" y="548"/>
                    <a:pt x="14803" y="1418"/>
                    <a:pt x="14483" y="3302"/>
                  </a:cubicBezTo>
                  <a:cubicBezTo>
                    <a:pt x="14163" y="5187"/>
                    <a:pt x="13523" y="8086"/>
                    <a:pt x="13123" y="9898"/>
                  </a:cubicBezTo>
                  <a:cubicBezTo>
                    <a:pt x="12723" y="11710"/>
                    <a:pt x="12563" y="12435"/>
                    <a:pt x="12883" y="12653"/>
                  </a:cubicBezTo>
                  <a:cubicBezTo>
                    <a:pt x="13203" y="12870"/>
                    <a:pt x="14003" y="12580"/>
                    <a:pt x="14723" y="12145"/>
                  </a:cubicBezTo>
                  <a:cubicBezTo>
                    <a:pt x="15443" y="11710"/>
                    <a:pt x="16083" y="11130"/>
                    <a:pt x="16803" y="10768"/>
                  </a:cubicBezTo>
                  <a:cubicBezTo>
                    <a:pt x="17523" y="10406"/>
                    <a:pt x="18323" y="10261"/>
                    <a:pt x="18883" y="10623"/>
                  </a:cubicBezTo>
                  <a:cubicBezTo>
                    <a:pt x="19443" y="10985"/>
                    <a:pt x="19763" y="11855"/>
                    <a:pt x="20163" y="13740"/>
                  </a:cubicBezTo>
                  <a:cubicBezTo>
                    <a:pt x="20563" y="15624"/>
                    <a:pt x="21043" y="18524"/>
                    <a:pt x="21523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5" name="Line"/>
            <p:cNvSpPr/>
            <p:nvPr/>
          </p:nvSpPr>
          <p:spPr>
            <a:xfrm>
              <a:off x="2461055" y="2082400"/>
              <a:ext cx="130337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59" y="2160"/>
                    <a:pt x="16518" y="4320"/>
                    <a:pt x="13553" y="7632"/>
                  </a:cubicBezTo>
                  <a:cubicBezTo>
                    <a:pt x="10588" y="10944"/>
                    <a:pt x="7200" y="15408"/>
                    <a:pt x="4871" y="17928"/>
                  </a:cubicBezTo>
                  <a:cubicBezTo>
                    <a:pt x="2541" y="20448"/>
                    <a:pt x="1271" y="210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6" name="Line"/>
            <p:cNvSpPr/>
            <p:nvPr/>
          </p:nvSpPr>
          <p:spPr>
            <a:xfrm>
              <a:off x="2407387" y="2304678"/>
              <a:ext cx="107337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1029" y="11670"/>
                    <a:pt x="2057" y="3363"/>
                    <a:pt x="5657" y="870"/>
                  </a:cubicBezTo>
                  <a:cubicBezTo>
                    <a:pt x="9257" y="-1622"/>
                    <a:pt x="15429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7" name="Line"/>
            <p:cNvSpPr/>
            <p:nvPr/>
          </p:nvSpPr>
          <p:spPr>
            <a:xfrm>
              <a:off x="2660393" y="2320072"/>
              <a:ext cx="38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8" name="Line"/>
            <p:cNvSpPr/>
            <p:nvPr/>
          </p:nvSpPr>
          <p:spPr>
            <a:xfrm>
              <a:off x="2790729" y="2350740"/>
              <a:ext cx="15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9" name="Line"/>
            <p:cNvSpPr/>
            <p:nvPr/>
          </p:nvSpPr>
          <p:spPr>
            <a:xfrm>
              <a:off x="2902237" y="2028732"/>
              <a:ext cx="248835" cy="438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36" fill="norm" stroke="1" extrusionOk="0">
                  <a:moveTo>
                    <a:pt x="2285" y="0"/>
                  </a:moveTo>
                  <a:cubicBezTo>
                    <a:pt x="2065" y="3621"/>
                    <a:pt x="1845" y="7242"/>
                    <a:pt x="1404" y="10238"/>
                  </a:cubicBezTo>
                  <a:cubicBezTo>
                    <a:pt x="963" y="13235"/>
                    <a:pt x="302" y="15607"/>
                    <a:pt x="81" y="17355"/>
                  </a:cubicBezTo>
                  <a:cubicBezTo>
                    <a:pt x="-139" y="19103"/>
                    <a:pt x="81" y="20227"/>
                    <a:pt x="853" y="20851"/>
                  </a:cubicBezTo>
                  <a:cubicBezTo>
                    <a:pt x="1624" y="21475"/>
                    <a:pt x="2947" y="21600"/>
                    <a:pt x="4600" y="21225"/>
                  </a:cubicBezTo>
                  <a:cubicBezTo>
                    <a:pt x="6253" y="20851"/>
                    <a:pt x="8237" y="19977"/>
                    <a:pt x="10110" y="18916"/>
                  </a:cubicBezTo>
                  <a:cubicBezTo>
                    <a:pt x="11983" y="17854"/>
                    <a:pt x="13747" y="16606"/>
                    <a:pt x="14959" y="15669"/>
                  </a:cubicBezTo>
                  <a:cubicBezTo>
                    <a:pt x="16171" y="14733"/>
                    <a:pt x="16832" y="14109"/>
                    <a:pt x="16943" y="13484"/>
                  </a:cubicBezTo>
                  <a:cubicBezTo>
                    <a:pt x="17053" y="12860"/>
                    <a:pt x="16612" y="12236"/>
                    <a:pt x="15730" y="12111"/>
                  </a:cubicBezTo>
                  <a:cubicBezTo>
                    <a:pt x="14849" y="11986"/>
                    <a:pt x="13526" y="12361"/>
                    <a:pt x="12204" y="13297"/>
                  </a:cubicBezTo>
                  <a:cubicBezTo>
                    <a:pt x="10881" y="14234"/>
                    <a:pt x="9559" y="15732"/>
                    <a:pt x="8898" y="16793"/>
                  </a:cubicBezTo>
                  <a:cubicBezTo>
                    <a:pt x="8237" y="17854"/>
                    <a:pt x="8237" y="18479"/>
                    <a:pt x="9890" y="18978"/>
                  </a:cubicBezTo>
                  <a:cubicBezTo>
                    <a:pt x="11543" y="19477"/>
                    <a:pt x="14849" y="19852"/>
                    <a:pt x="17053" y="19977"/>
                  </a:cubicBezTo>
                  <a:cubicBezTo>
                    <a:pt x="19257" y="20102"/>
                    <a:pt x="20359" y="19977"/>
                    <a:pt x="21461" y="19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0" name="Line"/>
            <p:cNvSpPr/>
            <p:nvPr/>
          </p:nvSpPr>
          <p:spPr>
            <a:xfrm>
              <a:off x="2882731" y="2166736"/>
              <a:ext cx="38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1" name="Line"/>
            <p:cNvSpPr/>
            <p:nvPr/>
          </p:nvSpPr>
          <p:spPr>
            <a:xfrm>
              <a:off x="4089333" y="2123317"/>
              <a:ext cx="176663" cy="298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0874" fill="norm" stroke="1" extrusionOk="0">
                  <a:moveTo>
                    <a:pt x="20646" y="4640"/>
                  </a:moveTo>
                  <a:cubicBezTo>
                    <a:pt x="20950" y="3390"/>
                    <a:pt x="21254" y="2141"/>
                    <a:pt x="20798" y="1159"/>
                  </a:cubicBezTo>
                  <a:cubicBezTo>
                    <a:pt x="20341" y="177"/>
                    <a:pt x="19124" y="-537"/>
                    <a:pt x="15778" y="534"/>
                  </a:cubicBezTo>
                  <a:cubicBezTo>
                    <a:pt x="12431" y="1605"/>
                    <a:pt x="6955" y="4461"/>
                    <a:pt x="3761" y="7496"/>
                  </a:cubicBezTo>
                  <a:cubicBezTo>
                    <a:pt x="567" y="10531"/>
                    <a:pt x="-346" y="13744"/>
                    <a:pt x="110" y="16065"/>
                  </a:cubicBezTo>
                  <a:cubicBezTo>
                    <a:pt x="567" y="18385"/>
                    <a:pt x="2392" y="19813"/>
                    <a:pt x="5586" y="20438"/>
                  </a:cubicBezTo>
                  <a:cubicBezTo>
                    <a:pt x="8781" y="21063"/>
                    <a:pt x="13344" y="20884"/>
                    <a:pt x="17908" y="20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2" name="Line"/>
            <p:cNvSpPr/>
            <p:nvPr/>
          </p:nvSpPr>
          <p:spPr>
            <a:xfrm>
              <a:off x="4386649" y="2143735"/>
              <a:ext cx="52452" cy="316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395" fill="norm" stroke="1" extrusionOk="0">
                  <a:moveTo>
                    <a:pt x="14938" y="0"/>
                  </a:moveTo>
                  <a:cubicBezTo>
                    <a:pt x="9796" y="5011"/>
                    <a:pt x="4653" y="10022"/>
                    <a:pt x="2081" y="13392"/>
                  </a:cubicBezTo>
                  <a:cubicBezTo>
                    <a:pt x="-490" y="16762"/>
                    <a:pt x="-490" y="18490"/>
                    <a:pt x="1053" y="19699"/>
                  </a:cubicBezTo>
                  <a:cubicBezTo>
                    <a:pt x="2596" y="20909"/>
                    <a:pt x="5681" y="21600"/>
                    <a:pt x="9281" y="21341"/>
                  </a:cubicBezTo>
                  <a:cubicBezTo>
                    <a:pt x="12881" y="21082"/>
                    <a:pt x="16996" y="19872"/>
                    <a:pt x="21110" y="18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3" name="Line"/>
            <p:cNvSpPr/>
            <p:nvPr/>
          </p:nvSpPr>
          <p:spPr>
            <a:xfrm>
              <a:off x="4367145" y="2110923"/>
              <a:ext cx="240626" cy="63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0636" fill="norm" stroke="1" extrusionOk="0">
                  <a:moveTo>
                    <a:pt x="1627" y="20636"/>
                  </a:moveTo>
                  <a:cubicBezTo>
                    <a:pt x="717" y="13990"/>
                    <a:pt x="-192" y="7344"/>
                    <a:pt x="35" y="3605"/>
                  </a:cubicBezTo>
                  <a:cubicBezTo>
                    <a:pt x="263" y="-133"/>
                    <a:pt x="1627" y="-964"/>
                    <a:pt x="5379" y="1113"/>
                  </a:cubicBezTo>
                  <a:cubicBezTo>
                    <a:pt x="9130" y="3190"/>
                    <a:pt x="15269" y="8174"/>
                    <a:pt x="21408" y="13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4" name="Line"/>
            <p:cNvSpPr/>
            <p:nvPr/>
          </p:nvSpPr>
          <p:spPr>
            <a:xfrm>
              <a:off x="4285763" y="2465742"/>
              <a:ext cx="329675" cy="42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14400"/>
                  </a:moveTo>
                  <a:cubicBezTo>
                    <a:pt x="1842" y="18000"/>
                    <a:pt x="3684" y="21600"/>
                    <a:pt x="7284" y="19200"/>
                  </a:cubicBezTo>
                  <a:cubicBezTo>
                    <a:pt x="10884" y="16800"/>
                    <a:pt x="16242" y="8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5" name="Line"/>
            <p:cNvSpPr/>
            <p:nvPr/>
          </p:nvSpPr>
          <p:spPr>
            <a:xfrm>
              <a:off x="5497164" y="2121873"/>
              <a:ext cx="858647" cy="334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232" fill="norm" stroke="1" extrusionOk="0">
                  <a:moveTo>
                    <a:pt x="5175" y="13570"/>
                  </a:moveTo>
                  <a:cubicBezTo>
                    <a:pt x="5239" y="12433"/>
                    <a:pt x="5303" y="11296"/>
                    <a:pt x="4824" y="9997"/>
                  </a:cubicBezTo>
                  <a:cubicBezTo>
                    <a:pt x="4344" y="8698"/>
                    <a:pt x="3322" y="7236"/>
                    <a:pt x="2427" y="7723"/>
                  </a:cubicBezTo>
                  <a:cubicBezTo>
                    <a:pt x="1533" y="8211"/>
                    <a:pt x="766" y="10647"/>
                    <a:pt x="350" y="12677"/>
                  </a:cubicBezTo>
                  <a:cubicBezTo>
                    <a:pt x="-65" y="14707"/>
                    <a:pt x="-129" y="16331"/>
                    <a:pt x="254" y="17468"/>
                  </a:cubicBezTo>
                  <a:cubicBezTo>
                    <a:pt x="638" y="18605"/>
                    <a:pt x="1469" y="19254"/>
                    <a:pt x="2204" y="18605"/>
                  </a:cubicBezTo>
                  <a:cubicBezTo>
                    <a:pt x="2938" y="17955"/>
                    <a:pt x="3578" y="16006"/>
                    <a:pt x="3961" y="14545"/>
                  </a:cubicBezTo>
                  <a:cubicBezTo>
                    <a:pt x="4344" y="13083"/>
                    <a:pt x="4472" y="12108"/>
                    <a:pt x="4504" y="12027"/>
                  </a:cubicBezTo>
                  <a:cubicBezTo>
                    <a:pt x="4536" y="11946"/>
                    <a:pt x="4472" y="12758"/>
                    <a:pt x="4408" y="13733"/>
                  </a:cubicBezTo>
                  <a:cubicBezTo>
                    <a:pt x="4344" y="14707"/>
                    <a:pt x="4280" y="15844"/>
                    <a:pt x="4312" y="16899"/>
                  </a:cubicBezTo>
                  <a:cubicBezTo>
                    <a:pt x="4344" y="17955"/>
                    <a:pt x="4472" y="18930"/>
                    <a:pt x="4856" y="19336"/>
                  </a:cubicBezTo>
                  <a:cubicBezTo>
                    <a:pt x="5239" y="19742"/>
                    <a:pt x="5878" y="19579"/>
                    <a:pt x="6613" y="17630"/>
                  </a:cubicBezTo>
                  <a:cubicBezTo>
                    <a:pt x="7348" y="15681"/>
                    <a:pt x="8179" y="11946"/>
                    <a:pt x="8690" y="8942"/>
                  </a:cubicBezTo>
                  <a:cubicBezTo>
                    <a:pt x="9201" y="5937"/>
                    <a:pt x="9393" y="3663"/>
                    <a:pt x="9393" y="2202"/>
                  </a:cubicBezTo>
                  <a:cubicBezTo>
                    <a:pt x="9393" y="740"/>
                    <a:pt x="9201" y="90"/>
                    <a:pt x="9297" y="9"/>
                  </a:cubicBezTo>
                  <a:cubicBezTo>
                    <a:pt x="9393" y="-72"/>
                    <a:pt x="9776" y="415"/>
                    <a:pt x="10320" y="1146"/>
                  </a:cubicBezTo>
                  <a:cubicBezTo>
                    <a:pt x="10863" y="1877"/>
                    <a:pt x="11566" y="2851"/>
                    <a:pt x="12013" y="3663"/>
                  </a:cubicBezTo>
                  <a:cubicBezTo>
                    <a:pt x="12460" y="4475"/>
                    <a:pt x="12652" y="5125"/>
                    <a:pt x="12716" y="6343"/>
                  </a:cubicBezTo>
                  <a:cubicBezTo>
                    <a:pt x="12780" y="7561"/>
                    <a:pt x="12716" y="9348"/>
                    <a:pt x="12396" y="10972"/>
                  </a:cubicBezTo>
                  <a:cubicBezTo>
                    <a:pt x="12077" y="12596"/>
                    <a:pt x="11502" y="14057"/>
                    <a:pt x="11150" y="15194"/>
                  </a:cubicBezTo>
                  <a:cubicBezTo>
                    <a:pt x="10799" y="16331"/>
                    <a:pt x="10671" y="17143"/>
                    <a:pt x="10543" y="18036"/>
                  </a:cubicBezTo>
                  <a:cubicBezTo>
                    <a:pt x="10415" y="18930"/>
                    <a:pt x="10288" y="19904"/>
                    <a:pt x="10415" y="20554"/>
                  </a:cubicBezTo>
                  <a:cubicBezTo>
                    <a:pt x="10543" y="21203"/>
                    <a:pt x="10927" y="21528"/>
                    <a:pt x="11853" y="20878"/>
                  </a:cubicBezTo>
                  <a:cubicBezTo>
                    <a:pt x="12780" y="20229"/>
                    <a:pt x="14250" y="18605"/>
                    <a:pt x="15400" y="16737"/>
                  </a:cubicBezTo>
                  <a:cubicBezTo>
                    <a:pt x="16550" y="14869"/>
                    <a:pt x="17381" y="12758"/>
                    <a:pt x="17956" y="10972"/>
                  </a:cubicBezTo>
                  <a:cubicBezTo>
                    <a:pt x="18531" y="9185"/>
                    <a:pt x="18851" y="7723"/>
                    <a:pt x="18819" y="7074"/>
                  </a:cubicBezTo>
                  <a:cubicBezTo>
                    <a:pt x="18787" y="6424"/>
                    <a:pt x="18404" y="6587"/>
                    <a:pt x="17892" y="7480"/>
                  </a:cubicBezTo>
                  <a:cubicBezTo>
                    <a:pt x="17381" y="8373"/>
                    <a:pt x="16742" y="9997"/>
                    <a:pt x="16359" y="11215"/>
                  </a:cubicBezTo>
                  <a:cubicBezTo>
                    <a:pt x="15975" y="12433"/>
                    <a:pt x="15847" y="13245"/>
                    <a:pt x="15783" y="14057"/>
                  </a:cubicBezTo>
                  <a:cubicBezTo>
                    <a:pt x="15720" y="14869"/>
                    <a:pt x="15720" y="15681"/>
                    <a:pt x="16486" y="16575"/>
                  </a:cubicBezTo>
                  <a:cubicBezTo>
                    <a:pt x="17253" y="17468"/>
                    <a:pt x="18787" y="18442"/>
                    <a:pt x="19746" y="18848"/>
                  </a:cubicBezTo>
                  <a:cubicBezTo>
                    <a:pt x="20704" y="19254"/>
                    <a:pt x="21088" y="19092"/>
                    <a:pt x="21471" y="18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6" name="Line"/>
            <p:cNvSpPr/>
            <p:nvPr/>
          </p:nvSpPr>
          <p:spPr>
            <a:xfrm>
              <a:off x="1116447" y="3452078"/>
              <a:ext cx="239164" cy="787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464" fill="norm" stroke="1" extrusionOk="0">
                  <a:moveTo>
                    <a:pt x="4306" y="7598"/>
                  </a:moveTo>
                  <a:cubicBezTo>
                    <a:pt x="3631" y="8713"/>
                    <a:pt x="2956" y="9828"/>
                    <a:pt x="2731" y="11465"/>
                  </a:cubicBezTo>
                  <a:cubicBezTo>
                    <a:pt x="2506" y="13103"/>
                    <a:pt x="2731" y="15263"/>
                    <a:pt x="2956" y="16900"/>
                  </a:cubicBezTo>
                  <a:cubicBezTo>
                    <a:pt x="3181" y="18538"/>
                    <a:pt x="3406" y="19652"/>
                    <a:pt x="3519" y="20384"/>
                  </a:cubicBezTo>
                  <a:cubicBezTo>
                    <a:pt x="3631" y="21116"/>
                    <a:pt x="3631" y="21464"/>
                    <a:pt x="3406" y="21464"/>
                  </a:cubicBezTo>
                  <a:cubicBezTo>
                    <a:pt x="3181" y="21464"/>
                    <a:pt x="2731" y="21116"/>
                    <a:pt x="2056" y="19757"/>
                  </a:cubicBezTo>
                  <a:cubicBezTo>
                    <a:pt x="1381" y="18398"/>
                    <a:pt x="481" y="16029"/>
                    <a:pt x="144" y="13521"/>
                  </a:cubicBezTo>
                  <a:cubicBezTo>
                    <a:pt x="-194" y="11012"/>
                    <a:pt x="31" y="8365"/>
                    <a:pt x="1156" y="6135"/>
                  </a:cubicBezTo>
                  <a:cubicBezTo>
                    <a:pt x="2281" y="3905"/>
                    <a:pt x="4306" y="2094"/>
                    <a:pt x="6444" y="1083"/>
                  </a:cubicBezTo>
                  <a:cubicBezTo>
                    <a:pt x="8581" y="73"/>
                    <a:pt x="10831" y="-136"/>
                    <a:pt x="12969" y="73"/>
                  </a:cubicBezTo>
                  <a:cubicBezTo>
                    <a:pt x="15106" y="282"/>
                    <a:pt x="17131" y="909"/>
                    <a:pt x="18706" y="2268"/>
                  </a:cubicBezTo>
                  <a:cubicBezTo>
                    <a:pt x="20281" y="3627"/>
                    <a:pt x="21406" y="5717"/>
                    <a:pt x="20956" y="7250"/>
                  </a:cubicBezTo>
                  <a:cubicBezTo>
                    <a:pt x="20506" y="8783"/>
                    <a:pt x="18481" y="9758"/>
                    <a:pt x="15781" y="10385"/>
                  </a:cubicBezTo>
                  <a:cubicBezTo>
                    <a:pt x="13081" y="11012"/>
                    <a:pt x="9706" y="11291"/>
                    <a:pt x="7456" y="11361"/>
                  </a:cubicBezTo>
                  <a:cubicBezTo>
                    <a:pt x="5206" y="11430"/>
                    <a:pt x="4081" y="11291"/>
                    <a:pt x="4418" y="11047"/>
                  </a:cubicBezTo>
                  <a:cubicBezTo>
                    <a:pt x="4756" y="10803"/>
                    <a:pt x="6556" y="10455"/>
                    <a:pt x="8356" y="10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7" name="Line"/>
            <p:cNvSpPr/>
            <p:nvPr/>
          </p:nvSpPr>
          <p:spPr>
            <a:xfrm>
              <a:off x="1380031" y="3784439"/>
              <a:ext cx="16100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3789"/>
                    <a:pt x="8229" y="7579"/>
                    <a:pt x="11829" y="11179"/>
                  </a:cubicBezTo>
                  <a:cubicBezTo>
                    <a:pt x="15429" y="14779"/>
                    <a:pt x="18514" y="1818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8" name="Line"/>
            <p:cNvSpPr/>
            <p:nvPr/>
          </p:nvSpPr>
          <p:spPr>
            <a:xfrm>
              <a:off x="1418365" y="3784439"/>
              <a:ext cx="19167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68" y="3120"/>
                    <a:pt x="13536" y="6240"/>
                    <a:pt x="9936" y="9840"/>
                  </a:cubicBezTo>
                  <a:cubicBezTo>
                    <a:pt x="6336" y="13440"/>
                    <a:pt x="3168" y="17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9" name="Line"/>
            <p:cNvSpPr/>
            <p:nvPr/>
          </p:nvSpPr>
          <p:spPr>
            <a:xfrm>
              <a:off x="1388136" y="3174286"/>
              <a:ext cx="214234" cy="211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0784" fill="norm" stroke="1" extrusionOk="0">
                  <a:moveTo>
                    <a:pt x="3042" y="10235"/>
                  </a:moveTo>
                  <a:cubicBezTo>
                    <a:pt x="3042" y="8979"/>
                    <a:pt x="3042" y="7723"/>
                    <a:pt x="2785" y="7723"/>
                  </a:cubicBezTo>
                  <a:cubicBezTo>
                    <a:pt x="2527" y="7723"/>
                    <a:pt x="2013" y="8979"/>
                    <a:pt x="1499" y="10612"/>
                  </a:cubicBezTo>
                  <a:cubicBezTo>
                    <a:pt x="985" y="12244"/>
                    <a:pt x="470" y="14254"/>
                    <a:pt x="213" y="16263"/>
                  </a:cubicBezTo>
                  <a:cubicBezTo>
                    <a:pt x="-44" y="18272"/>
                    <a:pt x="-44" y="20282"/>
                    <a:pt x="85" y="20658"/>
                  </a:cubicBezTo>
                  <a:cubicBezTo>
                    <a:pt x="213" y="21035"/>
                    <a:pt x="470" y="19779"/>
                    <a:pt x="1627" y="16640"/>
                  </a:cubicBezTo>
                  <a:cubicBezTo>
                    <a:pt x="2785" y="13500"/>
                    <a:pt x="4842" y="8477"/>
                    <a:pt x="6256" y="5463"/>
                  </a:cubicBezTo>
                  <a:cubicBezTo>
                    <a:pt x="7670" y="2449"/>
                    <a:pt x="8442" y="1444"/>
                    <a:pt x="9470" y="691"/>
                  </a:cubicBezTo>
                  <a:cubicBezTo>
                    <a:pt x="10499" y="-63"/>
                    <a:pt x="11785" y="-565"/>
                    <a:pt x="13070" y="1193"/>
                  </a:cubicBezTo>
                  <a:cubicBezTo>
                    <a:pt x="14356" y="2951"/>
                    <a:pt x="15642" y="6970"/>
                    <a:pt x="17056" y="10612"/>
                  </a:cubicBezTo>
                  <a:cubicBezTo>
                    <a:pt x="18470" y="14254"/>
                    <a:pt x="20013" y="17519"/>
                    <a:pt x="21556" y="20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0" name="Line"/>
            <p:cNvSpPr/>
            <p:nvPr/>
          </p:nvSpPr>
          <p:spPr>
            <a:xfrm>
              <a:off x="2353719" y="3669436"/>
              <a:ext cx="29134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63" y="15429"/>
                    <a:pt x="12126" y="9257"/>
                    <a:pt x="15632" y="6171"/>
                  </a:cubicBezTo>
                  <a:cubicBezTo>
                    <a:pt x="19137" y="3086"/>
                    <a:pt x="20084" y="3086"/>
                    <a:pt x="20653" y="2571"/>
                  </a:cubicBezTo>
                  <a:cubicBezTo>
                    <a:pt x="21221" y="2057"/>
                    <a:pt x="21411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1" name="Line"/>
            <p:cNvSpPr/>
            <p:nvPr/>
          </p:nvSpPr>
          <p:spPr>
            <a:xfrm>
              <a:off x="2537723" y="3562101"/>
              <a:ext cx="11842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3771"/>
                    <a:pt x="21600" y="7543"/>
                    <a:pt x="19440" y="11143"/>
                  </a:cubicBezTo>
                  <a:cubicBezTo>
                    <a:pt x="17280" y="14743"/>
                    <a:pt x="8640" y="181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2" name="Line"/>
            <p:cNvSpPr/>
            <p:nvPr/>
          </p:nvSpPr>
          <p:spPr>
            <a:xfrm>
              <a:off x="2300051" y="4022111"/>
              <a:ext cx="42934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29" y="21600"/>
                    <a:pt x="7457" y="21600"/>
                    <a:pt x="11057" y="18000"/>
                  </a:cubicBezTo>
                  <a:cubicBezTo>
                    <a:pt x="14657" y="14400"/>
                    <a:pt x="18129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3" name="Line"/>
            <p:cNvSpPr/>
            <p:nvPr/>
          </p:nvSpPr>
          <p:spPr>
            <a:xfrm>
              <a:off x="3519079" y="3547401"/>
              <a:ext cx="34282" cy="482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6" h="21458" fill="norm" stroke="1" extrusionOk="0">
                  <a:moveTo>
                    <a:pt x="0" y="2018"/>
                  </a:moveTo>
                  <a:cubicBezTo>
                    <a:pt x="3086" y="1109"/>
                    <a:pt x="6171" y="199"/>
                    <a:pt x="7714" y="29"/>
                  </a:cubicBezTo>
                  <a:cubicBezTo>
                    <a:pt x="9257" y="-142"/>
                    <a:pt x="9257" y="426"/>
                    <a:pt x="11571" y="2359"/>
                  </a:cubicBezTo>
                  <a:cubicBezTo>
                    <a:pt x="13886" y="4292"/>
                    <a:pt x="18514" y="7589"/>
                    <a:pt x="20057" y="10999"/>
                  </a:cubicBezTo>
                  <a:cubicBezTo>
                    <a:pt x="21600" y="14410"/>
                    <a:pt x="20057" y="17934"/>
                    <a:pt x="18514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4" name="Line"/>
            <p:cNvSpPr/>
            <p:nvPr/>
          </p:nvSpPr>
          <p:spPr>
            <a:xfrm>
              <a:off x="3710750" y="3838107"/>
              <a:ext cx="5366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7200"/>
                    <a:pt x="4114" y="14400"/>
                    <a:pt x="7714" y="18000"/>
                  </a:cubicBezTo>
                  <a:cubicBezTo>
                    <a:pt x="11314" y="21600"/>
                    <a:pt x="16457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5" name="Line"/>
            <p:cNvSpPr/>
            <p:nvPr/>
          </p:nvSpPr>
          <p:spPr>
            <a:xfrm>
              <a:off x="4036325" y="3515431"/>
              <a:ext cx="195771" cy="528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372" fill="norm" stroke="1" extrusionOk="0">
                  <a:moveTo>
                    <a:pt x="15398" y="5918"/>
                  </a:moveTo>
                  <a:cubicBezTo>
                    <a:pt x="16505" y="4884"/>
                    <a:pt x="17613" y="3851"/>
                    <a:pt x="17890" y="2817"/>
                  </a:cubicBezTo>
                  <a:cubicBezTo>
                    <a:pt x="18167" y="1784"/>
                    <a:pt x="17613" y="750"/>
                    <a:pt x="15259" y="285"/>
                  </a:cubicBezTo>
                  <a:cubicBezTo>
                    <a:pt x="12905" y="-180"/>
                    <a:pt x="8751" y="-77"/>
                    <a:pt x="5705" y="595"/>
                  </a:cubicBezTo>
                  <a:cubicBezTo>
                    <a:pt x="2659" y="1267"/>
                    <a:pt x="721" y="2507"/>
                    <a:pt x="167" y="3747"/>
                  </a:cubicBezTo>
                  <a:cubicBezTo>
                    <a:pt x="-387" y="4987"/>
                    <a:pt x="444" y="6228"/>
                    <a:pt x="2521" y="6848"/>
                  </a:cubicBezTo>
                  <a:cubicBezTo>
                    <a:pt x="4598" y="7468"/>
                    <a:pt x="7921" y="7468"/>
                    <a:pt x="10136" y="7313"/>
                  </a:cubicBezTo>
                  <a:cubicBezTo>
                    <a:pt x="12351" y="7158"/>
                    <a:pt x="13459" y="6848"/>
                    <a:pt x="14982" y="6383"/>
                  </a:cubicBezTo>
                  <a:cubicBezTo>
                    <a:pt x="16505" y="5918"/>
                    <a:pt x="18444" y="5298"/>
                    <a:pt x="19413" y="5349"/>
                  </a:cubicBezTo>
                  <a:cubicBezTo>
                    <a:pt x="20382" y="5401"/>
                    <a:pt x="20382" y="6124"/>
                    <a:pt x="20105" y="8088"/>
                  </a:cubicBezTo>
                  <a:cubicBezTo>
                    <a:pt x="19828" y="10052"/>
                    <a:pt x="19275" y="13255"/>
                    <a:pt x="18859" y="15426"/>
                  </a:cubicBezTo>
                  <a:cubicBezTo>
                    <a:pt x="18444" y="17596"/>
                    <a:pt x="18167" y="18733"/>
                    <a:pt x="17890" y="19663"/>
                  </a:cubicBezTo>
                  <a:cubicBezTo>
                    <a:pt x="17613" y="20593"/>
                    <a:pt x="17336" y="21317"/>
                    <a:pt x="17890" y="21368"/>
                  </a:cubicBezTo>
                  <a:cubicBezTo>
                    <a:pt x="18444" y="21420"/>
                    <a:pt x="19828" y="20800"/>
                    <a:pt x="21213" y="20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6" name="Line"/>
            <p:cNvSpPr/>
            <p:nvPr/>
          </p:nvSpPr>
          <p:spPr>
            <a:xfrm>
              <a:off x="4532642" y="3540237"/>
              <a:ext cx="251466" cy="472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84" fill="norm" stroke="1" extrusionOk="0">
                  <a:moveTo>
                    <a:pt x="21468" y="645"/>
                  </a:moveTo>
                  <a:cubicBezTo>
                    <a:pt x="20595" y="296"/>
                    <a:pt x="19723" y="-52"/>
                    <a:pt x="18632" y="6"/>
                  </a:cubicBezTo>
                  <a:cubicBezTo>
                    <a:pt x="17541" y="64"/>
                    <a:pt x="16232" y="529"/>
                    <a:pt x="14050" y="2038"/>
                  </a:cubicBezTo>
                  <a:cubicBezTo>
                    <a:pt x="11868" y="3548"/>
                    <a:pt x="8813" y="6103"/>
                    <a:pt x="6304" y="9006"/>
                  </a:cubicBezTo>
                  <a:cubicBezTo>
                    <a:pt x="3795" y="11909"/>
                    <a:pt x="1832" y="15161"/>
                    <a:pt x="850" y="17077"/>
                  </a:cubicBezTo>
                  <a:cubicBezTo>
                    <a:pt x="-132" y="18993"/>
                    <a:pt x="-132" y="19574"/>
                    <a:pt x="195" y="20096"/>
                  </a:cubicBezTo>
                  <a:cubicBezTo>
                    <a:pt x="523" y="20619"/>
                    <a:pt x="1177" y="21083"/>
                    <a:pt x="2268" y="21316"/>
                  </a:cubicBezTo>
                  <a:cubicBezTo>
                    <a:pt x="3359" y="21548"/>
                    <a:pt x="4886" y="21548"/>
                    <a:pt x="6850" y="21258"/>
                  </a:cubicBezTo>
                  <a:cubicBezTo>
                    <a:pt x="8813" y="20967"/>
                    <a:pt x="11213" y="20387"/>
                    <a:pt x="12523" y="19458"/>
                  </a:cubicBezTo>
                  <a:cubicBezTo>
                    <a:pt x="13832" y="18529"/>
                    <a:pt x="14050" y="17251"/>
                    <a:pt x="12959" y="16090"/>
                  </a:cubicBezTo>
                  <a:cubicBezTo>
                    <a:pt x="11868" y="14929"/>
                    <a:pt x="9468" y="13883"/>
                    <a:pt x="7177" y="13303"/>
                  </a:cubicBezTo>
                  <a:cubicBezTo>
                    <a:pt x="4886" y="12722"/>
                    <a:pt x="2704" y="12606"/>
                    <a:pt x="523" y="12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7" name="Line"/>
            <p:cNvSpPr/>
            <p:nvPr/>
          </p:nvSpPr>
          <p:spPr>
            <a:xfrm>
              <a:off x="7268163" y="1545721"/>
              <a:ext cx="2898067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00"/>
                  </a:moveTo>
                  <a:cubicBezTo>
                    <a:pt x="838" y="600"/>
                    <a:pt x="1676" y="600"/>
                    <a:pt x="2457" y="500"/>
                  </a:cubicBezTo>
                  <a:cubicBezTo>
                    <a:pt x="3238" y="400"/>
                    <a:pt x="3962" y="200"/>
                    <a:pt x="4714" y="100"/>
                  </a:cubicBezTo>
                  <a:cubicBezTo>
                    <a:pt x="5467" y="0"/>
                    <a:pt x="6248" y="0"/>
                    <a:pt x="7067" y="0"/>
                  </a:cubicBezTo>
                  <a:cubicBezTo>
                    <a:pt x="7886" y="0"/>
                    <a:pt x="8743" y="0"/>
                    <a:pt x="9495" y="100"/>
                  </a:cubicBezTo>
                  <a:cubicBezTo>
                    <a:pt x="10248" y="200"/>
                    <a:pt x="10895" y="400"/>
                    <a:pt x="11562" y="500"/>
                  </a:cubicBezTo>
                  <a:cubicBezTo>
                    <a:pt x="12229" y="600"/>
                    <a:pt x="12914" y="600"/>
                    <a:pt x="13648" y="700"/>
                  </a:cubicBezTo>
                  <a:cubicBezTo>
                    <a:pt x="14381" y="800"/>
                    <a:pt x="15162" y="1000"/>
                    <a:pt x="15943" y="1100"/>
                  </a:cubicBezTo>
                  <a:cubicBezTo>
                    <a:pt x="16724" y="1200"/>
                    <a:pt x="17505" y="1200"/>
                    <a:pt x="18200" y="1200"/>
                  </a:cubicBezTo>
                  <a:cubicBezTo>
                    <a:pt x="18895" y="1200"/>
                    <a:pt x="19505" y="1200"/>
                    <a:pt x="19857" y="1200"/>
                  </a:cubicBezTo>
                  <a:cubicBezTo>
                    <a:pt x="20210" y="1200"/>
                    <a:pt x="20305" y="1200"/>
                    <a:pt x="20286" y="1300"/>
                  </a:cubicBezTo>
                  <a:cubicBezTo>
                    <a:pt x="20267" y="1400"/>
                    <a:pt x="20133" y="1600"/>
                    <a:pt x="19733" y="1900"/>
                  </a:cubicBezTo>
                  <a:cubicBezTo>
                    <a:pt x="19333" y="2200"/>
                    <a:pt x="18667" y="2600"/>
                    <a:pt x="17971" y="3000"/>
                  </a:cubicBezTo>
                  <a:cubicBezTo>
                    <a:pt x="17276" y="3400"/>
                    <a:pt x="16552" y="3800"/>
                    <a:pt x="15867" y="4200"/>
                  </a:cubicBezTo>
                  <a:cubicBezTo>
                    <a:pt x="15181" y="4600"/>
                    <a:pt x="14533" y="5000"/>
                    <a:pt x="13857" y="5400"/>
                  </a:cubicBezTo>
                  <a:cubicBezTo>
                    <a:pt x="13181" y="5800"/>
                    <a:pt x="12476" y="6200"/>
                    <a:pt x="11771" y="6700"/>
                  </a:cubicBezTo>
                  <a:cubicBezTo>
                    <a:pt x="11067" y="7200"/>
                    <a:pt x="10362" y="7800"/>
                    <a:pt x="9610" y="8400"/>
                  </a:cubicBezTo>
                  <a:cubicBezTo>
                    <a:pt x="8857" y="9000"/>
                    <a:pt x="8057" y="9600"/>
                    <a:pt x="7286" y="10300"/>
                  </a:cubicBezTo>
                  <a:cubicBezTo>
                    <a:pt x="6514" y="11000"/>
                    <a:pt x="5771" y="11800"/>
                    <a:pt x="5029" y="12600"/>
                  </a:cubicBezTo>
                  <a:cubicBezTo>
                    <a:pt x="4286" y="13400"/>
                    <a:pt x="3543" y="14200"/>
                    <a:pt x="2867" y="14800"/>
                  </a:cubicBezTo>
                  <a:cubicBezTo>
                    <a:pt x="2190" y="15400"/>
                    <a:pt x="1581" y="15800"/>
                    <a:pt x="1229" y="16100"/>
                  </a:cubicBezTo>
                  <a:cubicBezTo>
                    <a:pt x="876" y="16400"/>
                    <a:pt x="781" y="16600"/>
                    <a:pt x="781" y="16700"/>
                  </a:cubicBezTo>
                  <a:cubicBezTo>
                    <a:pt x="781" y="16800"/>
                    <a:pt x="876" y="16800"/>
                    <a:pt x="1276" y="17000"/>
                  </a:cubicBezTo>
                  <a:cubicBezTo>
                    <a:pt x="1676" y="17200"/>
                    <a:pt x="2381" y="17600"/>
                    <a:pt x="3067" y="18000"/>
                  </a:cubicBezTo>
                  <a:cubicBezTo>
                    <a:pt x="3752" y="18400"/>
                    <a:pt x="4419" y="18800"/>
                    <a:pt x="5086" y="19000"/>
                  </a:cubicBezTo>
                  <a:cubicBezTo>
                    <a:pt x="5752" y="19200"/>
                    <a:pt x="6419" y="19200"/>
                    <a:pt x="7152" y="19300"/>
                  </a:cubicBezTo>
                  <a:cubicBezTo>
                    <a:pt x="7886" y="19400"/>
                    <a:pt x="8686" y="19600"/>
                    <a:pt x="9448" y="19800"/>
                  </a:cubicBezTo>
                  <a:cubicBezTo>
                    <a:pt x="10210" y="20000"/>
                    <a:pt x="10933" y="20200"/>
                    <a:pt x="11686" y="20300"/>
                  </a:cubicBezTo>
                  <a:cubicBezTo>
                    <a:pt x="12438" y="20400"/>
                    <a:pt x="13219" y="20400"/>
                    <a:pt x="13952" y="20400"/>
                  </a:cubicBezTo>
                  <a:cubicBezTo>
                    <a:pt x="14686" y="20400"/>
                    <a:pt x="15371" y="20400"/>
                    <a:pt x="16095" y="20400"/>
                  </a:cubicBezTo>
                  <a:cubicBezTo>
                    <a:pt x="16819" y="20400"/>
                    <a:pt x="17581" y="20400"/>
                    <a:pt x="18324" y="20300"/>
                  </a:cubicBezTo>
                  <a:cubicBezTo>
                    <a:pt x="19067" y="20200"/>
                    <a:pt x="19790" y="20000"/>
                    <a:pt x="20333" y="20200"/>
                  </a:cubicBezTo>
                  <a:cubicBezTo>
                    <a:pt x="20876" y="20400"/>
                    <a:pt x="21238" y="21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8" name="Line"/>
            <p:cNvSpPr/>
            <p:nvPr/>
          </p:nvSpPr>
          <p:spPr>
            <a:xfrm>
              <a:off x="5366787" y="3907108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9" name="Line"/>
            <p:cNvSpPr/>
            <p:nvPr/>
          </p:nvSpPr>
          <p:spPr>
            <a:xfrm>
              <a:off x="5719462" y="3002741"/>
              <a:ext cx="2656669" cy="1379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45" fill="norm" stroke="1" extrusionOk="0">
                  <a:moveTo>
                    <a:pt x="0" y="15925"/>
                  </a:moveTo>
                  <a:cubicBezTo>
                    <a:pt x="104" y="17004"/>
                    <a:pt x="208" y="18082"/>
                    <a:pt x="301" y="18900"/>
                  </a:cubicBezTo>
                  <a:cubicBezTo>
                    <a:pt x="395" y="19718"/>
                    <a:pt x="478" y="20277"/>
                    <a:pt x="550" y="20717"/>
                  </a:cubicBezTo>
                  <a:cubicBezTo>
                    <a:pt x="623" y="21156"/>
                    <a:pt x="685" y="21475"/>
                    <a:pt x="748" y="21535"/>
                  </a:cubicBezTo>
                  <a:cubicBezTo>
                    <a:pt x="810" y="21595"/>
                    <a:pt x="872" y="21395"/>
                    <a:pt x="945" y="20717"/>
                  </a:cubicBezTo>
                  <a:cubicBezTo>
                    <a:pt x="1018" y="20038"/>
                    <a:pt x="1101" y="18880"/>
                    <a:pt x="1153" y="17602"/>
                  </a:cubicBezTo>
                  <a:cubicBezTo>
                    <a:pt x="1205" y="16325"/>
                    <a:pt x="1225" y="14927"/>
                    <a:pt x="1246" y="13490"/>
                  </a:cubicBezTo>
                  <a:cubicBezTo>
                    <a:pt x="1267" y="12053"/>
                    <a:pt x="1288" y="10575"/>
                    <a:pt x="1298" y="8978"/>
                  </a:cubicBezTo>
                  <a:cubicBezTo>
                    <a:pt x="1308" y="7381"/>
                    <a:pt x="1308" y="5664"/>
                    <a:pt x="1308" y="4467"/>
                  </a:cubicBezTo>
                  <a:cubicBezTo>
                    <a:pt x="1308" y="3269"/>
                    <a:pt x="1308" y="2590"/>
                    <a:pt x="1329" y="2091"/>
                  </a:cubicBezTo>
                  <a:cubicBezTo>
                    <a:pt x="1350" y="1592"/>
                    <a:pt x="1392" y="1273"/>
                    <a:pt x="1464" y="1133"/>
                  </a:cubicBezTo>
                  <a:cubicBezTo>
                    <a:pt x="1537" y="993"/>
                    <a:pt x="1641" y="1033"/>
                    <a:pt x="1921" y="1053"/>
                  </a:cubicBezTo>
                  <a:cubicBezTo>
                    <a:pt x="2202" y="1073"/>
                    <a:pt x="2658" y="1073"/>
                    <a:pt x="3230" y="1013"/>
                  </a:cubicBezTo>
                  <a:cubicBezTo>
                    <a:pt x="3801" y="953"/>
                    <a:pt x="4486" y="833"/>
                    <a:pt x="5213" y="734"/>
                  </a:cubicBezTo>
                  <a:cubicBezTo>
                    <a:pt x="5940" y="634"/>
                    <a:pt x="6708" y="554"/>
                    <a:pt x="7467" y="494"/>
                  </a:cubicBezTo>
                  <a:cubicBezTo>
                    <a:pt x="8225" y="434"/>
                    <a:pt x="8972" y="394"/>
                    <a:pt x="9741" y="334"/>
                  </a:cubicBezTo>
                  <a:cubicBezTo>
                    <a:pt x="10509" y="274"/>
                    <a:pt x="11298" y="195"/>
                    <a:pt x="12129" y="135"/>
                  </a:cubicBezTo>
                  <a:cubicBezTo>
                    <a:pt x="12960" y="75"/>
                    <a:pt x="13832" y="35"/>
                    <a:pt x="14694" y="15"/>
                  </a:cubicBezTo>
                  <a:cubicBezTo>
                    <a:pt x="15556" y="-5"/>
                    <a:pt x="16408" y="-5"/>
                    <a:pt x="17238" y="15"/>
                  </a:cubicBezTo>
                  <a:cubicBezTo>
                    <a:pt x="18069" y="35"/>
                    <a:pt x="18879" y="75"/>
                    <a:pt x="19565" y="95"/>
                  </a:cubicBezTo>
                  <a:cubicBezTo>
                    <a:pt x="20250" y="115"/>
                    <a:pt x="20811" y="115"/>
                    <a:pt x="21143" y="155"/>
                  </a:cubicBezTo>
                  <a:cubicBezTo>
                    <a:pt x="21475" y="195"/>
                    <a:pt x="21579" y="274"/>
                    <a:pt x="21590" y="394"/>
                  </a:cubicBezTo>
                  <a:cubicBezTo>
                    <a:pt x="21600" y="514"/>
                    <a:pt x="21517" y="674"/>
                    <a:pt x="21434" y="8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0" name="Line"/>
            <p:cNvSpPr/>
            <p:nvPr/>
          </p:nvSpPr>
          <p:spPr>
            <a:xfrm>
              <a:off x="6207584" y="3209426"/>
              <a:ext cx="205530" cy="50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505" fill="norm" stroke="1" extrusionOk="0">
                  <a:moveTo>
                    <a:pt x="1054" y="8141"/>
                  </a:moveTo>
                  <a:cubicBezTo>
                    <a:pt x="1581" y="11397"/>
                    <a:pt x="2107" y="14653"/>
                    <a:pt x="2371" y="16607"/>
                  </a:cubicBezTo>
                  <a:cubicBezTo>
                    <a:pt x="2634" y="18561"/>
                    <a:pt x="2634" y="19212"/>
                    <a:pt x="2634" y="19918"/>
                  </a:cubicBezTo>
                  <a:cubicBezTo>
                    <a:pt x="2634" y="20623"/>
                    <a:pt x="2634" y="21383"/>
                    <a:pt x="2371" y="21491"/>
                  </a:cubicBezTo>
                  <a:cubicBezTo>
                    <a:pt x="2107" y="21600"/>
                    <a:pt x="1581" y="21057"/>
                    <a:pt x="1054" y="19049"/>
                  </a:cubicBezTo>
                  <a:cubicBezTo>
                    <a:pt x="527" y="17041"/>
                    <a:pt x="0" y="13568"/>
                    <a:pt x="0" y="10746"/>
                  </a:cubicBezTo>
                  <a:cubicBezTo>
                    <a:pt x="0" y="7924"/>
                    <a:pt x="527" y="5753"/>
                    <a:pt x="1844" y="4070"/>
                  </a:cubicBezTo>
                  <a:cubicBezTo>
                    <a:pt x="3161" y="2388"/>
                    <a:pt x="5268" y="1194"/>
                    <a:pt x="7244" y="597"/>
                  </a:cubicBezTo>
                  <a:cubicBezTo>
                    <a:pt x="9220" y="0"/>
                    <a:pt x="11063" y="0"/>
                    <a:pt x="12644" y="0"/>
                  </a:cubicBezTo>
                  <a:cubicBezTo>
                    <a:pt x="14224" y="0"/>
                    <a:pt x="15541" y="0"/>
                    <a:pt x="16727" y="217"/>
                  </a:cubicBezTo>
                  <a:cubicBezTo>
                    <a:pt x="17912" y="434"/>
                    <a:pt x="18966" y="868"/>
                    <a:pt x="19888" y="1737"/>
                  </a:cubicBezTo>
                  <a:cubicBezTo>
                    <a:pt x="20810" y="2605"/>
                    <a:pt x="21600" y="3908"/>
                    <a:pt x="20941" y="5156"/>
                  </a:cubicBezTo>
                  <a:cubicBezTo>
                    <a:pt x="20283" y="6404"/>
                    <a:pt x="18176" y="7598"/>
                    <a:pt x="16200" y="8304"/>
                  </a:cubicBezTo>
                  <a:cubicBezTo>
                    <a:pt x="14224" y="9009"/>
                    <a:pt x="12381" y="9226"/>
                    <a:pt x="10668" y="9335"/>
                  </a:cubicBezTo>
                  <a:cubicBezTo>
                    <a:pt x="8956" y="9443"/>
                    <a:pt x="7376" y="9443"/>
                    <a:pt x="7771" y="9443"/>
                  </a:cubicBezTo>
                  <a:cubicBezTo>
                    <a:pt x="8166" y="9443"/>
                    <a:pt x="10537" y="9443"/>
                    <a:pt x="12907" y="9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1" name="Line"/>
            <p:cNvSpPr/>
            <p:nvPr/>
          </p:nvSpPr>
          <p:spPr>
            <a:xfrm>
              <a:off x="6440145" y="3470098"/>
              <a:ext cx="138004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0"/>
                    <a:pt x="4800" y="0"/>
                    <a:pt x="8400" y="3600"/>
                  </a:cubicBezTo>
                  <a:cubicBezTo>
                    <a:pt x="12000" y="7200"/>
                    <a:pt x="168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2" name="Line"/>
            <p:cNvSpPr/>
            <p:nvPr/>
          </p:nvSpPr>
          <p:spPr>
            <a:xfrm>
              <a:off x="6506737" y="3462431"/>
              <a:ext cx="94412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600" fill="norm" stroke="1" extrusionOk="0">
                  <a:moveTo>
                    <a:pt x="20999" y="0"/>
                  </a:moveTo>
                  <a:cubicBezTo>
                    <a:pt x="18157" y="424"/>
                    <a:pt x="15315" y="847"/>
                    <a:pt x="11620" y="3388"/>
                  </a:cubicBezTo>
                  <a:cubicBezTo>
                    <a:pt x="7925" y="5929"/>
                    <a:pt x="3378" y="10588"/>
                    <a:pt x="1388" y="13976"/>
                  </a:cubicBezTo>
                  <a:cubicBezTo>
                    <a:pt x="-601" y="17365"/>
                    <a:pt x="-33" y="19482"/>
                    <a:pt x="5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3" name="Line"/>
            <p:cNvSpPr/>
            <p:nvPr/>
          </p:nvSpPr>
          <p:spPr>
            <a:xfrm>
              <a:off x="6977462" y="3233186"/>
              <a:ext cx="145033" cy="305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368" fill="norm" stroke="1" extrusionOk="0">
                  <a:moveTo>
                    <a:pt x="21134" y="2624"/>
                  </a:moveTo>
                  <a:cubicBezTo>
                    <a:pt x="19272" y="1553"/>
                    <a:pt x="17410" y="482"/>
                    <a:pt x="14803" y="125"/>
                  </a:cubicBezTo>
                  <a:cubicBezTo>
                    <a:pt x="12196" y="-232"/>
                    <a:pt x="8844" y="125"/>
                    <a:pt x="6051" y="1821"/>
                  </a:cubicBezTo>
                  <a:cubicBezTo>
                    <a:pt x="3258" y="3517"/>
                    <a:pt x="1024" y="6551"/>
                    <a:pt x="279" y="9943"/>
                  </a:cubicBezTo>
                  <a:cubicBezTo>
                    <a:pt x="-466" y="13335"/>
                    <a:pt x="279" y="17084"/>
                    <a:pt x="2513" y="19047"/>
                  </a:cubicBezTo>
                  <a:cubicBezTo>
                    <a:pt x="4748" y="21011"/>
                    <a:pt x="8472" y="21189"/>
                    <a:pt x="12196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4" name="Line"/>
            <p:cNvSpPr/>
            <p:nvPr/>
          </p:nvSpPr>
          <p:spPr>
            <a:xfrm>
              <a:off x="7206829" y="3316762"/>
              <a:ext cx="23001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800"/>
                    <a:pt x="0" y="9600"/>
                    <a:pt x="3600" y="13200"/>
                  </a:cubicBezTo>
                  <a:cubicBezTo>
                    <a:pt x="7200" y="16800"/>
                    <a:pt x="144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5" name="Line"/>
            <p:cNvSpPr/>
            <p:nvPr/>
          </p:nvSpPr>
          <p:spPr>
            <a:xfrm>
              <a:off x="7298831" y="3416430"/>
              <a:ext cx="191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6" name="Line"/>
            <p:cNvSpPr/>
            <p:nvPr/>
          </p:nvSpPr>
          <p:spPr>
            <a:xfrm>
              <a:off x="7659845" y="3243618"/>
              <a:ext cx="229334" cy="509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25" fill="norm" stroke="1" extrusionOk="0">
                  <a:moveTo>
                    <a:pt x="7137" y="6622"/>
                  </a:moveTo>
                  <a:cubicBezTo>
                    <a:pt x="5937" y="8556"/>
                    <a:pt x="4737" y="10490"/>
                    <a:pt x="3657" y="12801"/>
                  </a:cubicBezTo>
                  <a:cubicBezTo>
                    <a:pt x="2577" y="15111"/>
                    <a:pt x="1617" y="17798"/>
                    <a:pt x="1017" y="19410"/>
                  </a:cubicBezTo>
                  <a:cubicBezTo>
                    <a:pt x="417" y="21022"/>
                    <a:pt x="177" y="21559"/>
                    <a:pt x="57" y="21398"/>
                  </a:cubicBezTo>
                  <a:cubicBezTo>
                    <a:pt x="-63" y="21237"/>
                    <a:pt x="-63" y="20377"/>
                    <a:pt x="777" y="18013"/>
                  </a:cubicBezTo>
                  <a:cubicBezTo>
                    <a:pt x="1617" y="15649"/>
                    <a:pt x="3297" y="11780"/>
                    <a:pt x="4977" y="8878"/>
                  </a:cubicBezTo>
                  <a:cubicBezTo>
                    <a:pt x="6657" y="5977"/>
                    <a:pt x="8337" y="4043"/>
                    <a:pt x="9657" y="2753"/>
                  </a:cubicBezTo>
                  <a:cubicBezTo>
                    <a:pt x="10977" y="1463"/>
                    <a:pt x="11937" y="819"/>
                    <a:pt x="13017" y="443"/>
                  </a:cubicBezTo>
                  <a:cubicBezTo>
                    <a:pt x="14097" y="66"/>
                    <a:pt x="15297" y="-41"/>
                    <a:pt x="16497" y="13"/>
                  </a:cubicBezTo>
                  <a:cubicBezTo>
                    <a:pt x="17697" y="66"/>
                    <a:pt x="18897" y="281"/>
                    <a:pt x="19857" y="1034"/>
                  </a:cubicBezTo>
                  <a:cubicBezTo>
                    <a:pt x="20817" y="1786"/>
                    <a:pt x="21537" y="3075"/>
                    <a:pt x="21537" y="4365"/>
                  </a:cubicBezTo>
                  <a:cubicBezTo>
                    <a:pt x="21537" y="5655"/>
                    <a:pt x="20817" y="6944"/>
                    <a:pt x="18897" y="7858"/>
                  </a:cubicBezTo>
                  <a:cubicBezTo>
                    <a:pt x="16977" y="8771"/>
                    <a:pt x="13857" y="9308"/>
                    <a:pt x="11697" y="9469"/>
                  </a:cubicBezTo>
                  <a:cubicBezTo>
                    <a:pt x="9537" y="9631"/>
                    <a:pt x="8337" y="9416"/>
                    <a:pt x="7977" y="9040"/>
                  </a:cubicBezTo>
                  <a:cubicBezTo>
                    <a:pt x="7617" y="8663"/>
                    <a:pt x="8097" y="8126"/>
                    <a:pt x="8577" y="7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7" name="Line"/>
            <p:cNvSpPr/>
            <p:nvPr/>
          </p:nvSpPr>
          <p:spPr>
            <a:xfrm>
              <a:off x="7896844" y="3431764"/>
              <a:ext cx="92003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8" name="Line"/>
            <p:cNvSpPr/>
            <p:nvPr/>
          </p:nvSpPr>
          <p:spPr>
            <a:xfrm>
              <a:off x="7942845" y="3470098"/>
              <a:ext cx="10733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943" y="3200"/>
                    <a:pt x="10286" y="6400"/>
                    <a:pt x="6686" y="10000"/>
                  </a:cubicBezTo>
                  <a:cubicBezTo>
                    <a:pt x="3086" y="13600"/>
                    <a:pt x="1543" y="17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9" name="Line"/>
            <p:cNvSpPr/>
            <p:nvPr/>
          </p:nvSpPr>
          <p:spPr>
            <a:xfrm>
              <a:off x="8157517" y="3270761"/>
              <a:ext cx="96455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1600" fill="norm" stroke="1" extrusionOk="0">
                  <a:moveTo>
                    <a:pt x="8100" y="0"/>
                  </a:moveTo>
                  <a:cubicBezTo>
                    <a:pt x="11880" y="1385"/>
                    <a:pt x="15660" y="2769"/>
                    <a:pt x="18090" y="5192"/>
                  </a:cubicBezTo>
                  <a:cubicBezTo>
                    <a:pt x="20520" y="7615"/>
                    <a:pt x="21600" y="11077"/>
                    <a:pt x="18360" y="13985"/>
                  </a:cubicBezTo>
                  <a:cubicBezTo>
                    <a:pt x="15120" y="16892"/>
                    <a:pt x="7560" y="192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0" name="Line"/>
            <p:cNvSpPr/>
            <p:nvPr/>
          </p:nvSpPr>
          <p:spPr>
            <a:xfrm>
              <a:off x="6601148" y="3853440"/>
              <a:ext cx="1663706" cy="32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8" fill="norm" stroke="1" extrusionOk="0">
                  <a:moveTo>
                    <a:pt x="0" y="14954"/>
                  </a:moveTo>
                  <a:cubicBezTo>
                    <a:pt x="929" y="18277"/>
                    <a:pt x="1858" y="21600"/>
                    <a:pt x="2970" y="20769"/>
                  </a:cubicBezTo>
                  <a:cubicBezTo>
                    <a:pt x="4081" y="19939"/>
                    <a:pt x="5375" y="14954"/>
                    <a:pt x="6686" y="10800"/>
                  </a:cubicBezTo>
                  <a:cubicBezTo>
                    <a:pt x="7996" y="6646"/>
                    <a:pt x="9324" y="3323"/>
                    <a:pt x="10700" y="1662"/>
                  </a:cubicBezTo>
                  <a:cubicBezTo>
                    <a:pt x="12077" y="0"/>
                    <a:pt x="13504" y="0"/>
                    <a:pt x="14898" y="0"/>
                  </a:cubicBezTo>
                  <a:cubicBezTo>
                    <a:pt x="16291" y="0"/>
                    <a:pt x="17652" y="0"/>
                    <a:pt x="18763" y="2492"/>
                  </a:cubicBezTo>
                  <a:cubicBezTo>
                    <a:pt x="19875" y="4985"/>
                    <a:pt x="20737" y="9969"/>
                    <a:pt x="21600" y="14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1" name="Line"/>
            <p:cNvSpPr/>
            <p:nvPr/>
          </p:nvSpPr>
          <p:spPr>
            <a:xfrm>
              <a:off x="7185619" y="4081688"/>
              <a:ext cx="325329" cy="300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362" fill="norm" stroke="1" extrusionOk="0">
                  <a:moveTo>
                    <a:pt x="3426" y="8293"/>
                  </a:moveTo>
                  <a:cubicBezTo>
                    <a:pt x="2920" y="9019"/>
                    <a:pt x="2413" y="9745"/>
                    <a:pt x="2076" y="11470"/>
                  </a:cubicBezTo>
                  <a:cubicBezTo>
                    <a:pt x="1738" y="13194"/>
                    <a:pt x="1570" y="15917"/>
                    <a:pt x="1232" y="17641"/>
                  </a:cubicBezTo>
                  <a:cubicBezTo>
                    <a:pt x="895" y="19365"/>
                    <a:pt x="388" y="20091"/>
                    <a:pt x="135" y="20001"/>
                  </a:cubicBezTo>
                  <a:cubicBezTo>
                    <a:pt x="-118" y="19910"/>
                    <a:pt x="-118" y="19002"/>
                    <a:pt x="1063" y="16098"/>
                  </a:cubicBezTo>
                  <a:cubicBezTo>
                    <a:pt x="2245" y="13194"/>
                    <a:pt x="4607" y="8293"/>
                    <a:pt x="7307" y="5207"/>
                  </a:cubicBezTo>
                  <a:cubicBezTo>
                    <a:pt x="10007" y="2122"/>
                    <a:pt x="13045" y="851"/>
                    <a:pt x="15070" y="307"/>
                  </a:cubicBezTo>
                  <a:cubicBezTo>
                    <a:pt x="17095" y="-238"/>
                    <a:pt x="18107" y="-56"/>
                    <a:pt x="18951" y="851"/>
                  </a:cubicBezTo>
                  <a:cubicBezTo>
                    <a:pt x="19795" y="1759"/>
                    <a:pt x="20469" y="3392"/>
                    <a:pt x="20891" y="6296"/>
                  </a:cubicBezTo>
                  <a:cubicBezTo>
                    <a:pt x="21313" y="9201"/>
                    <a:pt x="21482" y="13375"/>
                    <a:pt x="21482" y="16098"/>
                  </a:cubicBezTo>
                  <a:cubicBezTo>
                    <a:pt x="21482" y="18821"/>
                    <a:pt x="21313" y="20091"/>
                    <a:pt x="21144" y="21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2" name="Line"/>
            <p:cNvSpPr/>
            <p:nvPr/>
          </p:nvSpPr>
          <p:spPr>
            <a:xfrm>
              <a:off x="8011847" y="3523766"/>
              <a:ext cx="69003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3" name="Line"/>
            <p:cNvSpPr/>
            <p:nvPr/>
          </p:nvSpPr>
          <p:spPr>
            <a:xfrm>
              <a:off x="599269" y="2642080"/>
              <a:ext cx="9227729" cy="2728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96" fill="norm" stroke="1" extrusionOk="0">
                  <a:moveTo>
                    <a:pt x="3404" y="1396"/>
                  </a:moveTo>
                  <a:cubicBezTo>
                    <a:pt x="3398" y="1497"/>
                    <a:pt x="3392" y="1598"/>
                    <a:pt x="3374" y="1658"/>
                  </a:cubicBezTo>
                  <a:cubicBezTo>
                    <a:pt x="3356" y="1719"/>
                    <a:pt x="3326" y="1739"/>
                    <a:pt x="3311" y="1679"/>
                  </a:cubicBezTo>
                  <a:cubicBezTo>
                    <a:pt x="3296" y="1618"/>
                    <a:pt x="3296" y="1476"/>
                    <a:pt x="3281" y="1355"/>
                  </a:cubicBezTo>
                  <a:cubicBezTo>
                    <a:pt x="3266" y="1234"/>
                    <a:pt x="3236" y="1133"/>
                    <a:pt x="3162" y="1092"/>
                  </a:cubicBezTo>
                  <a:cubicBezTo>
                    <a:pt x="3087" y="1052"/>
                    <a:pt x="2967" y="1072"/>
                    <a:pt x="2803" y="1122"/>
                  </a:cubicBezTo>
                  <a:cubicBezTo>
                    <a:pt x="2639" y="1173"/>
                    <a:pt x="2430" y="1254"/>
                    <a:pt x="2211" y="1304"/>
                  </a:cubicBezTo>
                  <a:cubicBezTo>
                    <a:pt x="1993" y="1355"/>
                    <a:pt x="1766" y="1375"/>
                    <a:pt x="1551" y="1416"/>
                  </a:cubicBezTo>
                  <a:cubicBezTo>
                    <a:pt x="1336" y="1456"/>
                    <a:pt x="1133" y="1517"/>
                    <a:pt x="947" y="1578"/>
                  </a:cubicBezTo>
                  <a:cubicBezTo>
                    <a:pt x="762" y="1638"/>
                    <a:pt x="595" y="1699"/>
                    <a:pt x="481" y="1790"/>
                  </a:cubicBezTo>
                  <a:cubicBezTo>
                    <a:pt x="368" y="1881"/>
                    <a:pt x="308" y="2002"/>
                    <a:pt x="266" y="2376"/>
                  </a:cubicBezTo>
                  <a:cubicBezTo>
                    <a:pt x="224" y="2751"/>
                    <a:pt x="200" y="3378"/>
                    <a:pt x="185" y="4096"/>
                  </a:cubicBezTo>
                  <a:cubicBezTo>
                    <a:pt x="170" y="4813"/>
                    <a:pt x="164" y="5622"/>
                    <a:pt x="158" y="6371"/>
                  </a:cubicBezTo>
                  <a:cubicBezTo>
                    <a:pt x="152" y="7119"/>
                    <a:pt x="146" y="7807"/>
                    <a:pt x="140" y="8545"/>
                  </a:cubicBezTo>
                  <a:cubicBezTo>
                    <a:pt x="134" y="9283"/>
                    <a:pt x="128" y="10072"/>
                    <a:pt x="120" y="10820"/>
                  </a:cubicBezTo>
                  <a:cubicBezTo>
                    <a:pt x="111" y="11569"/>
                    <a:pt x="99" y="12276"/>
                    <a:pt x="84" y="12984"/>
                  </a:cubicBezTo>
                  <a:cubicBezTo>
                    <a:pt x="69" y="13692"/>
                    <a:pt x="51" y="14400"/>
                    <a:pt x="36" y="15108"/>
                  </a:cubicBezTo>
                  <a:cubicBezTo>
                    <a:pt x="21" y="15816"/>
                    <a:pt x="9" y="16524"/>
                    <a:pt x="3" y="17191"/>
                  </a:cubicBezTo>
                  <a:cubicBezTo>
                    <a:pt x="-3" y="17858"/>
                    <a:pt x="-3" y="18485"/>
                    <a:pt x="30" y="19062"/>
                  </a:cubicBezTo>
                  <a:cubicBezTo>
                    <a:pt x="63" y="19638"/>
                    <a:pt x="128" y="20164"/>
                    <a:pt x="248" y="20548"/>
                  </a:cubicBezTo>
                  <a:cubicBezTo>
                    <a:pt x="368" y="20933"/>
                    <a:pt x="541" y="21175"/>
                    <a:pt x="744" y="21327"/>
                  </a:cubicBezTo>
                  <a:cubicBezTo>
                    <a:pt x="947" y="21479"/>
                    <a:pt x="1180" y="21539"/>
                    <a:pt x="1393" y="21570"/>
                  </a:cubicBezTo>
                  <a:cubicBezTo>
                    <a:pt x="1605" y="21600"/>
                    <a:pt x="1796" y="21600"/>
                    <a:pt x="2011" y="21590"/>
                  </a:cubicBezTo>
                  <a:cubicBezTo>
                    <a:pt x="2226" y="21580"/>
                    <a:pt x="2465" y="21560"/>
                    <a:pt x="2678" y="21529"/>
                  </a:cubicBezTo>
                  <a:cubicBezTo>
                    <a:pt x="2890" y="21499"/>
                    <a:pt x="3075" y="21458"/>
                    <a:pt x="3263" y="21418"/>
                  </a:cubicBezTo>
                  <a:cubicBezTo>
                    <a:pt x="3452" y="21378"/>
                    <a:pt x="3643" y="21337"/>
                    <a:pt x="3891" y="21297"/>
                  </a:cubicBezTo>
                  <a:cubicBezTo>
                    <a:pt x="4139" y="21256"/>
                    <a:pt x="4444" y="21216"/>
                    <a:pt x="4707" y="21175"/>
                  </a:cubicBezTo>
                  <a:cubicBezTo>
                    <a:pt x="4970" y="21135"/>
                    <a:pt x="5191" y="21094"/>
                    <a:pt x="5400" y="21064"/>
                  </a:cubicBezTo>
                  <a:cubicBezTo>
                    <a:pt x="5609" y="21034"/>
                    <a:pt x="5806" y="21013"/>
                    <a:pt x="6022" y="20993"/>
                  </a:cubicBezTo>
                  <a:cubicBezTo>
                    <a:pt x="6237" y="20973"/>
                    <a:pt x="6470" y="20953"/>
                    <a:pt x="6694" y="20933"/>
                  </a:cubicBezTo>
                  <a:cubicBezTo>
                    <a:pt x="6918" y="20912"/>
                    <a:pt x="7133" y="20892"/>
                    <a:pt x="7354" y="20872"/>
                  </a:cubicBezTo>
                  <a:cubicBezTo>
                    <a:pt x="7576" y="20852"/>
                    <a:pt x="7803" y="20831"/>
                    <a:pt x="8030" y="20821"/>
                  </a:cubicBezTo>
                  <a:cubicBezTo>
                    <a:pt x="8257" y="20811"/>
                    <a:pt x="8484" y="20811"/>
                    <a:pt x="8717" y="20801"/>
                  </a:cubicBezTo>
                  <a:cubicBezTo>
                    <a:pt x="8950" y="20791"/>
                    <a:pt x="9189" y="20771"/>
                    <a:pt x="9422" y="20751"/>
                  </a:cubicBezTo>
                  <a:cubicBezTo>
                    <a:pt x="9655" y="20730"/>
                    <a:pt x="9883" y="20710"/>
                    <a:pt x="10116" y="20690"/>
                  </a:cubicBezTo>
                  <a:cubicBezTo>
                    <a:pt x="10349" y="20670"/>
                    <a:pt x="10588" y="20649"/>
                    <a:pt x="10833" y="20629"/>
                  </a:cubicBezTo>
                  <a:cubicBezTo>
                    <a:pt x="11078" y="20609"/>
                    <a:pt x="11329" y="20589"/>
                    <a:pt x="11577" y="20558"/>
                  </a:cubicBezTo>
                  <a:cubicBezTo>
                    <a:pt x="11825" y="20528"/>
                    <a:pt x="12070" y="20488"/>
                    <a:pt x="12315" y="20457"/>
                  </a:cubicBezTo>
                  <a:cubicBezTo>
                    <a:pt x="12560" y="20427"/>
                    <a:pt x="12805" y="20407"/>
                    <a:pt x="13056" y="20376"/>
                  </a:cubicBezTo>
                  <a:cubicBezTo>
                    <a:pt x="13307" y="20346"/>
                    <a:pt x="13564" y="20306"/>
                    <a:pt x="13815" y="20275"/>
                  </a:cubicBezTo>
                  <a:cubicBezTo>
                    <a:pt x="14066" y="20245"/>
                    <a:pt x="14311" y="20225"/>
                    <a:pt x="14556" y="20204"/>
                  </a:cubicBezTo>
                  <a:cubicBezTo>
                    <a:pt x="14801" y="20184"/>
                    <a:pt x="15046" y="20164"/>
                    <a:pt x="15283" y="20134"/>
                  </a:cubicBezTo>
                  <a:cubicBezTo>
                    <a:pt x="15519" y="20103"/>
                    <a:pt x="15746" y="20063"/>
                    <a:pt x="15964" y="20022"/>
                  </a:cubicBezTo>
                  <a:cubicBezTo>
                    <a:pt x="16182" y="19982"/>
                    <a:pt x="16391" y="19942"/>
                    <a:pt x="16594" y="19901"/>
                  </a:cubicBezTo>
                  <a:cubicBezTo>
                    <a:pt x="16798" y="19861"/>
                    <a:pt x="16995" y="19820"/>
                    <a:pt x="17222" y="19770"/>
                  </a:cubicBezTo>
                  <a:cubicBezTo>
                    <a:pt x="17449" y="19719"/>
                    <a:pt x="17706" y="19658"/>
                    <a:pt x="17954" y="19588"/>
                  </a:cubicBezTo>
                  <a:cubicBezTo>
                    <a:pt x="18202" y="19517"/>
                    <a:pt x="18441" y="19436"/>
                    <a:pt x="18653" y="19345"/>
                  </a:cubicBezTo>
                  <a:cubicBezTo>
                    <a:pt x="18866" y="19254"/>
                    <a:pt x="19051" y="19153"/>
                    <a:pt x="19188" y="19052"/>
                  </a:cubicBezTo>
                  <a:cubicBezTo>
                    <a:pt x="19326" y="18951"/>
                    <a:pt x="19415" y="18849"/>
                    <a:pt x="19469" y="18758"/>
                  </a:cubicBezTo>
                  <a:cubicBezTo>
                    <a:pt x="19523" y="18667"/>
                    <a:pt x="19541" y="18587"/>
                    <a:pt x="19562" y="18354"/>
                  </a:cubicBezTo>
                  <a:cubicBezTo>
                    <a:pt x="19583" y="18121"/>
                    <a:pt x="19607" y="17737"/>
                    <a:pt x="19661" y="17201"/>
                  </a:cubicBezTo>
                  <a:cubicBezTo>
                    <a:pt x="19714" y="16665"/>
                    <a:pt x="19798" y="15978"/>
                    <a:pt x="19888" y="15270"/>
                  </a:cubicBezTo>
                  <a:cubicBezTo>
                    <a:pt x="19977" y="14562"/>
                    <a:pt x="20073" y="13834"/>
                    <a:pt x="20166" y="13156"/>
                  </a:cubicBezTo>
                  <a:cubicBezTo>
                    <a:pt x="20258" y="12479"/>
                    <a:pt x="20348" y="11852"/>
                    <a:pt x="20443" y="11194"/>
                  </a:cubicBezTo>
                  <a:cubicBezTo>
                    <a:pt x="20539" y="10537"/>
                    <a:pt x="20641" y="9849"/>
                    <a:pt x="20742" y="9182"/>
                  </a:cubicBezTo>
                  <a:cubicBezTo>
                    <a:pt x="20844" y="8515"/>
                    <a:pt x="20946" y="7867"/>
                    <a:pt x="21053" y="7170"/>
                  </a:cubicBezTo>
                  <a:cubicBezTo>
                    <a:pt x="21161" y="6472"/>
                    <a:pt x="21274" y="5724"/>
                    <a:pt x="21370" y="4996"/>
                  </a:cubicBezTo>
                  <a:cubicBezTo>
                    <a:pt x="21466" y="4267"/>
                    <a:pt x="21543" y="3560"/>
                    <a:pt x="21570" y="3094"/>
                  </a:cubicBezTo>
                  <a:cubicBezTo>
                    <a:pt x="21597" y="2629"/>
                    <a:pt x="21573" y="2407"/>
                    <a:pt x="21489" y="2255"/>
                  </a:cubicBezTo>
                  <a:cubicBezTo>
                    <a:pt x="21406" y="2103"/>
                    <a:pt x="21262" y="2022"/>
                    <a:pt x="21092" y="1901"/>
                  </a:cubicBezTo>
                  <a:cubicBezTo>
                    <a:pt x="20922" y="1780"/>
                    <a:pt x="20724" y="1618"/>
                    <a:pt x="20518" y="1507"/>
                  </a:cubicBezTo>
                  <a:cubicBezTo>
                    <a:pt x="20312" y="1396"/>
                    <a:pt x="20097" y="1335"/>
                    <a:pt x="19879" y="1304"/>
                  </a:cubicBezTo>
                  <a:cubicBezTo>
                    <a:pt x="19661" y="1274"/>
                    <a:pt x="19439" y="1274"/>
                    <a:pt x="19209" y="1274"/>
                  </a:cubicBezTo>
                  <a:cubicBezTo>
                    <a:pt x="18979" y="1274"/>
                    <a:pt x="18740" y="1274"/>
                    <a:pt x="18501" y="1254"/>
                  </a:cubicBezTo>
                  <a:cubicBezTo>
                    <a:pt x="18262" y="1234"/>
                    <a:pt x="18023" y="1193"/>
                    <a:pt x="17808" y="1153"/>
                  </a:cubicBezTo>
                  <a:cubicBezTo>
                    <a:pt x="17593" y="1112"/>
                    <a:pt x="17401" y="1072"/>
                    <a:pt x="17204" y="1031"/>
                  </a:cubicBezTo>
                  <a:cubicBezTo>
                    <a:pt x="17007" y="991"/>
                    <a:pt x="16804" y="951"/>
                    <a:pt x="16594" y="910"/>
                  </a:cubicBezTo>
                  <a:cubicBezTo>
                    <a:pt x="16385" y="870"/>
                    <a:pt x="16170" y="829"/>
                    <a:pt x="15955" y="789"/>
                  </a:cubicBezTo>
                  <a:cubicBezTo>
                    <a:pt x="15740" y="748"/>
                    <a:pt x="15525" y="708"/>
                    <a:pt x="15300" y="667"/>
                  </a:cubicBezTo>
                  <a:cubicBezTo>
                    <a:pt x="15076" y="627"/>
                    <a:pt x="14843" y="587"/>
                    <a:pt x="14607" y="536"/>
                  </a:cubicBezTo>
                  <a:cubicBezTo>
                    <a:pt x="14371" y="485"/>
                    <a:pt x="14132" y="425"/>
                    <a:pt x="13893" y="374"/>
                  </a:cubicBezTo>
                  <a:cubicBezTo>
                    <a:pt x="13654" y="324"/>
                    <a:pt x="13415" y="283"/>
                    <a:pt x="13176" y="243"/>
                  </a:cubicBezTo>
                  <a:cubicBezTo>
                    <a:pt x="12937" y="202"/>
                    <a:pt x="12698" y="162"/>
                    <a:pt x="12459" y="121"/>
                  </a:cubicBezTo>
                  <a:cubicBezTo>
                    <a:pt x="12219" y="81"/>
                    <a:pt x="11980" y="40"/>
                    <a:pt x="11738" y="20"/>
                  </a:cubicBezTo>
                  <a:cubicBezTo>
                    <a:pt x="11496" y="0"/>
                    <a:pt x="11251" y="0"/>
                    <a:pt x="11006" y="0"/>
                  </a:cubicBezTo>
                  <a:cubicBezTo>
                    <a:pt x="10761" y="0"/>
                    <a:pt x="10516" y="0"/>
                    <a:pt x="10280" y="20"/>
                  </a:cubicBezTo>
                  <a:cubicBezTo>
                    <a:pt x="10044" y="40"/>
                    <a:pt x="9817" y="81"/>
                    <a:pt x="9581" y="121"/>
                  </a:cubicBezTo>
                  <a:cubicBezTo>
                    <a:pt x="9345" y="162"/>
                    <a:pt x="9100" y="202"/>
                    <a:pt x="8855" y="253"/>
                  </a:cubicBezTo>
                  <a:cubicBezTo>
                    <a:pt x="8610" y="303"/>
                    <a:pt x="8364" y="364"/>
                    <a:pt x="8122" y="425"/>
                  </a:cubicBezTo>
                  <a:cubicBezTo>
                    <a:pt x="7880" y="485"/>
                    <a:pt x="7641" y="546"/>
                    <a:pt x="7408" y="597"/>
                  </a:cubicBezTo>
                  <a:cubicBezTo>
                    <a:pt x="7175" y="647"/>
                    <a:pt x="6948" y="688"/>
                    <a:pt x="6718" y="738"/>
                  </a:cubicBezTo>
                  <a:cubicBezTo>
                    <a:pt x="6488" y="789"/>
                    <a:pt x="6255" y="849"/>
                    <a:pt x="6025" y="900"/>
                  </a:cubicBezTo>
                  <a:cubicBezTo>
                    <a:pt x="5794" y="951"/>
                    <a:pt x="5567" y="991"/>
                    <a:pt x="5352" y="1031"/>
                  </a:cubicBezTo>
                  <a:cubicBezTo>
                    <a:pt x="5137" y="1072"/>
                    <a:pt x="4934" y="1112"/>
                    <a:pt x="4731" y="1153"/>
                  </a:cubicBezTo>
                  <a:cubicBezTo>
                    <a:pt x="4527" y="1193"/>
                    <a:pt x="4324" y="1234"/>
                    <a:pt x="4106" y="1264"/>
                  </a:cubicBezTo>
                  <a:cubicBezTo>
                    <a:pt x="3888" y="1294"/>
                    <a:pt x="3655" y="1315"/>
                    <a:pt x="3410" y="1385"/>
                  </a:cubicBezTo>
                  <a:cubicBezTo>
                    <a:pt x="3165" y="1456"/>
                    <a:pt x="2908" y="1578"/>
                    <a:pt x="2719" y="1699"/>
                  </a:cubicBezTo>
                  <a:cubicBezTo>
                    <a:pt x="2531" y="1820"/>
                    <a:pt x="2412" y="1942"/>
                    <a:pt x="2292" y="2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4" name="Line"/>
            <p:cNvSpPr/>
            <p:nvPr/>
          </p:nvSpPr>
          <p:spPr>
            <a:xfrm>
              <a:off x="1758959" y="5916958"/>
              <a:ext cx="311088" cy="711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566" fill="norm" stroke="1" extrusionOk="0">
                  <a:moveTo>
                    <a:pt x="18742" y="431"/>
                  </a:moveTo>
                  <a:cubicBezTo>
                    <a:pt x="18039" y="198"/>
                    <a:pt x="17337" y="-34"/>
                    <a:pt x="16020" y="5"/>
                  </a:cubicBezTo>
                  <a:cubicBezTo>
                    <a:pt x="14703" y="43"/>
                    <a:pt x="12771" y="353"/>
                    <a:pt x="10313" y="1592"/>
                  </a:cubicBezTo>
                  <a:cubicBezTo>
                    <a:pt x="7854" y="2831"/>
                    <a:pt x="4869" y="4998"/>
                    <a:pt x="2849" y="7398"/>
                  </a:cubicBezTo>
                  <a:cubicBezTo>
                    <a:pt x="830" y="9798"/>
                    <a:pt x="-224" y="12431"/>
                    <a:pt x="39" y="14637"/>
                  </a:cubicBezTo>
                  <a:cubicBezTo>
                    <a:pt x="303" y="16843"/>
                    <a:pt x="1883" y="18624"/>
                    <a:pt x="5659" y="19708"/>
                  </a:cubicBezTo>
                  <a:cubicBezTo>
                    <a:pt x="9435" y="20792"/>
                    <a:pt x="15405" y="21179"/>
                    <a:pt x="21376" y="21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5" name="Line"/>
            <p:cNvSpPr/>
            <p:nvPr/>
          </p:nvSpPr>
          <p:spPr>
            <a:xfrm>
              <a:off x="2266828" y="6029589"/>
              <a:ext cx="243798" cy="81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498" fill="norm" stroke="1" extrusionOk="0">
                  <a:moveTo>
                    <a:pt x="3527" y="7728"/>
                  </a:moveTo>
                  <a:cubicBezTo>
                    <a:pt x="2645" y="7998"/>
                    <a:pt x="1763" y="8268"/>
                    <a:pt x="1322" y="9179"/>
                  </a:cubicBezTo>
                  <a:cubicBezTo>
                    <a:pt x="882" y="10091"/>
                    <a:pt x="882" y="11643"/>
                    <a:pt x="992" y="13668"/>
                  </a:cubicBezTo>
                  <a:cubicBezTo>
                    <a:pt x="1102" y="15693"/>
                    <a:pt x="1322" y="18191"/>
                    <a:pt x="1433" y="19642"/>
                  </a:cubicBezTo>
                  <a:cubicBezTo>
                    <a:pt x="1543" y="21093"/>
                    <a:pt x="1543" y="21498"/>
                    <a:pt x="1433" y="21498"/>
                  </a:cubicBezTo>
                  <a:cubicBezTo>
                    <a:pt x="1322" y="21498"/>
                    <a:pt x="1102" y="21093"/>
                    <a:pt x="771" y="19473"/>
                  </a:cubicBezTo>
                  <a:cubicBezTo>
                    <a:pt x="441" y="17853"/>
                    <a:pt x="0" y="15018"/>
                    <a:pt x="0" y="12453"/>
                  </a:cubicBezTo>
                  <a:cubicBezTo>
                    <a:pt x="0" y="9888"/>
                    <a:pt x="441" y="7593"/>
                    <a:pt x="1763" y="5635"/>
                  </a:cubicBezTo>
                  <a:cubicBezTo>
                    <a:pt x="3086" y="3678"/>
                    <a:pt x="5290" y="2058"/>
                    <a:pt x="7384" y="1113"/>
                  </a:cubicBezTo>
                  <a:cubicBezTo>
                    <a:pt x="9478" y="168"/>
                    <a:pt x="11461" y="-102"/>
                    <a:pt x="13665" y="33"/>
                  </a:cubicBezTo>
                  <a:cubicBezTo>
                    <a:pt x="15869" y="168"/>
                    <a:pt x="18294" y="708"/>
                    <a:pt x="19727" y="1653"/>
                  </a:cubicBezTo>
                  <a:cubicBezTo>
                    <a:pt x="21159" y="2598"/>
                    <a:pt x="21600" y="3948"/>
                    <a:pt x="20057" y="5230"/>
                  </a:cubicBezTo>
                  <a:cubicBezTo>
                    <a:pt x="18514" y="6513"/>
                    <a:pt x="14988" y="7728"/>
                    <a:pt x="11902" y="8470"/>
                  </a:cubicBezTo>
                  <a:cubicBezTo>
                    <a:pt x="8816" y="9213"/>
                    <a:pt x="6171" y="9483"/>
                    <a:pt x="4188" y="9584"/>
                  </a:cubicBezTo>
                  <a:cubicBezTo>
                    <a:pt x="2204" y="9686"/>
                    <a:pt x="882" y="9618"/>
                    <a:pt x="992" y="9517"/>
                  </a:cubicBezTo>
                  <a:cubicBezTo>
                    <a:pt x="1102" y="9416"/>
                    <a:pt x="2645" y="9281"/>
                    <a:pt x="4188" y="9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6" name="Line"/>
            <p:cNvSpPr/>
            <p:nvPr/>
          </p:nvSpPr>
          <p:spPr>
            <a:xfrm>
              <a:off x="2484056" y="6383497"/>
              <a:ext cx="184005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5600"/>
                    <a:pt x="10800" y="11200"/>
                    <a:pt x="14400" y="14800"/>
                  </a:cubicBezTo>
                  <a:cubicBezTo>
                    <a:pt x="18000" y="18400"/>
                    <a:pt x="1980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7" name="Line"/>
            <p:cNvSpPr/>
            <p:nvPr/>
          </p:nvSpPr>
          <p:spPr>
            <a:xfrm>
              <a:off x="2491723" y="6360497"/>
              <a:ext cx="20700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33" y="4800"/>
                    <a:pt x="11467" y="9600"/>
                    <a:pt x="7867" y="13200"/>
                  </a:cubicBezTo>
                  <a:cubicBezTo>
                    <a:pt x="4267" y="16800"/>
                    <a:pt x="2133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8" name="Line"/>
            <p:cNvSpPr/>
            <p:nvPr/>
          </p:nvSpPr>
          <p:spPr>
            <a:xfrm>
              <a:off x="2368441" y="5740285"/>
              <a:ext cx="184617" cy="197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112" fill="norm" stroke="1" extrusionOk="0">
                  <a:moveTo>
                    <a:pt x="5397" y="14679"/>
                  </a:moveTo>
                  <a:cubicBezTo>
                    <a:pt x="4509" y="15773"/>
                    <a:pt x="3622" y="16866"/>
                    <a:pt x="2586" y="18233"/>
                  </a:cubicBezTo>
                  <a:cubicBezTo>
                    <a:pt x="1550" y="19600"/>
                    <a:pt x="367" y="21241"/>
                    <a:pt x="71" y="21104"/>
                  </a:cubicBezTo>
                  <a:cubicBezTo>
                    <a:pt x="-225" y="20968"/>
                    <a:pt x="367" y="19054"/>
                    <a:pt x="2586" y="15363"/>
                  </a:cubicBezTo>
                  <a:cubicBezTo>
                    <a:pt x="4805" y="11671"/>
                    <a:pt x="8652" y="6203"/>
                    <a:pt x="11315" y="3195"/>
                  </a:cubicBezTo>
                  <a:cubicBezTo>
                    <a:pt x="13978" y="188"/>
                    <a:pt x="15457" y="-359"/>
                    <a:pt x="16493" y="188"/>
                  </a:cubicBezTo>
                  <a:cubicBezTo>
                    <a:pt x="17528" y="735"/>
                    <a:pt x="18120" y="2375"/>
                    <a:pt x="18416" y="5109"/>
                  </a:cubicBezTo>
                  <a:cubicBezTo>
                    <a:pt x="18712" y="7844"/>
                    <a:pt x="18712" y="11671"/>
                    <a:pt x="19156" y="14132"/>
                  </a:cubicBezTo>
                  <a:cubicBezTo>
                    <a:pt x="19600" y="16593"/>
                    <a:pt x="20487" y="17687"/>
                    <a:pt x="21375" y="18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9" name="Line"/>
            <p:cNvSpPr/>
            <p:nvPr/>
          </p:nvSpPr>
          <p:spPr>
            <a:xfrm>
              <a:off x="3043735" y="6276161"/>
              <a:ext cx="33734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5840"/>
                    <a:pt x="10800" y="10080"/>
                    <a:pt x="14400" y="6480"/>
                  </a:cubicBezTo>
                  <a:cubicBezTo>
                    <a:pt x="18000" y="2880"/>
                    <a:pt x="198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0" name="Line"/>
            <p:cNvSpPr/>
            <p:nvPr/>
          </p:nvSpPr>
          <p:spPr>
            <a:xfrm>
              <a:off x="3680083" y="6084491"/>
              <a:ext cx="30668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640"/>
                    <a:pt x="10800" y="9280"/>
                    <a:pt x="7200" y="12880"/>
                  </a:cubicBezTo>
                  <a:cubicBezTo>
                    <a:pt x="3600" y="16480"/>
                    <a:pt x="1800" y="190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1" name="Line"/>
            <p:cNvSpPr/>
            <p:nvPr/>
          </p:nvSpPr>
          <p:spPr>
            <a:xfrm>
              <a:off x="3856420" y="6306829"/>
              <a:ext cx="30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2" name="Line"/>
            <p:cNvSpPr/>
            <p:nvPr/>
          </p:nvSpPr>
          <p:spPr>
            <a:xfrm>
              <a:off x="4002850" y="6078664"/>
              <a:ext cx="175080" cy="312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474" fill="norm" stroke="1" extrusionOk="0">
                  <a:moveTo>
                    <a:pt x="17250" y="6196"/>
                  </a:moveTo>
                  <a:cubicBezTo>
                    <a:pt x="16946" y="4791"/>
                    <a:pt x="16642" y="3386"/>
                    <a:pt x="16033" y="2333"/>
                  </a:cubicBezTo>
                  <a:cubicBezTo>
                    <a:pt x="15425" y="1279"/>
                    <a:pt x="14512" y="576"/>
                    <a:pt x="12535" y="225"/>
                  </a:cubicBezTo>
                  <a:cubicBezTo>
                    <a:pt x="10557" y="-126"/>
                    <a:pt x="7515" y="-126"/>
                    <a:pt x="5081" y="664"/>
                  </a:cubicBezTo>
                  <a:cubicBezTo>
                    <a:pt x="2647" y="1454"/>
                    <a:pt x="822" y="3035"/>
                    <a:pt x="213" y="4264"/>
                  </a:cubicBezTo>
                  <a:cubicBezTo>
                    <a:pt x="-395" y="5494"/>
                    <a:pt x="213" y="6372"/>
                    <a:pt x="3104" y="6723"/>
                  </a:cubicBezTo>
                  <a:cubicBezTo>
                    <a:pt x="5994" y="7074"/>
                    <a:pt x="11166" y="6898"/>
                    <a:pt x="14664" y="6723"/>
                  </a:cubicBezTo>
                  <a:cubicBezTo>
                    <a:pt x="18163" y="6547"/>
                    <a:pt x="19988" y="6372"/>
                    <a:pt x="20597" y="6811"/>
                  </a:cubicBezTo>
                  <a:cubicBezTo>
                    <a:pt x="21205" y="7250"/>
                    <a:pt x="20597" y="8303"/>
                    <a:pt x="19684" y="10059"/>
                  </a:cubicBezTo>
                  <a:cubicBezTo>
                    <a:pt x="18771" y="11815"/>
                    <a:pt x="17554" y="14274"/>
                    <a:pt x="17554" y="16293"/>
                  </a:cubicBezTo>
                  <a:cubicBezTo>
                    <a:pt x="17554" y="18313"/>
                    <a:pt x="18771" y="19894"/>
                    <a:pt x="19988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3" name="Line"/>
            <p:cNvSpPr/>
            <p:nvPr/>
          </p:nvSpPr>
          <p:spPr>
            <a:xfrm>
              <a:off x="4320583" y="6084491"/>
              <a:ext cx="151790" cy="286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451" fill="norm" stroke="1" extrusionOk="0">
                  <a:moveTo>
                    <a:pt x="18546" y="0"/>
                  </a:moveTo>
                  <a:cubicBezTo>
                    <a:pt x="14297" y="2676"/>
                    <a:pt x="10048" y="5352"/>
                    <a:pt x="7038" y="8028"/>
                  </a:cubicBezTo>
                  <a:cubicBezTo>
                    <a:pt x="4028" y="10704"/>
                    <a:pt x="2258" y="13381"/>
                    <a:pt x="1195" y="15292"/>
                  </a:cubicBezTo>
                  <a:cubicBezTo>
                    <a:pt x="133" y="17204"/>
                    <a:pt x="-221" y="18350"/>
                    <a:pt x="133" y="19306"/>
                  </a:cubicBezTo>
                  <a:cubicBezTo>
                    <a:pt x="487" y="20262"/>
                    <a:pt x="1549" y="21027"/>
                    <a:pt x="4028" y="21313"/>
                  </a:cubicBezTo>
                  <a:cubicBezTo>
                    <a:pt x="6507" y="21600"/>
                    <a:pt x="10402" y="21409"/>
                    <a:pt x="13412" y="21027"/>
                  </a:cubicBezTo>
                  <a:cubicBezTo>
                    <a:pt x="16422" y="20644"/>
                    <a:pt x="18546" y="20071"/>
                    <a:pt x="19786" y="19306"/>
                  </a:cubicBezTo>
                  <a:cubicBezTo>
                    <a:pt x="21025" y="18542"/>
                    <a:pt x="21379" y="17586"/>
                    <a:pt x="20671" y="17012"/>
                  </a:cubicBezTo>
                  <a:cubicBezTo>
                    <a:pt x="19963" y="16439"/>
                    <a:pt x="18192" y="16248"/>
                    <a:pt x="16422" y="16057"/>
                  </a:cubicBezTo>
                  <a:cubicBezTo>
                    <a:pt x="14651" y="15865"/>
                    <a:pt x="12881" y="15674"/>
                    <a:pt x="10933" y="15770"/>
                  </a:cubicBezTo>
                  <a:cubicBezTo>
                    <a:pt x="8986" y="15865"/>
                    <a:pt x="6861" y="16248"/>
                    <a:pt x="5799" y="16535"/>
                  </a:cubicBezTo>
                  <a:cubicBezTo>
                    <a:pt x="4736" y="16821"/>
                    <a:pt x="4736" y="17012"/>
                    <a:pt x="4736" y="17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4" name="Line"/>
            <p:cNvSpPr/>
            <p:nvPr/>
          </p:nvSpPr>
          <p:spPr>
            <a:xfrm>
              <a:off x="4730439" y="5710365"/>
              <a:ext cx="736018" cy="895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450" y="15750"/>
                  </a:moveTo>
                  <a:cubicBezTo>
                    <a:pt x="300" y="17096"/>
                    <a:pt x="150" y="18443"/>
                    <a:pt x="75" y="19299"/>
                  </a:cubicBezTo>
                  <a:cubicBezTo>
                    <a:pt x="0" y="20156"/>
                    <a:pt x="0" y="20523"/>
                    <a:pt x="0" y="20860"/>
                  </a:cubicBezTo>
                  <a:cubicBezTo>
                    <a:pt x="0" y="21196"/>
                    <a:pt x="0" y="21502"/>
                    <a:pt x="75" y="21441"/>
                  </a:cubicBezTo>
                  <a:cubicBezTo>
                    <a:pt x="150" y="21380"/>
                    <a:pt x="300" y="20951"/>
                    <a:pt x="525" y="19666"/>
                  </a:cubicBezTo>
                  <a:cubicBezTo>
                    <a:pt x="750" y="18381"/>
                    <a:pt x="1050" y="16240"/>
                    <a:pt x="1200" y="13945"/>
                  </a:cubicBezTo>
                  <a:cubicBezTo>
                    <a:pt x="1350" y="11650"/>
                    <a:pt x="1350" y="9203"/>
                    <a:pt x="1125" y="7398"/>
                  </a:cubicBezTo>
                  <a:cubicBezTo>
                    <a:pt x="900" y="5593"/>
                    <a:pt x="450" y="4430"/>
                    <a:pt x="488" y="3604"/>
                  </a:cubicBezTo>
                  <a:cubicBezTo>
                    <a:pt x="525" y="2778"/>
                    <a:pt x="1050" y="2288"/>
                    <a:pt x="2588" y="1768"/>
                  </a:cubicBezTo>
                  <a:cubicBezTo>
                    <a:pt x="4125" y="1248"/>
                    <a:pt x="6675" y="697"/>
                    <a:pt x="9150" y="361"/>
                  </a:cubicBezTo>
                  <a:cubicBezTo>
                    <a:pt x="11625" y="24"/>
                    <a:pt x="14025" y="-98"/>
                    <a:pt x="16088" y="86"/>
                  </a:cubicBezTo>
                  <a:cubicBezTo>
                    <a:pt x="18150" y="269"/>
                    <a:pt x="19875" y="759"/>
                    <a:pt x="21600" y="1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5" name="Line"/>
            <p:cNvSpPr/>
            <p:nvPr/>
          </p:nvSpPr>
          <p:spPr>
            <a:xfrm>
              <a:off x="4891448" y="5907576"/>
              <a:ext cx="116765" cy="24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0" h="21319" fill="norm" stroke="1" extrusionOk="0">
                  <a:moveTo>
                    <a:pt x="5399" y="14080"/>
                  </a:moveTo>
                  <a:cubicBezTo>
                    <a:pt x="3149" y="17642"/>
                    <a:pt x="899" y="21205"/>
                    <a:pt x="224" y="21317"/>
                  </a:cubicBezTo>
                  <a:cubicBezTo>
                    <a:pt x="-451" y="21428"/>
                    <a:pt x="449" y="18088"/>
                    <a:pt x="2249" y="14080"/>
                  </a:cubicBezTo>
                  <a:cubicBezTo>
                    <a:pt x="4049" y="10071"/>
                    <a:pt x="6749" y="5395"/>
                    <a:pt x="9224" y="2834"/>
                  </a:cubicBezTo>
                  <a:cubicBezTo>
                    <a:pt x="11699" y="273"/>
                    <a:pt x="13949" y="-172"/>
                    <a:pt x="15749" y="51"/>
                  </a:cubicBezTo>
                  <a:cubicBezTo>
                    <a:pt x="17549" y="273"/>
                    <a:pt x="18899" y="1164"/>
                    <a:pt x="19799" y="2946"/>
                  </a:cubicBezTo>
                  <a:cubicBezTo>
                    <a:pt x="20699" y="4727"/>
                    <a:pt x="21149" y="7399"/>
                    <a:pt x="19124" y="9626"/>
                  </a:cubicBezTo>
                  <a:cubicBezTo>
                    <a:pt x="17099" y="11853"/>
                    <a:pt x="12599" y="13634"/>
                    <a:pt x="9224" y="14525"/>
                  </a:cubicBezTo>
                  <a:cubicBezTo>
                    <a:pt x="5849" y="15416"/>
                    <a:pt x="3599" y="15416"/>
                    <a:pt x="1349" y="15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6" name="Line"/>
            <p:cNvSpPr/>
            <p:nvPr/>
          </p:nvSpPr>
          <p:spPr>
            <a:xfrm>
              <a:off x="5084215" y="5947631"/>
              <a:ext cx="83236" cy="198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277" fill="norm" stroke="1" extrusionOk="0">
                  <a:moveTo>
                    <a:pt x="21318" y="2339"/>
                  </a:moveTo>
                  <a:cubicBezTo>
                    <a:pt x="19354" y="1245"/>
                    <a:pt x="17391" y="151"/>
                    <a:pt x="15100" y="15"/>
                  </a:cubicBezTo>
                  <a:cubicBezTo>
                    <a:pt x="12809" y="-122"/>
                    <a:pt x="10191" y="698"/>
                    <a:pt x="7573" y="3159"/>
                  </a:cubicBezTo>
                  <a:cubicBezTo>
                    <a:pt x="4954" y="5620"/>
                    <a:pt x="2336" y="9721"/>
                    <a:pt x="1027" y="12592"/>
                  </a:cubicBezTo>
                  <a:cubicBezTo>
                    <a:pt x="-282" y="15463"/>
                    <a:pt x="-282" y="17103"/>
                    <a:pt x="700" y="18470"/>
                  </a:cubicBezTo>
                  <a:cubicBezTo>
                    <a:pt x="1682" y="19837"/>
                    <a:pt x="3645" y="20931"/>
                    <a:pt x="6918" y="21205"/>
                  </a:cubicBezTo>
                  <a:cubicBezTo>
                    <a:pt x="10191" y="21478"/>
                    <a:pt x="14773" y="20931"/>
                    <a:pt x="19354" y="20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7" name="Line"/>
            <p:cNvSpPr/>
            <p:nvPr/>
          </p:nvSpPr>
          <p:spPr>
            <a:xfrm>
              <a:off x="5244118" y="6007823"/>
              <a:ext cx="222339" cy="107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7" fill="norm" stroke="1" extrusionOk="0">
                  <a:moveTo>
                    <a:pt x="0" y="0"/>
                  </a:moveTo>
                  <a:cubicBezTo>
                    <a:pt x="0" y="5023"/>
                    <a:pt x="0" y="10047"/>
                    <a:pt x="0" y="13814"/>
                  </a:cubicBezTo>
                  <a:cubicBezTo>
                    <a:pt x="0" y="17581"/>
                    <a:pt x="0" y="20093"/>
                    <a:pt x="621" y="20847"/>
                  </a:cubicBezTo>
                  <a:cubicBezTo>
                    <a:pt x="1241" y="21600"/>
                    <a:pt x="2483" y="20595"/>
                    <a:pt x="4097" y="18586"/>
                  </a:cubicBezTo>
                  <a:cubicBezTo>
                    <a:pt x="5710" y="16577"/>
                    <a:pt x="7697" y="13563"/>
                    <a:pt x="10676" y="11553"/>
                  </a:cubicBezTo>
                  <a:cubicBezTo>
                    <a:pt x="13655" y="9544"/>
                    <a:pt x="17628" y="8540"/>
                    <a:pt x="21600" y="7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8" name="Line"/>
            <p:cNvSpPr/>
            <p:nvPr/>
          </p:nvSpPr>
          <p:spPr>
            <a:xfrm>
              <a:off x="5482434" y="5918100"/>
              <a:ext cx="144289" cy="342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260" fill="norm" stroke="1" extrusionOk="0">
                  <a:moveTo>
                    <a:pt x="2178" y="6529"/>
                  </a:moveTo>
                  <a:cubicBezTo>
                    <a:pt x="1799" y="10499"/>
                    <a:pt x="1420" y="14470"/>
                    <a:pt x="1041" y="17090"/>
                  </a:cubicBezTo>
                  <a:cubicBezTo>
                    <a:pt x="662" y="19711"/>
                    <a:pt x="283" y="20982"/>
                    <a:pt x="93" y="21220"/>
                  </a:cubicBezTo>
                  <a:cubicBezTo>
                    <a:pt x="-96" y="21458"/>
                    <a:pt x="-96" y="20664"/>
                    <a:pt x="1041" y="17805"/>
                  </a:cubicBezTo>
                  <a:cubicBezTo>
                    <a:pt x="2178" y="14946"/>
                    <a:pt x="4451" y="10023"/>
                    <a:pt x="6915" y="6687"/>
                  </a:cubicBezTo>
                  <a:cubicBezTo>
                    <a:pt x="9378" y="3352"/>
                    <a:pt x="12030" y="1605"/>
                    <a:pt x="14304" y="732"/>
                  </a:cubicBezTo>
                  <a:cubicBezTo>
                    <a:pt x="16578" y="-142"/>
                    <a:pt x="18472" y="-142"/>
                    <a:pt x="19609" y="255"/>
                  </a:cubicBezTo>
                  <a:cubicBezTo>
                    <a:pt x="20746" y="652"/>
                    <a:pt x="21125" y="1446"/>
                    <a:pt x="21315" y="2717"/>
                  </a:cubicBezTo>
                  <a:cubicBezTo>
                    <a:pt x="21504" y="3987"/>
                    <a:pt x="21504" y="5734"/>
                    <a:pt x="19609" y="7482"/>
                  </a:cubicBezTo>
                  <a:cubicBezTo>
                    <a:pt x="17715" y="9229"/>
                    <a:pt x="13925" y="10976"/>
                    <a:pt x="11083" y="11690"/>
                  </a:cubicBezTo>
                  <a:cubicBezTo>
                    <a:pt x="8241" y="12405"/>
                    <a:pt x="6346" y="12087"/>
                    <a:pt x="4451" y="11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9" name="Line"/>
            <p:cNvSpPr/>
            <p:nvPr/>
          </p:nvSpPr>
          <p:spPr>
            <a:xfrm>
              <a:off x="5612126" y="6023156"/>
              <a:ext cx="99670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85" y="5143"/>
                    <a:pt x="9969" y="10286"/>
                    <a:pt x="13569" y="13886"/>
                  </a:cubicBezTo>
                  <a:cubicBezTo>
                    <a:pt x="17169" y="17486"/>
                    <a:pt x="19385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0" name="Line"/>
            <p:cNvSpPr/>
            <p:nvPr/>
          </p:nvSpPr>
          <p:spPr>
            <a:xfrm>
              <a:off x="5658127" y="6046157"/>
              <a:ext cx="9967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31" y="0"/>
                    <a:pt x="16062" y="0"/>
                    <a:pt x="12462" y="3600"/>
                  </a:cubicBezTo>
                  <a:cubicBezTo>
                    <a:pt x="8862" y="7200"/>
                    <a:pt x="4431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1" name="Line"/>
            <p:cNvSpPr/>
            <p:nvPr/>
          </p:nvSpPr>
          <p:spPr>
            <a:xfrm>
              <a:off x="5788464" y="5931154"/>
              <a:ext cx="6620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4" h="21600" fill="norm" stroke="1" extrusionOk="0">
                  <a:moveTo>
                    <a:pt x="2314" y="0"/>
                  </a:moveTo>
                  <a:cubicBezTo>
                    <a:pt x="6171" y="389"/>
                    <a:pt x="10029" y="778"/>
                    <a:pt x="13886" y="3114"/>
                  </a:cubicBezTo>
                  <a:cubicBezTo>
                    <a:pt x="17743" y="5449"/>
                    <a:pt x="21600" y="9730"/>
                    <a:pt x="19286" y="13135"/>
                  </a:cubicBezTo>
                  <a:cubicBezTo>
                    <a:pt x="16971" y="16541"/>
                    <a:pt x="8486" y="190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2" name="Line"/>
            <p:cNvSpPr/>
            <p:nvPr/>
          </p:nvSpPr>
          <p:spPr>
            <a:xfrm>
              <a:off x="4914444" y="6147027"/>
              <a:ext cx="115003" cy="52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484"/>
                  </a:moveTo>
                  <a:cubicBezTo>
                    <a:pt x="2400" y="521"/>
                    <a:pt x="4800" y="-1443"/>
                    <a:pt x="8400" y="1502"/>
                  </a:cubicBezTo>
                  <a:cubicBezTo>
                    <a:pt x="12000" y="4448"/>
                    <a:pt x="16800" y="12302"/>
                    <a:pt x="21600" y="20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3" name="Line"/>
            <p:cNvSpPr/>
            <p:nvPr/>
          </p:nvSpPr>
          <p:spPr>
            <a:xfrm>
              <a:off x="4952778" y="6161159"/>
              <a:ext cx="6900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1309"/>
                    <a:pt x="13600" y="2618"/>
                    <a:pt x="10000" y="6218"/>
                  </a:cubicBezTo>
                  <a:cubicBezTo>
                    <a:pt x="6400" y="9818"/>
                    <a:pt x="3200" y="157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4" name="Line"/>
            <p:cNvSpPr/>
            <p:nvPr/>
          </p:nvSpPr>
          <p:spPr>
            <a:xfrm>
              <a:off x="4791774" y="6310323"/>
              <a:ext cx="912355" cy="38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12" fill="norm" stroke="1" extrusionOk="0">
                  <a:moveTo>
                    <a:pt x="0" y="18405"/>
                  </a:moveTo>
                  <a:cubicBezTo>
                    <a:pt x="1876" y="19755"/>
                    <a:pt x="3751" y="21105"/>
                    <a:pt x="5929" y="19080"/>
                  </a:cubicBezTo>
                  <a:cubicBezTo>
                    <a:pt x="8108" y="17055"/>
                    <a:pt x="10588" y="11655"/>
                    <a:pt x="12736" y="7605"/>
                  </a:cubicBezTo>
                  <a:cubicBezTo>
                    <a:pt x="14884" y="3555"/>
                    <a:pt x="16699" y="855"/>
                    <a:pt x="18121" y="180"/>
                  </a:cubicBezTo>
                  <a:cubicBezTo>
                    <a:pt x="19543" y="-495"/>
                    <a:pt x="20571" y="855"/>
                    <a:pt x="21600" y="22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5" name="Line"/>
            <p:cNvSpPr/>
            <p:nvPr/>
          </p:nvSpPr>
          <p:spPr>
            <a:xfrm>
              <a:off x="5294441" y="6426099"/>
              <a:ext cx="278500" cy="218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185" fill="norm" stroke="1" extrusionOk="0">
                  <a:moveTo>
                    <a:pt x="2590" y="2564"/>
                  </a:moveTo>
                  <a:cubicBezTo>
                    <a:pt x="2590" y="5047"/>
                    <a:pt x="2590" y="7530"/>
                    <a:pt x="2396" y="9640"/>
                  </a:cubicBezTo>
                  <a:cubicBezTo>
                    <a:pt x="2201" y="11751"/>
                    <a:pt x="1812" y="13488"/>
                    <a:pt x="1325" y="14854"/>
                  </a:cubicBezTo>
                  <a:cubicBezTo>
                    <a:pt x="839" y="16220"/>
                    <a:pt x="255" y="17213"/>
                    <a:pt x="61" y="17088"/>
                  </a:cubicBezTo>
                  <a:cubicBezTo>
                    <a:pt x="-134" y="16964"/>
                    <a:pt x="61" y="15723"/>
                    <a:pt x="1909" y="12868"/>
                  </a:cubicBezTo>
                  <a:cubicBezTo>
                    <a:pt x="3758" y="10013"/>
                    <a:pt x="7261" y="5544"/>
                    <a:pt x="10179" y="2937"/>
                  </a:cubicBezTo>
                  <a:cubicBezTo>
                    <a:pt x="13098" y="330"/>
                    <a:pt x="15434" y="-415"/>
                    <a:pt x="17282" y="206"/>
                  </a:cubicBezTo>
                  <a:cubicBezTo>
                    <a:pt x="19131" y="826"/>
                    <a:pt x="20493" y="2813"/>
                    <a:pt x="20980" y="6537"/>
                  </a:cubicBezTo>
                  <a:cubicBezTo>
                    <a:pt x="21466" y="10261"/>
                    <a:pt x="21077" y="15723"/>
                    <a:pt x="20688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6" name="Line"/>
            <p:cNvSpPr/>
            <p:nvPr/>
          </p:nvSpPr>
          <p:spPr>
            <a:xfrm>
              <a:off x="6087470" y="6429498"/>
              <a:ext cx="130337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7" name="Line"/>
            <p:cNvSpPr/>
            <p:nvPr/>
          </p:nvSpPr>
          <p:spPr>
            <a:xfrm>
              <a:off x="6793920" y="5998257"/>
              <a:ext cx="218312" cy="634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452" fill="norm" stroke="1" extrusionOk="0">
                  <a:moveTo>
                    <a:pt x="3617" y="10950"/>
                  </a:moveTo>
                  <a:cubicBezTo>
                    <a:pt x="2872" y="12851"/>
                    <a:pt x="2127" y="14752"/>
                    <a:pt x="1879" y="16393"/>
                  </a:cubicBezTo>
                  <a:cubicBezTo>
                    <a:pt x="1631" y="18035"/>
                    <a:pt x="1879" y="19417"/>
                    <a:pt x="1631" y="20281"/>
                  </a:cubicBezTo>
                  <a:cubicBezTo>
                    <a:pt x="1383" y="21145"/>
                    <a:pt x="638" y="21491"/>
                    <a:pt x="265" y="21448"/>
                  </a:cubicBezTo>
                  <a:cubicBezTo>
                    <a:pt x="-107" y="21405"/>
                    <a:pt x="-107" y="20973"/>
                    <a:pt x="390" y="19072"/>
                  </a:cubicBezTo>
                  <a:cubicBezTo>
                    <a:pt x="886" y="17171"/>
                    <a:pt x="1879" y="13801"/>
                    <a:pt x="3369" y="10821"/>
                  </a:cubicBezTo>
                  <a:cubicBezTo>
                    <a:pt x="4859" y="7840"/>
                    <a:pt x="6845" y="5248"/>
                    <a:pt x="8210" y="3736"/>
                  </a:cubicBezTo>
                  <a:cubicBezTo>
                    <a:pt x="9576" y="2224"/>
                    <a:pt x="10321" y="1792"/>
                    <a:pt x="11190" y="1317"/>
                  </a:cubicBezTo>
                  <a:cubicBezTo>
                    <a:pt x="12059" y="841"/>
                    <a:pt x="13052" y="323"/>
                    <a:pt x="14169" y="107"/>
                  </a:cubicBezTo>
                  <a:cubicBezTo>
                    <a:pt x="15286" y="-109"/>
                    <a:pt x="16527" y="-23"/>
                    <a:pt x="17893" y="582"/>
                  </a:cubicBezTo>
                  <a:cubicBezTo>
                    <a:pt x="19259" y="1187"/>
                    <a:pt x="20748" y="2310"/>
                    <a:pt x="21121" y="3606"/>
                  </a:cubicBezTo>
                  <a:cubicBezTo>
                    <a:pt x="21493" y="4902"/>
                    <a:pt x="20748" y="6371"/>
                    <a:pt x="17645" y="7581"/>
                  </a:cubicBezTo>
                  <a:cubicBezTo>
                    <a:pt x="14541" y="8790"/>
                    <a:pt x="9079" y="9741"/>
                    <a:pt x="3617" y="10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8" name="Line"/>
            <p:cNvSpPr/>
            <p:nvPr/>
          </p:nvSpPr>
          <p:spPr>
            <a:xfrm>
              <a:off x="6984491" y="6268495"/>
              <a:ext cx="138004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00" y="379"/>
                    <a:pt x="4000" y="758"/>
                    <a:pt x="7600" y="4358"/>
                  </a:cubicBezTo>
                  <a:cubicBezTo>
                    <a:pt x="11200" y="7958"/>
                    <a:pt x="16400" y="1477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9" name="Line"/>
            <p:cNvSpPr/>
            <p:nvPr/>
          </p:nvSpPr>
          <p:spPr>
            <a:xfrm>
              <a:off x="6999824" y="6304897"/>
              <a:ext cx="176338" cy="9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3" fill="norm" stroke="1" extrusionOk="0">
                  <a:moveTo>
                    <a:pt x="21600" y="430"/>
                  </a:moveTo>
                  <a:cubicBezTo>
                    <a:pt x="20035" y="-139"/>
                    <a:pt x="18470" y="-707"/>
                    <a:pt x="14870" y="2704"/>
                  </a:cubicBezTo>
                  <a:cubicBezTo>
                    <a:pt x="11270" y="6114"/>
                    <a:pt x="5635" y="13504"/>
                    <a:pt x="0" y="20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0" name="Line"/>
            <p:cNvSpPr/>
            <p:nvPr/>
          </p:nvSpPr>
          <p:spPr>
            <a:xfrm>
              <a:off x="6953823" y="5736983"/>
              <a:ext cx="145671" cy="140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4" fill="norm" stroke="1" extrusionOk="0">
                  <a:moveTo>
                    <a:pt x="2274" y="14013"/>
                  </a:moveTo>
                  <a:cubicBezTo>
                    <a:pt x="1137" y="15529"/>
                    <a:pt x="0" y="17045"/>
                    <a:pt x="0" y="16855"/>
                  </a:cubicBezTo>
                  <a:cubicBezTo>
                    <a:pt x="0" y="16666"/>
                    <a:pt x="1137" y="14771"/>
                    <a:pt x="3032" y="11929"/>
                  </a:cubicBezTo>
                  <a:cubicBezTo>
                    <a:pt x="4926" y="9087"/>
                    <a:pt x="7579" y="5297"/>
                    <a:pt x="9663" y="2834"/>
                  </a:cubicBezTo>
                  <a:cubicBezTo>
                    <a:pt x="11747" y="371"/>
                    <a:pt x="13263" y="-766"/>
                    <a:pt x="14400" y="560"/>
                  </a:cubicBezTo>
                  <a:cubicBezTo>
                    <a:pt x="15537" y="1887"/>
                    <a:pt x="16295" y="5676"/>
                    <a:pt x="17432" y="9466"/>
                  </a:cubicBezTo>
                  <a:cubicBezTo>
                    <a:pt x="18568" y="13255"/>
                    <a:pt x="20084" y="17045"/>
                    <a:pt x="21600" y="208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1" name="Line"/>
            <p:cNvSpPr/>
            <p:nvPr/>
          </p:nvSpPr>
          <p:spPr>
            <a:xfrm>
              <a:off x="7490502" y="6191826"/>
              <a:ext cx="32200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800"/>
                    <a:pt x="9600" y="12000"/>
                    <a:pt x="13200" y="8400"/>
                  </a:cubicBezTo>
                  <a:cubicBezTo>
                    <a:pt x="16800" y="4800"/>
                    <a:pt x="192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2" name="Line"/>
            <p:cNvSpPr/>
            <p:nvPr/>
          </p:nvSpPr>
          <p:spPr>
            <a:xfrm>
              <a:off x="7686607" y="6038490"/>
              <a:ext cx="26234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4383"/>
                    <a:pt x="4448" y="8765"/>
                    <a:pt x="1502" y="12365"/>
                  </a:cubicBezTo>
                  <a:cubicBezTo>
                    <a:pt x="-1443" y="15965"/>
                    <a:pt x="521" y="18783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3" name="Line"/>
            <p:cNvSpPr/>
            <p:nvPr/>
          </p:nvSpPr>
          <p:spPr>
            <a:xfrm>
              <a:off x="8149850" y="5985641"/>
              <a:ext cx="69003" cy="374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21600" y="812"/>
                  </a:moveTo>
                  <a:cubicBezTo>
                    <a:pt x="21600" y="97"/>
                    <a:pt x="21600" y="-618"/>
                    <a:pt x="20400" y="884"/>
                  </a:cubicBezTo>
                  <a:cubicBezTo>
                    <a:pt x="19200" y="2386"/>
                    <a:pt x="16800" y="6105"/>
                    <a:pt x="13200" y="9824"/>
                  </a:cubicBezTo>
                  <a:cubicBezTo>
                    <a:pt x="9600" y="13544"/>
                    <a:pt x="4800" y="17263"/>
                    <a:pt x="0" y="20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4" name="Line"/>
            <p:cNvSpPr/>
            <p:nvPr/>
          </p:nvSpPr>
          <p:spPr>
            <a:xfrm>
              <a:off x="8280186" y="6225308"/>
              <a:ext cx="69003" cy="3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000" y="11375"/>
                    <a:pt x="8000" y="2735"/>
                    <a:pt x="11600" y="575"/>
                  </a:cubicBezTo>
                  <a:cubicBezTo>
                    <a:pt x="15200" y="-1585"/>
                    <a:pt x="184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5" name="Line"/>
            <p:cNvSpPr/>
            <p:nvPr/>
          </p:nvSpPr>
          <p:spPr>
            <a:xfrm>
              <a:off x="8463858" y="5954154"/>
              <a:ext cx="182136" cy="355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1456" fill="norm" stroke="1" extrusionOk="0">
                  <a:moveTo>
                    <a:pt x="15800" y="10183"/>
                  </a:moveTo>
                  <a:cubicBezTo>
                    <a:pt x="16384" y="8486"/>
                    <a:pt x="16968" y="6789"/>
                    <a:pt x="16822" y="5246"/>
                  </a:cubicBezTo>
                  <a:cubicBezTo>
                    <a:pt x="16676" y="3703"/>
                    <a:pt x="15800" y="2314"/>
                    <a:pt x="13611" y="1389"/>
                  </a:cubicBezTo>
                  <a:cubicBezTo>
                    <a:pt x="11422" y="463"/>
                    <a:pt x="7919" y="0"/>
                    <a:pt x="5438" y="0"/>
                  </a:cubicBezTo>
                  <a:cubicBezTo>
                    <a:pt x="2957" y="0"/>
                    <a:pt x="1497" y="463"/>
                    <a:pt x="622" y="1234"/>
                  </a:cubicBezTo>
                  <a:cubicBezTo>
                    <a:pt x="-254" y="2006"/>
                    <a:pt x="-546" y="3086"/>
                    <a:pt x="2081" y="3780"/>
                  </a:cubicBezTo>
                  <a:cubicBezTo>
                    <a:pt x="4708" y="4474"/>
                    <a:pt x="10254" y="4783"/>
                    <a:pt x="13903" y="4937"/>
                  </a:cubicBezTo>
                  <a:cubicBezTo>
                    <a:pt x="17551" y="5091"/>
                    <a:pt x="19303" y="5091"/>
                    <a:pt x="20178" y="5477"/>
                  </a:cubicBezTo>
                  <a:cubicBezTo>
                    <a:pt x="21054" y="5863"/>
                    <a:pt x="21054" y="6634"/>
                    <a:pt x="19886" y="8486"/>
                  </a:cubicBezTo>
                  <a:cubicBezTo>
                    <a:pt x="18719" y="10337"/>
                    <a:pt x="16384" y="13269"/>
                    <a:pt x="14778" y="15197"/>
                  </a:cubicBezTo>
                  <a:cubicBezTo>
                    <a:pt x="13173" y="17126"/>
                    <a:pt x="12297" y="18051"/>
                    <a:pt x="11713" y="18977"/>
                  </a:cubicBezTo>
                  <a:cubicBezTo>
                    <a:pt x="11130" y="19903"/>
                    <a:pt x="10838" y="20829"/>
                    <a:pt x="11422" y="21214"/>
                  </a:cubicBezTo>
                  <a:cubicBezTo>
                    <a:pt x="12005" y="21600"/>
                    <a:pt x="13465" y="21446"/>
                    <a:pt x="14924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6" name="Line"/>
            <p:cNvSpPr/>
            <p:nvPr/>
          </p:nvSpPr>
          <p:spPr>
            <a:xfrm>
              <a:off x="8740197" y="5992489"/>
              <a:ext cx="207005" cy="32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fill="norm" stroke="1" extrusionOk="0">
                  <a:moveTo>
                    <a:pt x="21600" y="0"/>
                  </a:moveTo>
                  <a:cubicBezTo>
                    <a:pt x="17600" y="2057"/>
                    <a:pt x="13600" y="4114"/>
                    <a:pt x="10133" y="7029"/>
                  </a:cubicBezTo>
                  <a:cubicBezTo>
                    <a:pt x="6667" y="9943"/>
                    <a:pt x="3733" y="13714"/>
                    <a:pt x="2267" y="16029"/>
                  </a:cubicBezTo>
                  <a:cubicBezTo>
                    <a:pt x="800" y="18343"/>
                    <a:pt x="800" y="19200"/>
                    <a:pt x="2000" y="19886"/>
                  </a:cubicBezTo>
                  <a:cubicBezTo>
                    <a:pt x="3200" y="20571"/>
                    <a:pt x="5600" y="21086"/>
                    <a:pt x="7467" y="21343"/>
                  </a:cubicBezTo>
                  <a:cubicBezTo>
                    <a:pt x="9333" y="21600"/>
                    <a:pt x="10667" y="21600"/>
                    <a:pt x="11867" y="21257"/>
                  </a:cubicBezTo>
                  <a:cubicBezTo>
                    <a:pt x="13067" y="20914"/>
                    <a:pt x="14133" y="20229"/>
                    <a:pt x="14533" y="19371"/>
                  </a:cubicBezTo>
                  <a:cubicBezTo>
                    <a:pt x="14933" y="18514"/>
                    <a:pt x="14667" y="17486"/>
                    <a:pt x="12133" y="16714"/>
                  </a:cubicBezTo>
                  <a:cubicBezTo>
                    <a:pt x="9600" y="15943"/>
                    <a:pt x="4800" y="15429"/>
                    <a:pt x="0" y="14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7" name="Line"/>
            <p:cNvSpPr/>
            <p:nvPr/>
          </p:nvSpPr>
          <p:spPr>
            <a:xfrm>
              <a:off x="9071013" y="5610284"/>
              <a:ext cx="1639563" cy="96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461" fill="norm" stroke="1" extrusionOk="0">
                  <a:moveTo>
                    <a:pt x="288" y="17028"/>
                  </a:moveTo>
                  <a:cubicBezTo>
                    <a:pt x="153" y="17823"/>
                    <a:pt x="19" y="18619"/>
                    <a:pt x="2" y="19301"/>
                  </a:cubicBezTo>
                  <a:cubicBezTo>
                    <a:pt x="-15" y="19983"/>
                    <a:pt x="86" y="20552"/>
                    <a:pt x="338" y="20950"/>
                  </a:cubicBezTo>
                  <a:cubicBezTo>
                    <a:pt x="591" y="21348"/>
                    <a:pt x="994" y="21575"/>
                    <a:pt x="1331" y="21404"/>
                  </a:cubicBezTo>
                  <a:cubicBezTo>
                    <a:pt x="1667" y="21234"/>
                    <a:pt x="1936" y="20666"/>
                    <a:pt x="2088" y="19415"/>
                  </a:cubicBezTo>
                  <a:cubicBezTo>
                    <a:pt x="2239" y="18164"/>
                    <a:pt x="2273" y="16232"/>
                    <a:pt x="2189" y="14129"/>
                  </a:cubicBezTo>
                  <a:cubicBezTo>
                    <a:pt x="2105" y="12026"/>
                    <a:pt x="1903" y="9752"/>
                    <a:pt x="1667" y="7933"/>
                  </a:cubicBezTo>
                  <a:cubicBezTo>
                    <a:pt x="1432" y="6114"/>
                    <a:pt x="1163" y="4750"/>
                    <a:pt x="994" y="3897"/>
                  </a:cubicBezTo>
                  <a:cubicBezTo>
                    <a:pt x="826" y="3044"/>
                    <a:pt x="759" y="2703"/>
                    <a:pt x="927" y="2448"/>
                  </a:cubicBezTo>
                  <a:cubicBezTo>
                    <a:pt x="1095" y="2192"/>
                    <a:pt x="1499" y="2021"/>
                    <a:pt x="2306" y="1794"/>
                  </a:cubicBezTo>
                  <a:cubicBezTo>
                    <a:pt x="3114" y="1567"/>
                    <a:pt x="4325" y="1282"/>
                    <a:pt x="5486" y="1083"/>
                  </a:cubicBezTo>
                  <a:cubicBezTo>
                    <a:pt x="6647" y="884"/>
                    <a:pt x="7757" y="771"/>
                    <a:pt x="8951" y="714"/>
                  </a:cubicBezTo>
                  <a:cubicBezTo>
                    <a:pt x="10146" y="657"/>
                    <a:pt x="11424" y="657"/>
                    <a:pt x="12787" y="629"/>
                  </a:cubicBezTo>
                  <a:cubicBezTo>
                    <a:pt x="14149" y="600"/>
                    <a:pt x="15596" y="543"/>
                    <a:pt x="16942" y="401"/>
                  </a:cubicBezTo>
                  <a:cubicBezTo>
                    <a:pt x="18288" y="259"/>
                    <a:pt x="19533" y="32"/>
                    <a:pt x="20290" y="3"/>
                  </a:cubicBezTo>
                  <a:cubicBezTo>
                    <a:pt x="21047" y="-25"/>
                    <a:pt x="21316" y="146"/>
                    <a:pt x="21585" y="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8" name="Line"/>
            <p:cNvSpPr/>
            <p:nvPr/>
          </p:nvSpPr>
          <p:spPr>
            <a:xfrm>
              <a:off x="9469265" y="5772238"/>
              <a:ext cx="233784" cy="405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425" fill="norm" stroke="1" extrusionOk="0">
                  <a:moveTo>
                    <a:pt x="2722" y="10420"/>
                  </a:moveTo>
                  <a:cubicBezTo>
                    <a:pt x="2025" y="13255"/>
                    <a:pt x="1329" y="16090"/>
                    <a:pt x="864" y="18115"/>
                  </a:cubicBezTo>
                  <a:cubicBezTo>
                    <a:pt x="399" y="20140"/>
                    <a:pt x="167" y="21355"/>
                    <a:pt x="51" y="21422"/>
                  </a:cubicBezTo>
                  <a:cubicBezTo>
                    <a:pt x="-65" y="21490"/>
                    <a:pt x="-65" y="20410"/>
                    <a:pt x="980" y="17845"/>
                  </a:cubicBezTo>
                  <a:cubicBezTo>
                    <a:pt x="2025" y="15280"/>
                    <a:pt x="4116" y="11230"/>
                    <a:pt x="6206" y="8125"/>
                  </a:cubicBezTo>
                  <a:cubicBezTo>
                    <a:pt x="8296" y="5020"/>
                    <a:pt x="10387" y="2860"/>
                    <a:pt x="11896" y="1578"/>
                  </a:cubicBezTo>
                  <a:cubicBezTo>
                    <a:pt x="13406" y="295"/>
                    <a:pt x="14335" y="-110"/>
                    <a:pt x="15845" y="25"/>
                  </a:cubicBezTo>
                  <a:cubicBezTo>
                    <a:pt x="17354" y="160"/>
                    <a:pt x="19445" y="835"/>
                    <a:pt x="20490" y="1915"/>
                  </a:cubicBezTo>
                  <a:cubicBezTo>
                    <a:pt x="21535" y="2995"/>
                    <a:pt x="21535" y="4480"/>
                    <a:pt x="20258" y="5627"/>
                  </a:cubicBezTo>
                  <a:cubicBezTo>
                    <a:pt x="18980" y="6775"/>
                    <a:pt x="16425" y="7585"/>
                    <a:pt x="13754" y="8260"/>
                  </a:cubicBezTo>
                  <a:cubicBezTo>
                    <a:pt x="11083" y="8935"/>
                    <a:pt x="8296" y="9475"/>
                    <a:pt x="5509" y="1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9" name="Line"/>
            <p:cNvSpPr/>
            <p:nvPr/>
          </p:nvSpPr>
          <p:spPr>
            <a:xfrm>
              <a:off x="9652550" y="5977155"/>
              <a:ext cx="8433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18" y="2400"/>
                    <a:pt x="5236" y="4800"/>
                    <a:pt x="7200" y="8000"/>
                  </a:cubicBezTo>
                  <a:cubicBezTo>
                    <a:pt x="9164" y="11200"/>
                    <a:pt x="10473" y="15200"/>
                    <a:pt x="12764" y="17600"/>
                  </a:cubicBezTo>
                  <a:cubicBezTo>
                    <a:pt x="15054" y="20000"/>
                    <a:pt x="18327" y="2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0" name="Line"/>
            <p:cNvSpPr/>
            <p:nvPr/>
          </p:nvSpPr>
          <p:spPr>
            <a:xfrm>
              <a:off x="9667884" y="6000156"/>
              <a:ext cx="130337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71" y="2700"/>
                    <a:pt x="9741" y="5400"/>
                    <a:pt x="6141" y="9000"/>
                  </a:cubicBezTo>
                  <a:cubicBezTo>
                    <a:pt x="2541" y="12600"/>
                    <a:pt x="1271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1" name="Line"/>
            <p:cNvSpPr/>
            <p:nvPr/>
          </p:nvSpPr>
          <p:spPr>
            <a:xfrm>
              <a:off x="9937019" y="5787553"/>
              <a:ext cx="178776" cy="261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256" fill="norm" stroke="1" extrusionOk="0">
                  <a:moveTo>
                    <a:pt x="20897" y="4817"/>
                  </a:moveTo>
                  <a:cubicBezTo>
                    <a:pt x="21201" y="3778"/>
                    <a:pt x="21505" y="2740"/>
                    <a:pt x="21049" y="1909"/>
                  </a:cubicBezTo>
                  <a:cubicBezTo>
                    <a:pt x="20592" y="1078"/>
                    <a:pt x="19375" y="455"/>
                    <a:pt x="17854" y="144"/>
                  </a:cubicBezTo>
                  <a:cubicBezTo>
                    <a:pt x="16333" y="-168"/>
                    <a:pt x="14508" y="-168"/>
                    <a:pt x="11466" y="2220"/>
                  </a:cubicBezTo>
                  <a:cubicBezTo>
                    <a:pt x="8423" y="4609"/>
                    <a:pt x="4164" y="9386"/>
                    <a:pt x="2035" y="12501"/>
                  </a:cubicBezTo>
                  <a:cubicBezTo>
                    <a:pt x="-95" y="15617"/>
                    <a:pt x="-95" y="17070"/>
                    <a:pt x="57" y="18317"/>
                  </a:cubicBezTo>
                  <a:cubicBezTo>
                    <a:pt x="209" y="19563"/>
                    <a:pt x="513" y="20601"/>
                    <a:pt x="2491" y="21017"/>
                  </a:cubicBezTo>
                  <a:cubicBezTo>
                    <a:pt x="4468" y="21432"/>
                    <a:pt x="8119" y="21224"/>
                    <a:pt x="11770" y="21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2" name="Line"/>
            <p:cNvSpPr/>
            <p:nvPr/>
          </p:nvSpPr>
          <p:spPr>
            <a:xfrm>
              <a:off x="10173896" y="5877486"/>
              <a:ext cx="7667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3" name="Line"/>
            <p:cNvSpPr/>
            <p:nvPr/>
          </p:nvSpPr>
          <p:spPr>
            <a:xfrm>
              <a:off x="10281231" y="5931154"/>
              <a:ext cx="19933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4" name="Line"/>
            <p:cNvSpPr/>
            <p:nvPr/>
          </p:nvSpPr>
          <p:spPr>
            <a:xfrm>
              <a:off x="10449902" y="5778512"/>
              <a:ext cx="188133" cy="385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19" fill="norm" stroke="1" extrusionOk="0">
                  <a:moveTo>
                    <a:pt x="5254" y="8487"/>
                  </a:moveTo>
                  <a:cubicBezTo>
                    <a:pt x="3795" y="11614"/>
                    <a:pt x="2335" y="14740"/>
                    <a:pt x="1459" y="16658"/>
                  </a:cubicBezTo>
                  <a:cubicBezTo>
                    <a:pt x="584" y="18577"/>
                    <a:pt x="292" y="19287"/>
                    <a:pt x="146" y="19998"/>
                  </a:cubicBezTo>
                  <a:cubicBezTo>
                    <a:pt x="0" y="20708"/>
                    <a:pt x="0" y="21419"/>
                    <a:pt x="0" y="21419"/>
                  </a:cubicBezTo>
                  <a:cubicBezTo>
                    <a:pt x="0" y="21419"/>
                    <a:pt x="0" y="20708"/>
                    <a:pt x="1605" y="18008"/>
                  </a:cubicBezTo>
                  <a:cubicBezTo>
                    <a:pt x="3211" y="15308"/>
                    <a:pt x="6422" y="10619"/>
                    <a:pt x="9049" y="7351"/>
                  </a:cubicBezTo>
                  <a:cubicBezTo>
                    <a:pt x="11676" y="4082"/>
                    <a:pt x="13719" y="2235"/>
                    <a:pt x="15470" y="1169"/>
                  </a:cubicBezTo>
                  <a:cubicBezTo>
                    <a:pt x="17222" y="103"/>
                    <a:pt x="18681" y="-181"/>
                    <a:pt x="19703" y="103"/>
                  </a:cubicBezTo>
                  <a:cubicBezTo>
                    <a:pt x="20724" y="387"/>
                    <a:pt x="21308" y="1240"/>
                    <a:pt x="21454" y="2874"/>
                  </a:cubicBezTo>
                  <a:cubicBezTo>
                    <a:pt x="21600" y="4508"/>
                    <a:pt x="21308" y="6924"/>
                    <a:pt x="19849" y="8558"/>
                  </a:cubicBezTo>
                  <a:cubicBezTo>
                    <a:pt x="18389" y="10193"/>
                    <a:pt x="15762" y="11045"/>
                    <a:pt x="13427" y="11543"/>
                  </a:cubicBezTo>
                  <a:cubicBezTo>
                    <a:pt x="11092" y="12040"/>
                    <a:pt x="9049" y="12182"/>
                    <a:pt x="7589" y="11969"/>
                  </a:cubicBezTo>
                  <a:cubicBezTo>
                    <a:pt x="6130" y="11756"/>
                    <a:pt x="5254" y="11187"/>
                    <a:pt x="5546" y="10690"/>
                  </a:cubicBezTo>
                  <a:cubicBezTo>
                    <a:pt x="5838" y="10193"/>
                    <a:pt x="7297" y="9766"/>
                    <a:pt x="8757" y="9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5" name="Line"/>
            <p:cNvSpPr/>
            <p:nvPr/>
          </p:nvSpPr>
          <p:spPr>
            <a:xfrm>
              <a:off x="10580238" y="5943932"/>
              <a:ext cx="138004" cy="109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9" fill="norm" stroke="1" extrusionOk="0">
                  <a:moveTo>
                    <a:pt x="0" y="491"/>
                  </a:moveTo>
                  <a:cubicBezTo>
                    <a:pt x="2000" y="0"/>
                    <a:pt x="4000" y="-491"/>
                    <a:pt x="6400" y="982"/>
                  </a:cubicBezTo>
                  <a:cubicBezTo>
                    <a:pt x="8800" y="2454"/>
                    <a:pt x="11600" y="5891"/>
                    <a:pt x="14200" y="9573"/>
                  </a:cubicBezTo>
                  <a:cubicBezTo>
                    <a:pt x="16800" y="13254"/>
                    <a:pt x="19200" y="17182"/>
                    <a:pt x="21600" y="2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6" name="Line"/>
            <p:cNvSpPr/>
            <p:nvPr/>
          </p:nvSpPr>
          <p:spPr>
            <a:xfrm>
              <a:off x="10656907" y="5984822"/>
              <a:ext cx="122670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0"/>
                    <a:pt x="14400" y="0"/>
                    <a:pt x="10800" y="2314"/>
                  </a:cubicBezTo>
                  <a:cubicBezTo>
                    <a:pt x="7200" y="4629"/>
                    <a:pt x="3600" y="9257"/>
                    <a:pt x="1800" y="12857"/>
                  </a:cubicBezTo>
                  <a:cubicBezTo>
                    <a:pt x="0" y="16457"/>
                    <a:pt x="0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7" name="Line"/>
            <p:cNvSpPr/>
            <p:nvPr/>
          </p:nvSpPr>
          <p:spPr>
            <a:xfrm>
              <a:off x="10695241" y="5877486"/>
              <a:ext cx="146200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600" fill="norm" stroke="1" extrusionOk="0">
                  <a:moveTo>
                    <a:pt x="16475" y="0"/>
                  </a:moveTo>
                  <a:cubicBezTo>
                    <a:pt x="17939" y="554"/>
                    <a:pt x="19403" y="1108"/>
                    <a:pt x="20319" y="2862"/>
                  </a:cubicBezTo>
                  <a:cubicBezTo>
                    <a:pt x="21234" y="4615"/>
                    <a:pt x="21600" y="7569"/>
                    <a:pt x="18122" y="10892"/>
                  </a:cubicBezTo>
                  <a:cubicBezTo>
                    <a:pt x="14644" y="14215"/>
                    <a:pt x="7322" y="179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8" name="Line"/>
            <p:cNvSpPr/>
            <p:nvPr/>
          </p:nvSpPr>
          <p:spPr>
            <a:xfrm>
              <a:off x="9598883" y="6238341"/>
              <a:ext cx="966023" cy="6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0" y="21439"/>
                  </a:moveTo>
                  <a:cubicBezTo>
                    <a:pt x="2286" y="16639"/>
                    <a:pt x="4571" y="11839"/>
                    <a:pt x="6714" y="8239"/>
                  </a:cubicBezTo>
                  <a:cubicBezTo>
                    <a:pt x="8857" y="4639"/>
                    <a:pt x="10857" y="2239"/>
                    <a:pt x="12971" y="1039"/>
                  </a:cubicBezTo>
                  <a:cubicBezTo>
                    <a:pt x="15086" y="-161"/>
                    <a:pt x="17314" y="-161"/>
                    <a:pt x="18771" y="239"/>
                  </a:cubicBezTo>
                  <a:cubicBezTo>
                    <a:pt x="20229" y="639"/>
                    <a:pt x="20914" y="1439"/>
                    <a:pt x="21600" y="2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9" name="Line"/>
            <p:cNvSpPr/>
            <p:nvPr/>
          </p:nvSpPr>
          <p:spPr>
            <a:xfrm>
              <a:off x="10101245" y="6354584"/>
              <a:ext cx="331270" cy="215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426" fill="norm" stroke="1" extrusionOk="0">
                  <a:moveTo>
                    <a:pt x="236" y="7450"/>
                  </a:moveTo>
                  <a:cubicBezTo>
                    <a:pt x="236" y="11261"/>
                    <a:pt x="236" y="15073"/>
                    <a:pt x="153" y="17614"/>
                  </a:cubicBezTo>
                  <a:cubicBezTo>
                    <a:pt x="71" y="20155"/>
                    <a:pt x="-94" y="21426"/>
                    <a:pt x="71" y="21426"/>
                  </a:cubicBezTo>
                  <a:cubicBezTo>
                    <a:pt x="236" y="21426"/>
                    <a:pt x="730" y="20155"/>
                    <a:pt x="2297" y="17360"/>
                  </a:cubicBezTo>
                  <a:cubicBezTo>
                    <a:pt x="3863" y="14565"/>
                    <a:pt x="6501" y="10245"/>
                    <a:pt x="9140" y="7068"/>
                  </a:cubicBezTo>
                  <a:cubicBezTo>
                    <a:pt x="11778" y="3892"/>
                    <a:pt x="14416" y="1859"/>
                    <a:pt x="16147" y="842"/>
                  </a:cubicBezTo>
                  <a:cubicBezTo>
                    <a:pt x="17878" y="-174"/>
                    <a:pt x="18703" y="-174"/>
                    <a:pt x="19527" y="334"/>
                  </a:cubicBezTo>
                  <a:cubicBezTo>
                    <a:pt x="20352" y="842"/>
                    <a:pt x="21176" y="1859"/>
                    <a:pt x="21341" y="5417"/>
                  </a:cubicBezTo>
                  <a:cubicBezTo>
                    <a:pt x="21506" y="8974"/>
                    <a:pt x="21011" y="15073"/>
                    <a:pt x="20517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0" name="Line"/>
            <p:cNvSpPr/>
            <p:nvPr/>
          </p:nvSpPr>
          <p:spPr>
            <a:xfrm>
              <a:off x="10879245" y="5785484"/>
              <a:ext cx="324436" cy="828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600" fill="norm" stroke="1" extrusionOk="0">
                  <a:moveTo>
                    <a:pt x="14954" y="0"/>
                  </a:moveTo>
                  <a:cubicBezTo>
                    <a:pt x="16948" y="2067"/>
                    <a:pt x="18942" y="4133"/>
                    <a:pt x="20105" y="6233"/>
                  </a:cubicBezTo>
                  <a:cubicBezTo>
                    <a:pt x="21268" y="8333"/>
                    <a:pt x="21600" y="10467"/>
                    <a:pt x="20022" y="12500"/>
                  </a:cubicBezTo>
                  <a:cubicBezTo>
                    <a:pt x="18443" y="14533"/>
                    <a:pt x="14954" y="16467"/>
                    <a:pt x="11298" y="17967"/>
                  </a:cubicBezTo>
                  <a:cubicBezTo>
                    <a:pt x="7643" y="19467"/>
                    <a:pt x="3822" y="205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1" name="Line"/>
            <p:cNvSpPr/>
            <p:nvPr/>
          </p:nvSpPr>
          <p:spPr>
            <a:xfrm>
              <a:off x="2399720" y="6922732"/>
              <a:ext cx="2300053" cy="11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" y="20127"/>
                    <a:pt x="720" y="18655"/>
                    <a:pt x="1344" y="17182"/>
                  </a:cubicBezTo>
                  <a:cubicBezTo>
                    <a:pt x="1968" y="15709"/>
                    <a:pt x="2856" y="14236"/>
                    <a:pt x="3876" y="12273"/>
                  </a:cubicBezTo>
                  <a:cubicBezTo>
                    <a:pt x="4896" y="10309"/>
                    <a:pt x="6048" y="7855"/>
                    <a:pt x="6972" y="6136"/>
                  </a:cubicBezTo>
                  <a:cubicBezTo>
                    <a:pt x="7896" y="4418"/>
                    <a:pt x="8592" y="3436"/>
                    <a:pt x="9336" y="2700"/>
                  </a:cubicBezTo>
                  <a:cubicBezTo>
                    <a:pt x="10080" y="1964"/>
                    <a:pt x="10872" y="1473"/>
                    <a:pt x="11664" y="982"/>
                  </a:cubicBezTo>
                  <a:cubicBezTo>
                    <a:pt x="12456" y="491"/>
                    <a:pt x="13248" y="0"/>
                    <a:pt x="14316" y="0"/>
                  </a:cubicBezTo>
                  <a:cubicBezTo>
                    <a:pt x="15384" y="0"/>
                    <a:pt x="16728" y="491"/>
                    <a:pt x="17892" y="1718"/>
                  </a:cubicBezTo>
                  <a:cubicBezTo>
                    <a:pt x="19056" y="2945"/>
                    <a:pt x="20040" y="4909"/>
                    <a:pt x="20628" y="6382"/>
                  </a:cubicBezTo>
                  <a:cubicBezTo>
                    <a:pt x="21216" y="7855"/>
                    <a:pt x="21408" y="8836"/>
                    <a:pt x="21600" y="9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2" name="Line"/>
            <p:cNvSpPr/>
            <p:nvPr/>
          </p:nvSpPr>
          <p:spPr>
            <a:xfrm>
              <a:off x="2498023" y="7042845"/>
              <a:ext cx="1994746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600" fill="norm" stroke="1" extrusionOk="0">
                  <a:moveTo>
                    <a:pt x="678" y="21600"/>
                  </a:moveTo>
                  <a:cubicBezTo>
                    <a:pt x="540" y="21600"/>
                    <a:pt x="402" y="21600"/>
                    <a:pt x="264" y="21480"/>
                  </a:cubicBezTo>
                  <a:cubicBezTo>
                    <a:pt x="125" y="21360"/>
                    <a:pt x="-13" y="21120"/>
                    <a:pt x="1" y="20640"/>
                  </a:cubicBezTo>
                  <a:cubicBezTo>
                    <a:pt x="15" y="20160"/>
                    <a:pt x="181" y="19440"/>
                    <a:pt x="775" y="18600"/>
                  </a:cubicBezTo>
                  <a:cubicBezTo>
                    <a:pt x="1370" y="17760"/>
                    <a:pt x="2393" y="16800"/>
                    <a:pt x="3458" y="15600"/>
                  </a:cubicBezTo>
                  <a:cubicBezTo>
                    <a:pt x="4523" y="14400"/>
                    <a:pt x="5629" y="12960"/>
                    <a:pt x="6777" y="11520"/>
                  </a:cubicBezTo>
                  <a:cubicBezTo>
                    <a:pt x="7925" y="10080"/>
                    <a:pt x="9114" y="8640"/>
                    <a:pt x="10358" y="7200"/>
                  </a:cubicBezTo>
                  <a:cubicBezTo>
                    <a:pt x="11603" y="5760"/>
                    <a:pt x="12903" y="4320"/>
                    <a:pt x="14147" y="3120"/>
                  </a:cubicBezTo>
                  <a:cubicBezTo>
                    <a:pt x="15392" y="1920"/>
                    <a:pt x="16581" y="960"/>
                    <a:pt x="17812" y="480"/>
                  </a:cubicBezTo>
                  <a:cubicBezTo>
                    <a:pt x="19043" y="0"/>
                    <a:pt x="20315" y="0"/>
                    <a:pt x="2158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3" name="Line"/>
            <p:cNvSpPr/>
            <p:nvPr/>
          </p:nvSpPr>
          <p:spPr>
            <a:xfrm>
              <a:off x="3444011" y="7293775"/>
              <a:ext cx="305074" cy="451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302" fill="norm" stroke="1" extrusionOk="0">
                  <a:moveTo>
                    <a:pt x="3127" y="10959"/>
                  </a:moveTo>
                  <a:cubicBezTo>
                    <a:pt x="2587" y="13613"/>
                    <a:pt x="2047" y="16268"/>
                    <a:pt x="1507" y="18139"/>
                  </a:cubicBezTo>
                  <a:cubicBezTo>
                    <a:pt x="967" y="20009"/>
                    <a:pt x="427" y="21095"/>
                    <a:pt x="157" y="21276"/>
                  </a:cubicBezTo>
                  <a:cubicBezTo>
                    <a:pt x="-113" y="21457"/>
                    <a:pt x="-113" y="20733"/>
                    <a:pt x="787" y="18440"/>
                  </a:cubicBezTo>
                  <a:cubicBezTo>
                    <a:pt x="1687" y="16147"/>
                    <a:pt x="3487" y="12286"/>
                    <a:pt x="6007" y="8968"/>
                  </a:cubicBezTo>
                  <a:cubicBezTo>
                    <a:pt x="8527" y="5649"/>
                    <a:pt x="11767" y="2874"/>
                    <a:pt x="14017" y="1426"/>
                  </a:cubicBezTo>
                  <a:cubicBezTo>
                    <a:pt x="16267" y="-22"/>
                    <a:pt x="17527" y="-143"/>
                    <a:pt x="18337" y="98"/>
                  </a:cubicBezTo>
                  <a:cubicBezTo>
                    <a:pt x="19147" y="340"/>
                    <a:pt x="19507" y="943"/>
                    <a:pt x="18787" y="2210"/>
                  </a:cubicBezTo>
                  <a:cubicBezTo>
                    <a:pt x="18067" y="3477"/>
                    <a:pt x="16267" y="5408"/>
                    <a:pt x="14467" y="6675"/>
                  </a:cubicBezTo>
                  <a:cubicBezTo>
                    <a:pt x="12667" y="7942"/>
                    <a:pt x="10867" y="8545"/>
                    <a:pt x="9157" y="8968"/>
                  </a:cubicBezTo>
                  <a:cubicBezTo>
                    <a:pt x="7447" y="9390"/>
                    <a:pt x="5827" y="9631"/>
                    <a:pt x="5737" y="9933"/>
                  </a:cubicBezTo>
                  <a:cubicBezTo>
                    <a:pt x="5647" y="10235"/>
                    <a:pt x="7087" y="10597"/>
                    <a:pt x="9337" y="11622"/>
                  </a:cubicBezTo>
                  <a:cubicBezTo>
                    <a:pt x="11587" y="12648"/>
                    <a:pt x="14647" y="14337"/>
                    <a:pt x="16807" y="15303"/>
                  </a:cubicBezTo>
                  <a:cubicBezTo>
                    <a:pt x="18967" y="16268"/>
                    <a:pt x="20227" y="16509"/>
                    <a:pt x="21487" y="16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4" name="Line"/>
            <p:cNvSpPr/>
            <p:nvPr/>
          </p:nvSpPr>
          <p:spPr>
            <a:xfrm>
              <a:off x="3879420" y="7349519"/>
              <a:ext cx="291341" cy="25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0" y="0"/>
                  </a:moveTo>
                  <a:cubicBezTo>
                    <a:pt x="947" y="428"/>
                    <a:pt x="1895" y="855"/>
                    <a:pt x="3126" y="4063"/>
                  </a:cubicBezTo>
                  <a:cubicBezTo>
                    <a:pt x="4358" y="7271"/>
                    <a:pt x="5874" y="13259"/>
                    <a:pt x="6916" y="16788"/>
                  </a:cubicBezTo>
                  <a:cubicBezTo>
                    <a:pt x="7958" y="20317"/>
                    <a:pt x="8526" y="21386"/>
                    <a:pt x="9095" y="21493"/>
                  </a:cubicBezTo>
                  <a:cubicBezTo>
                    <a:pt x="9663" y="21600"/>
                    <a:pt x="10232" y="20745"/>
                    <a:pt x="11463" y="17857"/>
                  </a:cubicBezTo>
                  <a:cubicBezTo>
                    <a:pt x="12695" y="14970"/>
                    <a:pt x="14589" y="10052"/>
                    <a:pt x="16389" y="6844"/>
                  </a:cubicBezTo>
                  <a:cubicBezTo>
                    <a:pt x="18189" y="3636"/>
                    <a:pt x="19895" y="2139"/>
                    <a:pt x="21600" y="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5" name="Line"/>
            <p:cNvSpPr/>
            <p:nvPr/>
          </p:nvSpPr>
          <p:spPr>
            <a:xfrm>
              <a:off x="6601148" y="6813160"/>
              <a:ext cx="2921396" cy="91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25" fill="norm" stroke="1" extrusionOk="0">
                  <a:moveTo>
                    <a:pt x="0" y="21525"/>
                  </a:moveTo>
                  <a:cubicBezTo>
                    <a:pt x="661" y="19125"/>
                    <a:pt x="1322" y="16725"/>
                    <a:pt x="1983" y="14625"/>
                  </a:cubicBezTo>
                  <a:cubicBezTo>
                    <a:pt x="2643" y="12525"/>
                    <a:pt x="3304" y="10725"/>
                    <a:pt x="3984" y="9225"/>
                  </a:cubicBezTo>
                  <a:cubicBezTo>
                    <a:pt x="4664" y="7725"/>
                    <a:pt x="5362" y="6525"/>
                    <a:pt x="5985" y="5625"/>
                  </a:cubicBezTo>
                  <a:cubicBezTo>
                    <a:pt x="6608" y="4725"/>
                    <a:pt x="7156" y="4125"/>
                    <a:pt x="7892" y="3525"/>
                  </a:cubicBezTo>
                  <a:cubicBezTo>
                    <a:pt x="8629" y="2925"/>
                    <a:pt x="9554" y="2325"/>
                    <a:pt x="10347" y="1725"/>
                  </a:cubicBezTo>
                  <a:cubicBezTo>
                    <a:pt x="11140" y="1125"/>
                    <a:pt x="11801" y="525"/>
                    <a:pt x="12452" y="225"/>
                  </a:cubicBezTo>
                  <a:cubicBezTo>
                    <a:pt x="13103" y="-75"/>
                    <a:pt x="13745" y="-75"/>
                    <a:pt x="14378" y="225"/>
                  </a:cubicBezTo>
                  <a:cubicBezTo>
                    <a:pt x="15010" y="525"/>
                    <a:pt x="15634" y="1125"/>
                    <a:pt x="16332" y="2325"/>
                  </a:cubicBezTo>
                  <a:cubicBezTo>
                    <a:pt x="17031" y="3525"/>
                    <a:pt x="17805" y="5325"/>
                    <a:pt x="18560" y="7425"/>
                  </a:cubicBezTo>
                  <a:cubicBezTo>
                    <a:pt x="19315" y="9525"/>
                    <a:pt x="20052" y="11925"/>
                    <a:pt x="20505" y="13125"/>
                  </a:cubicBezTo>
                  <a:cubicBezTo>
                    <a:pt x="20958" y="14325"/>
                    <a:pt x="21128" y="14325"/>
                    <a:pt x="21279" y="14625"/>
                  </a:cubicBezTo>
                  <a:cubicBezTo>
                    <a:pt x="21430" y="14925"/>
                    <a:pt x="21562" y="15525"/>
                    <a:pt x="21581" y="16125"/>
                  </a:cubicBezTo>
                  <a:cubicBezTo>
                    <a:pt x="21600" y="16725"/>
                    <a:pt x="21506" y="17325"/>
                    <a:pt x="21411" y="17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6" name="Line"/>
            <p:cNvSpPr/>
            <p:nvPr/>
          </p:nvSpPr>
          <p:spPr>
            <a:xfrm>
              <a:off x="6748335" y="7004451"/>
              <a:ext cx="1892194" cy="114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0965" fill="norm" stroke="1" extrusionOk="0">
                  <a:moveTo>
                    <a:pt x="1031" y="16916"/>
                  </a:moveTo>
                  <a:cubicBezTo>
                    <a:pt x="886" y="17386"/>
                    <a:pt x="740" y="17855"/>
                    <a:pt x="536" y="18559"/>
                  </a:cubicBezTo>
                  <a:cubicBezTo>
                    <a:pt x="332" y="19264"/>
                    <a:pt x="70" y="20203"/>
                    <a:pt x="12" y="20672"/>
                  </a:cubicBezTo>
                  <a:cubicBezTo>
                    <a:pt x="-46" y="21142"/>
                    <a:pt x="100" y="21142"/>
                    <a:pt x="696" y="19968"/>
                  </a:cubicBezTo>
                  <a:cubicBezTo>
                    <a:pt x="1293" y="18794"/>
                    <a:pt x="2341" y="16446"/>
                    <a:pt x="3360" y="14568"/>
                  </a:cubicBezTo>
                  <a:cubicBezTo>
                    <a:pt x="4379" y="12690"/>
                    <a:pt x="5369" y="11281"/>
                    <a:pt x="6460" y="9638"/>
                  </a:cubicBezTo>
                  <a:cubicBezTo>
                    <a:pt x="7552" y="7994"/>
                    <a:pt x="8745" y="6116"/>
                    <a:pt x="9764" y="4707"/>
                  </a:cubicBezTo>
                  <a:cubicBezTo>
                    <a:pt x="10783" y="3299"/>
                    <a:pt x="11627" y="2359"/>
                    <a:pt x="12879" y="1420"/>
                  </a:cubicBezTo>
                  <a:cubicBezTo>
                    <a:pt x="14131" y="481"/>
                    <a:pt x="15790" y="-458"/>
                    <a:pt x="17304" y="246"/>
                  </a:cubicBezTo>
                  <a:cubicBezTo>
                    <a:pt x="18818" y="951"/>
                    <a:pt x="20186" y="3299"/>
                    <a:pt x="21554" y="5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7" name="Line"/>
            <p:cNvSpPr/>
            <p:nvPr/>
          </p:nvSpPr>
          <p:spPr>
            <a:xfrm>
              <a:off x="7462390" y="7171225"/>
              <a:ext cx="350413" cy="495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463" fill="norm" stroke="1" extrusionOk="0">
                  <a:moveTo>
                    <a:pt x="777" y="7395"/>
                  </a:moveTo>
                  <a:cubicBezTo>
                    <a:pt x="932" y="11051"/>
                    <a:pt x="1088" y="14706"/>
                    <a:pt x="1010" y="16866"/>
                  </a:cubicBezTo>
                  <a:cubicBezTo>
                    <a:pt x="932" y="19026"/>
                    <a:pt x="622" y="19691"/>
                    <a:pt x="388" y="20300"/>
                  </a:cubicBezTo>
                  <a:cubicBezTo>
                    <a:pt x="155" y="20909"/>
                    <a:pt x="0" y="21463"/>
                    <a:pt x="0" y="21463"/>
                  </a:cubicBezTo>
                  <a:cubicBezTo>
                    <a:pt x="0" y="21463"/>
                    <a:pt x="155" y="20909"/>
                    <a:pt x="1321" y="18805"/>
                  </a:cubicBezTo>
                  <a:cubicBezTo>
                    <a:pt x="2486" y="16700"/>
                    <a:pt x="4662" y="13045"/>
                    <a:pt x="7226" y="9888"/>
                  </a:cubicBezTo>
                  <a:cubicBezTo>
                    <a:pt x="9790" y="6731"/>
                    <a:pt x="12742" y="4072"/>
                    <a:pt x="14685" y="2521"/>
                  </a:cubicBezTo>
                  <a:cubicBezTo>
                    <a:pt x="16627" y="971"/>
                    <a:pt x="17560" y="528"/>
                    <a:pt x="18492" y="251"/>
                  </a:cubicBezTo>
                  <a:cubicBezTo>
                    <a:pt x="19424" y="-26"/>
                    <a:pt x="20357" y="-137"/>
                    <a:pt x="20901" y="251"/>
                  </a:cubicBezTo>
                  <a:cubicBezTo>
                    <a:pt x="21445" y="638"/>
                    <a:pt x="21600" y="1525"/>
                    <a:pt x="20357" y="2909"/>
                  </a:cubicBezTo>
                  <a:cubicBezTo>
                    <a:pt x="19114" y="4294"/>
                    <a:pt x="16472" y="6177"/>
                    <a:pt x="14607" y="7285"/>
                  </a:cubicBezTo>
                  <a:cubicBezTo>
                    <a:pt x="12742" y="8392"/>
                    <a:pt x="11655" y="8725"/>
                    <a:pt x="10178" y="9057"/>
                  </a:cubicBezTo>
                  <a:cubicBezTo>
                    <a:pt x="8702" y="9389"/>
                    <a:pt x="6837" y="9721"/>
                    <a:pt x="6216" y="10220"/>
                  </a:cubicBezTo>
                  <a:cubicBezTo>
                    <a:pt x="5594" y="10718"/>
                    <a:pt x="6216" y="11383"/>
                    <a:pt x="7692" y="12546"/>
                  </a:cubicBezTo>
                  <a:cubicBezTo>
                    <a:pt x="9168" y="13709"/>
                    <a:pt x="11499" y="15371"/>
                    <a:pt x="13364" y="16423"/>
                  </a:cubicBezTo>
                  <a:cubicBezTo>
                    <a:pt x="15229" y="17475"/>
                    <a:pt x="16627" y="17918"/>
                    <a:pt x="18026" y="18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8" name="Line"/>
            <p:cNvSpPr/>
            <p:nvPr/>
          </p:nvSpPr>
          <p:spPr>
            <a:xfrm>
              <a:off x="7958179" y="7226850"/>
              <a:ext cx="337342" cy="353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0" fill="norm" stroke="1" extrusionOk="0">
                  <a:moveTo>
                    <a:pt x="0" y="2777"/>
                  </a:moveTo>
                  <a:cubicBezTo>
                    <a:pt x="982" y="2469"/>
                    <a:pt x="1964" y="2160"/>
                    <a:pt x="2455" y="2700"/>
                  </a:cubicBezTo>
                  <a:cubicBezTo>
                    <a:pt x="2945" y="3240"/>
                    <a:pt x="2945" y="4629"/>
                    <a:pt x="2782" y="7329"/>
                  </a:cubicBezTo>
                  <a:cubicBezTo>
                    <a:pt x="2618" y="10029"/>
                    <a:pt x="2291" y="14040"/>
                    <a:pt x="2209" y="16740"/>
                  </a:cubicBezTo>
                  <a:cubicBezTo>
                    <a:pt x="2127" y="19440"/>
                    <a:pt x="2291" y="20829"/>
                    <a:pt x="2782" y="21214"/>
                  </a:cubicBezTo>
                  <a:cubicBezTo>
                    <a:pt x="3273" y="21600"/>
                    <a:pt x="4091" y="20983"/>
                    <a:pt x="6136" y="18437"/>
                  </a:cubicBezTo>
                  <a:cubicBezTo>
                    <a:pt x="8182" y="15891"/>
                    <a:pt x="11455" y="11417"/>
                    <a:pt x="14236" y="8023"/>
                  </a:cubicBezTo>
                  <a:cubicBezTo>
                    <a:pt x="17018" y="4629"/>
                    <a:pt x="19309" y="23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9" name="Line"/>
            <p:cNvSpPr/>
            <p:nvPr/>
          </p:nvSpPr>
          <p:spPr>
            <a:xfrm>
              <a:off x="2162048" y="6820507"/>
              <a:ext cx="52901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52" y="16800"/>
                    <a:pt x="7304" y="12000"/>
                    <a:pt x="10904" y="8400"/>
                  </a:cubicBezTo>
                  <a:cubicBezTo>
                    <a:pt x="14504" y="4800"/>
                    <a:pt x="1805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0" name="Line"/>
            <p:cNvSpPr/>
            <p:nvPr/>
          </p:nvSpPr>
          <p:spPr>
            <a:xfrm>
              <a:off x="2251495" y="6843508"/>
              <a:ext cx="508568" cy="90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6621" y="12600"/>
                  </a:moveTo>
                  <a:cubicBezTo>
                    <a:pt x="4993" y="14400"/>
                    <a:pt x="3365" y="16200"/>
                    <a:pt x="2117" y="17700"/>
                  </a:cubicBezTo>
                  <a:cubicBezTo>
                    <a:pt x="868" y="19200"/>
                    <a:pt x="0" y="20400"/>
                    <a:pt x="0" y="21000"/>
                  </a:cubicBezTo>
                  <a:cubicBezTo>
                    <a:pt x="0" y="21600"/>
                    <a:pt x="868" y="21600"/>
                    <a:pt x="3473" y="19200"/>
                  </a:cubicBezTo>
                  <a:cubicBezTo>
                    <a:pt x="6078" y="16800"/>
                    <a:pt x="10420" y="12000"/>
                    <a:pt x="13731" y="8400"/>
                  </a:cubicBezTo>
                  <a:cubicBezTo>
                    <a:pt x="17041" y="4800"/>
                    <a:pt x="1932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1" name="Line"/>
            <p:cNvSpPr/>
            <p:nvPr/>
          </p:nvSpPr>
          <p:spPr>
            <a:xfrm>
              <a:off x="6692822" y="6731061"/>
              <a:ext cx="491007" cy="12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fill="norm" stroke="1" extrusionOk="0">
                  <a:moveTo>
                    <a:pt x="1021" y="21600"/>
                  </a:moveTo>
                  <a:cubicBezTo>
                    <a:pt x="462" y="21600"/>
                    <a:pt x="-98" y="21600"/>
                    <a:pt x="14" y="19440"/>
                  </a:cubicBezTo>
                  <a:cubicBezTo>
                    <a:pt x="126" y="17280"/>
                    <a:pt x="909" y="12960"/>
                    <a:pt x="3371" y="8640"/>
                  </a:cubicBezTo>
                  <a:cubicBezTo>
                    <a:pt x="5834" y="4320"/>
                    <a:pt x="9975" y="0"/>
                    <a:pt x="13276" y="0"/>
                  </a:cubicBezTo>
                  <a:cubicBezTo>
                    <a:pt x="16578" y="0"/>
                    <a:pt x="19040" y="4320"/>
                    <a:pt x="21502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2" name="Line"/>
            <p:cNvSpPr/>
            <p:nvPr/>
          </p:nvSpPr>
          <p:spPr>
            <a:xfrm>
              <a:off x="6810287" y="6820507"/>
              <a:ext cx="2355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600" fill="norm" stroke="1" extrusionOk="0">
                  <a:moveTo>
                    <a:pt x="1876" y="0"/>
                  </a:moveTo>
                  <a:cubicBezTo>
                    <a:pt x="727" y="3600"/>
                    <a:pt x="-422" y="7200"/>
                    <a:pt x="152" y="9900"/>
                  </a:cubicBezTo>
                  <a:cubicBezTo>
                    <a:pt x="727" y="12600"/>
                    <a:pt x="3025" y="14400"/>
                    <a:pt x="6816" y="16200"/>
                  </a:cubicBezTo>
                  <a:cubicBezTo>
                    <a:pt x="10608" y="18000"/>
                    <a:pt x="15893" y="19800"/>
                    <a:pt x="211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3" name="Line"/>
            <p:cNvSpPr/>
            <p:nvPr/>
          </p:nvSpPr>
          <p:spPr>
            <a:xfrm>
              <a:off x="622154" y="2788069"/>
              <a:ext cx="9272222" cy="2623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570" fill="norm" stroke="1" extrusionOk="0">
                  <a:moveTo>
                    <a:pt x="176" y="1636"/>
                  </a:moveTo>
                  <a:cubicBezTo>
                    <a:pt x="164" y="1510"/>
                    <a:pt x="152" y="1384"/>
                    <a:pt x="173" y="1279"/>
                  </a:cubicBezTo>
                  <a:cubicBezTo>
                    <a:pt x="193" y="1174"/>
                    <a:pt x="247" y="1090"/>
                    <a:pt x="375" y="985"/>
                  </a:cubicBezTo>
                  <a:cubicBezTo>
                    <a:pt x="503" y="879"/>
                    <a:pt x="705" y="753"/>
                    <a:pt x="914" y="669"/>
                  </a:cubicBezTo>
                  <a:cubicBezTo>
                    <a:pt x="1122" y="585"/>
                    <a:pt x="1336" y="543"/>
                    <a:pt x="1500" y="512"/>
                  </a:cubicBezTo>
                  <a:cubicBezTo>
                    <a:pt x="1664" y="480"/>
                    <a:pt x="1777" y="459"/>
                    <a:pt x="1714" y="438"/>
                  </a:cubicBezTo>
                  <a:cubicBezTo>
                    <a:pt x="1652" y="417"/>
                    <a:pt x="1414" y="396"/>
                    <a:pt x="1205" y="396"/>
                  </a:cubicBezTo>
                  <a:cubicBezTo>
                    <a:pt x="997" y="396"/>
                    <a:pt x="818" y="417"/>
                    <a:pt x="652" y="470"/>
                  </a:cubicBezTo>
                  <a:cubicBezTo>
                    <a:pt x="485" y="522"/>
                    <a:pt x="330" y="606"/>
                    <a:pt x="232" y="680"/>
                  </a:cubicBezTo>
                  <a:cubicBezTo>
                    <a:pt x="134" y="753"/>
                    <a:pt x="92" y="816"/>
                    <a:pt x="71" y="911"/>
                  </a:cubicBezTo>
                  <a:cubicBezTo>
                    <a:pt x="51" y="1006"/>
                    <a:pt x="51" y="1132"/>
                    <a:pt x="65" y="1415"/>
                  </a:cubicBezTo>
                  <a:cubicBezTo>
                    <a:pt x="80" y="1699"/>
                    <a:pt x="110" y="2140"/>
                    <a:pt x="128" y="2729"/>
                  </a:cubicBezTo>
                  <a:cubicBezTo>
                    <a:pt x="146" y="3317"/>
                    <a:pt x="152" y="4052"/>
                    <a:pt x="146" y="4788"/>
                  </a:cubicBezTo>
                  <a:cubicBezTo>
                    <a:pt x="140" y="5523"/>
                    <a:pt x="122" y="6258"/>
                    <a:pt x="113" y="7088"/>
                  </a:cubicBezTo>
                  <a:cubicBezTo>
                    <a:pt x="104" y="7918"/>
                    <a:pt x="104" y="8843"/>
                    <a:pt x="110" y="9610"/>
                  </a:cubicBezTo>
                  <a:cubicBezTo>
                    <a:pt x="116" y="10377"/>
                    <a:pt x="128" y="10986"/>
                    <a:pt x="149" y="11690"/>
                  </a:cubicBezTo>
                  <a:cubicBezTo>
                    <a:pt x="170" y="12394"/>
                    <a:pt x="199" y="13192"/>
                    <a:pt x="238" y="13991"/>
                  </a:cubicBezTo>
                  <a:cubicBezTo>
                    <a:pt x="277" y="14789"/>
                    <a:pt x="324" y="15588"/>
                    <a:pt x="366" y="16260"/>
                  </a:cubicBezTo>
                  <a:cubicBezTo>
                    <a:pt x="408" y="16932"/>
                    <a:pt x="443" y="17479"/>
                    <a:pt x="467" y="18078"/>
                  </a:cubicBezTo>
                  <a:cubicBezTo>
                    <a:pt x="491" y="18676"/>
                    <a:pt x="503" y="19328"/>
                    <a:pt x="509" y="19822"/>
                  </a:cubicBezTo>
                  <a:cubicBezTo>
                    <a:pt x="515" y="20315"/>
                    <a:pt x="515" y="20651"/>
                    <a:pt x="515" y="20914"/>
                  </a:cubicBezTo>
                  <a:cubicBezTo>
                    <a:pt x="515" y="21177"/>
                    <a:pt x="515" y="21366"/>
                    <a:pt x="530" y="21471"/>
                  </a:cubicBezTo>
                  <a:cubicBezTo>
                    <a:pt x="545" y="21576"/>
                    <a:pt x="574" y="21597"/>
                    <a:pt x="690" y="21534"/>
                  </a:cubicBezTo>
                  <a:cubicBezTo>
                    <a:pt x="806" y="21471"/>
                    <a:pt x="1009" y="21324"/>
                    <a:pt x="1226" y="21177"/>
                  </a:cubicBezTo>
                  <a:cubicBezTo>
                    <a:pt x="1443" y="21030"/>
                    <a:pt x="1675" y="20883"/>
                    <a:pt x="1905" y="20767"/>
                  </a:cubicBezTo>
                  <a:cubicBezTo>
                    <a:pt x="2134" y="20651"/>
                    <a:pt x="2360" y="20567"/>
                    <a:pt x="2589" y="20504"/>
                  </a:cubicBezTo>
                  <a:cubicBezTo>
                    <a:pt x="2818" y="20441"/>
                    <a:pt x="3050" y="20399"/>
                    <a:pt x="3286" y="20368"/>
                  </a:cubicBezTo>
                  <a:cubicBezTo>
                    <a:pt x="3521" y="20336"/>
                    <a:pt x="3759" y="20315"/>
                    <a:pt x="3991" y="20305"/>
                  </a:cubicBezTo>
                  <a:cubicBezTo>
                    <a:pt x="4223" y="20294"/>
                    <a:pt x="4449" y="20294"/>
                    <a:pt x="4681" y="20294"/>
                  </a:cubicBezTo>
                  <a:cubicBezTo>
                    <a:pt x="4913" y="20294"/>
                    <a:pt x="5151" y="20294"/>
                    <a:pt x="5390" y="20284"/>
                  </a:cubicBezTo>
                  <a:cubicBezTo>
                    <a:pt x="5628" y="20273"/>
                    <a:pt x="5866" y="20252"/>
                    <a:pt x="6119" y="20242"/>
                  </a:cubicBezTo>
                  <a:cubicBezTo>
                    <a:pt x="6372" y="20231"/>
                    <a:pt x="6639" y="20231"/>
                    <a:pt x="6901" y="20221"/>
                  </a:cubicBezTo>
                  <a:cubicBezTo>
                    <a:pt x="7163" y="20210"/>
                    <a:pt x="7419" y="20189"/>
                    <a:pt x="7654" y="20168"/>
                  </a:cubicBezTo>
                  <a:cubicBezTo>
                    <a:pt x="7889" y="20147"/>
                    <a:pt x="8104" y="20126"/>
                    <a:pt x="8321" y="20116"/>
                  </a:cubicBezTo>
                  <a:cubicBezTo>
                    <a:pt x="8538" y="20105"/>
                    <a:pt x="8758" y="20105"/>
                    <a:pt x="8979" y="20095"/>
                  </a:cubicBezTo>
                  <a:cubicBezTo>
                    <a:pt x="9199" y="20084"/>
                    <a:pt x="9419" y="20063"/>
                    <a:pt x="9633" y="20042"/>
                  </a:cubicBezTo>
                  <a:cubicBezTo>
                    <a:pt x="9848" y="20021"/>
                    <a:pt x="10056" y="20000"/>
                    <a:pt x="10288" y="19990"/>
                  </a:cubicBezTo>
                  <a:cubicBezTo>
                    <a:pt x="10520" y="19979"/>
                    <a:pt x="10776" y="19979"/>
                    <a:pt x="11029" y="19979"/>
                  </a:cubicBezTo>
                  <a:cubicBezTo>
                    <a:pt x="11282" y="19979"/>
                    <a:pt x="11532" y="19979"/>
                    <a:pt x="11782" y="20000"/>
                  </a:cubicBezTo>
                  <a:cubicBezTo>
                    <a:pt x="12032" y="20021"/>
                    <a:pt x="12282" y="20063"/>
                    <a:pt x="12517" y="20084"/>
                  </a:cubicBezTo>
                  <a:cubicBezTo>
                    <a:pt x="12752" y="20105"/>
                    <a:pt x="12972" y="20105"/>
                    <a:pt x="13208" y="20116"/>
                  </a:cubicBezTo>
                  <a:cubicBezTo>
                    <a:pt x="13443" y="20126"/>
                    <a:pt x="13693" y="20147"/>
                    <a:pt x="13937" y="20158"/>
                  </a:cubicBezTo>
                  <a:cubicBezTo>
                    <a:pt x="14181" y="20168"/>
                    <a:pt x="14419" y="20168"/>
                    <a:pt x="14666" y="20168"/>
                  </a:cubicBezTo>
                  <a:cubicBezTo>
                    <a:pt x="14913" y="20168"/>
                    <a:pt x="15169" y="20168"/>
                    <a:pt x="15410" y="20158"/>
                  </a:cubicBezTo>
                  <a:cubicBezTo>
                    <a:pt x="15651" y="20147"/>
                    <a:pt x="15877" y="20126"/>
                    <a:pt x="16085" y="20095"/>
                  </a:cubicBezTo>
                  <a:cubicBezTo>
                    <a:pt x="16294" y="20063"/>
                    <a:pt x="16484" y="20021"/>
                    <a:pt x="16687" y="19979"/>
                  </a:cubicBezTo>
                  <a:cubicBezTo>
                    <a:pt x="16889" y="19937"/>
                    <a:pt x="17103" y="19895"/>
                    <a:pt x="17320" y="19843"/>
                  </a:cubicBezTo>
                  <a:cubicBezTo>
                    <a:pt x="17538" y="19790"/>
                    <a:pt x="17758" y="19727"/>
                    <a:pt x="17960" y="19622"/>
                  </a:cubicBezTo>
                  <a:cubicBezTo>
                    <a:pt x="18163" y="19517"/>
                    <a:pt x="18347" y="19370"/>
                    <a:pt x="18505" y="19191"/>
                  </a:cubicBezTo>
                  <a:cubicBezTo>
                    <a:pt x="18663" y="19013"/>
                    <a:pt x="18794" y="18802"/>
                    <a:pt x="18916" y="18435"/>
                  </a:cubicBezTo>
                  <a:cubicBezTo>
                    <a:pt x="19038" y="18067"/>
                    <a:pt x="19151" y="17542"/>
                    <a:pt x="19267" y="16922"/>
                  </a:cubicBezTo>
                  <a:cubicBezTo>
                    <a:pt x="19383" y="16302"/>
                    <a:pt x="19502" y="15588"/>
                    <a:pt x="19612" y="14842"/>
                  </a:cubicBezTo>
                  <a:cubicBezTo>
                    <a:pt x="19722" y="14096"/>
                    <a:pt x="19823" y="13318"/>
                    <a:pt x="19907" y="12593"/>
                  </a:cubicBezTo>
                  <a:cubicBezTo>
                    <a:pt x="19990" y="11869"/>
                    <a:pt x="20055" y="11196"/>
                    <a:pt x="20127" y="10450"/>
                  </a:cubicBezTo>
                  <a:cubicBezTo>
                    <a:pt x="20198" y="9704"/>
                    <a:pt x="20276" y="8885"/>
                    <a:pt x="20341" y="8202"/>
                  </a:cubicBezTo>
                  <a:cubicBezTo>
                    <a:pt x="20407" y="7519"/>
                    <a:pt x="20460" y="6973"/>
                    <a:pt x="20523" y="6332"/>
                  </a:cubicBezTo>
                  <a:cubicBezTo>
                    <a:pt x="20585" y="5691"/>
                    <a:pt x="20657" y="4956"/>
                    <a:pt x="20713" y="4325"/>
                  </a:cubicBezTo>
                  <a:cubicBezTo>
                    <a:pt x="20770" y="3695"/>
                    <a:pt x="20811" y="3170"/>
                    <a:pt x="20832" y="2802"/>
                  </a:cubicBezTo>
                  <a:cubicBezTo>
                    <a:pt x="20853" y="2434"/>
                    <a:pt x="20853" y="2224"/>
                    <a:pt x="20838" y="1983"/>
                  </a:cubicBezTo>
                  <a:cubicBezTo>
                    <a:pt x="20823" y="1741"/>
                    <a:pt x="20793" y="1468"/>
                    <a:pt x="20743" y="1300"/>
                  </a:cubicBezTo>
                  <a:cubicBezTo>
                    <a:pt x="20692" y="1132"/>
                    <a:pt x="20621" y="1069"/>
                    <a:pt x="20475" y="1048"/>
                  </a:cubicBezTo>
                  <a:cubicBezTo>
                    <a:pt x="20329" y="1027"/>
                    <a:pt x="20109" y="1048"/>
                    <a:pt x="19898" y="1069"/>
                  </a:cubicBezTo>
                  <a:cubicBezTo>
                    <a:pt x="19686" y="1090"/>
                    <a:pt x="19484" y="1111"/>
                    <a:pt x="19258" y="1121"/>
                  </a:cubicBezTo>
                  <a:cubicBezTo>
                    <a:pt x="19032" y="1132"/>
                    <a:pt x="18782" y="1132"/>
                    <a:pt x="18532" y="1121"/>
                  </a:cubicBezTo>
                  <a:cubicBezTo>
                    <a:pt x="18282" y="1111"/>
                    <a:pt x="18032" y="1090"/>
                    <a:pt x="17797" y="1058"/>
                  </a:cubicBezTo>
                  <a:cubicBezTo>
                    <a:pt x="17562" y="1027"/>
                    <a:pt x="17341" y="985"/>
                    <a:pt x="17112" y="943"/>
                  </a:cubicBezTo>
                  <a:cubicBezTo>
                    <a:pt x="16883" y="900"/>
                    <a:pt x="16645" y="858"/>
                    <a:pt x="16398" y="816"/>
                  </a:cubicBezTo>
                  <a:cubicBezTo>
                    <a:pt x="16151" y="774"/>
                    <a:pt x="15895" y="732"/>
                    <a:pt x="15666" y="690"/>
                  </a:cubicBezTo>
                  <a:cubicBezTo>
                    <a:pt x="15437" y="648"/>
                    <a:pt x="15234" y="606"/>
                    <a:pt x="15026" y="575"/>
                  </a:cubicBezTo>
                  <a:cubicBezTo>
                    <a:pt x="14818" y="543"/>
                    <a:pt x="14603" y="522"/>
                    <a:pt x="14392" y="501"/>
                  </a:cubicBezTo>
                  <a:cubicBezTo>
                    <a:pt x="14181" y="480"/>
                    <a:pt x="13972" y="459"/>
                    <a:pt x="13764" y="438"/>
                  </a:cubicBezTo>
                  <a:cubicBezTo>
                    <a:pt x="13556" y="417"/>
                    <a:pt x="13347" y="396"/>
                    <a:pt x="13142" y="375"/>
                  </a:cubicBezTo>
                  <a:cubicBezTo>
                    <a:pt x="12937" y="354"/>
                    <a:pt x="12734" y="333"/>
                    <a:pt x="12532" y="312"/>
                  </a:cubicBezTo>
                  <a:cubicBezTo>
                    <a:pt x="12330" y="291"/>
                    <a:pt x="12127" y="270"/>
                    <a:pt x="11928" y="249"/>
                  </a:cubicBezTo>
                  <a:cubicBezTo>
                    <a:pt x="11728" y="228"/>
                    <a:pt x="11532" y="207"/>
                    <a:pt x="11333" y="186"/>
                  </a:cubicBezTo>
                  <a:cubicBezTo>
                    <a:pt x="11133" y="165"/>
                    <a:pt x="10931" y="144"/>
                    <a:pt x="10690" y="123"/>
                  </a:cubicBezTo>
                  <a:cubicBezTo>
                    <a:pt x="10449" y="102"/>
                    <a:pt x="10169" y="81"/>
                    <a:pt x="9931" y="71"/>
                  </a:cubicBezTo>
                  <a:cubicBezTo>
                    <a:pt x="9693" y="60"/>
                    <a:pt x="9496" y="60"/>
                    <a:pt x="9288" y="60"/>
                  </a:cubicBezTo>
                  <a:cubicBezTo>
                    <a:pt x="9080" y="60"/>
                    <a:pt x="8860" y="60"/>
                    <a:pt x="8651" y="60"/>
                  </a:cubicBezTo>
                  <a:cubicBezTo>
                    <a:pt x="8443" y="60"/>
                    <a:pt x="8247" y="60"/>
                    <a:pt x="8014" y="60"/>
                  </a:cubicBezTo>
                  <a:cubicBezTo>
                    <a:pt x="7782" y="60"/>
                    <a:pt x="7514" y="60"/>
                    <a:pt x="7253" y="60"/>
                  </a:cubicBezTo>
                  <a:cubicBezTo>
                    <a:pt x="6991" y="60"/>
                    <a:pt x="6735" y="60"/>
                    <a:pt x="6488" y="60"/>
                  </a:cubicBezTo>
                  <a:cubicBezTo>
                    <a:pt x="6241" y="60"/>
                    <a:pt x="6003" y="60"/>
                    <a:pt x="5773" y="60"/>
                  </a:cubicBezTo>
                  <a:cubicBezTo>
                    <a:pt x="5544" y="60"/>
                    <a:pt x="5324" y="60"/>
                    <a:pt x="5104" y="50"/>
                  </a:cubicBezTo>
                  <a:cubicBezTo>
                    <a:pt x="4884" y="39"/>
                    <a:pt x="4663" y="18"/>
                    <a:pt x="4419" y="8"/>
                  </a:cubicBezTo>
                  <a:cubicBezTo>
                    <a:pt x="4175" y="-3"/>
                    <a:pt x="3907" y="-3"/>
                    <a:pt x="3658" y="8"/>
                  </a:cubicBezTo>
                  <a:cubicBezTo>
                    <a:pt x="3408" y="18"/>
                    <a:pt x="3175" y="39"/>
                    <a:pt x="2961" y="81"/>
                  </a:cubicBezTo>
                  <a:cubicBezTo>
                    <a:pt x="2747" y="123"/>
                    <a:pt x="2550" y="186"/>
                    <a:pt x="2366" y="239"/>
                  </a:cubicBezTo>
                  <a:cubicBezTo>
                    <a:pt x="2181" y="291"/>
                    <a:pt x="2009" y="333"/>
                    <a:pt x="1809" y="428"/>
                  </a:cubicBezTo>
                  <a:cubicBezTo>
                    <a:pt x="1610" y="522"/>
                    <a:pt x="1384" y="669"/>
                    <a:pt x="1223" y="806"/>
                  </a:cubicBezTo>
                  <a:cubicBezTo>
                    <a:pt x="1062" y="943"/>
                    <a:pt x="967" y="1069"/>
                    <a:pt x="911" y="1174"/>
                  </a:cubicBezTo>
                  <a:cubicBezTo>
                    <a:pt x="854" y="1279"/>
                    <a:pt x="836" y="1363"/>
                    <a:pt x="839" y="1436"/>
                  </a:cubicBezTo>
                  <a:cubicBezTo>
                    <a:pt x="842" y="1510"/>
                    <a:pt x="866" y="1573"/>
                    <a:pt x="961" y="1604"/>
                  </a:cubicBezTo>
                  <a:cubicBezTo>
                    <a:pt x="1056" y="1636"/>
                    <a:pt x="1223" y="1636"/>
                    <a:pt x="1431" y="1625"/>
                  </a:cubicBezTo>
                  <a:cubicBezTo>
                    <a:pt x="1640" y="1615"/>
                    <a:pt x="1890" y="1594"/>
                    <a:pt x="2131" y="1573"/>
                  </a:cubicBezTo>
                  <a:cubicBezTo>
                    <a:pt x="2372" y="1552"/>
                    <a:pt x="2604" y="1531"/>
                    <a:pt x="2818" y="1499"/>
                  </a:cubicBezTo>
                  <a:cubicBezTo>
                    <a:pt x="3033" y="1468"/>
                    <a:pt x="3229" y="1426"/>
                    <a:pt x="3437" y="1394"/>
                  </a:cubicBezTo>
                  <a:cubicBezTo>
                    <a:pt x="3646" y="1363"/>
                    <a:pt x="3866" y="1342"/>
                    <a:pt x="4095" y="1310"/>
                  </a:cubicBezTo>
                  <a:cubicBezTo>
                    <a:pt x="4324" y="1279"/>
                    <a:pt x="4562" y="1237"/>
                    <a:pt x="4797" y="1205"/>
                  </a:cubicBezTo>
                  <a:cubicBezTo>
                    <a:pt x="5032" y="1174"/>
                    <a:pt x="5265" y="1153"/>
                    <a:pt x="5503" y="1121"/>
                  </a:cubicBezTo>
                  <a:cubicBezTo>
                    <a:pt x="5741" y="1090"/>
                    <a:pt x="5985" y="1048"/>
                    <a:pt x="6199" y="1016"/>
                  </a:cubicBezTo>
                  <a:cubicBezTo>
                    <a:pt x="6413" y="985"/>
                    <a:pt x="6598" y="964"/>
                    <a:pt x="6791" y="932"/>
                  </a:cubicBezTo>
                  <a:cubicBezTo>
                    <a:pt x="6985" y="900"/>
                    <a:pt x="7187" y="858"/>
                    <a:pt x="7392" y="827"/>
                  </a:cubicBezTo>
                  <a:cubicBezTo>
                    <a:pt x="7598" y="795"/>
                    <a:pt x="7806" y="774"/>
                    <a:pt x="8020" y="743"/>
                  </a:cubicBezTo>
                  <a:cubicBezTo>
                    <a:pt x="8235" y="711"/>
                    <a:pt x="8455" y="669"/>
                    <a:pt x="8672" y="638"/>
                  </a:cubicBezTo>
                  <a:cubicBezTo>
                    <a:pt x="8889" y="606"/>
                    <a:pt x="9104" y="585"/>
                    <a:pt x="9327" y="554"/>
                  </a:cubicBezTo>
                  <a:cubicBezTo>
                    <a:pt x="9550" y="522"/>
                    <a:pt x="9782" y="480"/>
                    <a:pt x="10014" y="459"/>
                  </a:cubicBezTo>
                  <a:cubicBezTo>
                    <a:pt x="10246" y="438"/>
                    <a:pt x="10479" y="438"/>
                    <a:pt x="10705" y="438"/>
                  </a:cubicBezTo>
                  <a:cubicBezTo>
                    <a:pt x="10931" y="438"/>
                    <a:pt x="11151" y="438"/>
                    <a:pt x="11371" y="438"/>
                  </a:cubicBezTo>
                  <a:cubicBezTo>
                    <a:pt x="11592" y="438"/>
                    <a:pt x="11812" y="438"/>
                    <a:pt x="12035" y="449"/>
                  </a:cubicBezTo>
                  <a:cubicBezTo>
                    <a:pt x="12258" y="459"/>
                    <a:pt x="12484" y="480"/>
                    <a:pt x="12705" y="491"/>
                  </a:cubicBezTo>
                  <a:cubicBezTo>
                    <a:pt x="12925" y="501"/>
                    <a:pt x="13139" y="501"/>
                    <a:pt x="13356" y="512"/>
                  </a:cubicBezTo>
                  <a:cubicBezTo>
                    <a:pt x="13574" y="522"/>
                    <a:pt x="13794" y="543"/>
                    <a:pt x="14011" y="554"/>
                  </a:cubicBezTo>
                  <a:cubicBezTo>
                    <a:pt x="14228" y="564"/>
                    <a:pt x="14443" y="564"/>
                    <a:pt x="14666" y="564"/>
                  </a:cubicBezTo>
                  <a:cubicBezTo>
                    <a:pt x="14889" y="564"/>
                    <a:pt x="15121" y="564"/>
                    <a:pt x="15350" y="554"/>
                  </a:cubicBezTo>
                  <a:cubicBezTo>
                    <a:pt x="15579" y="543"/>
                    <a:pt x="15806" y="522"/>
                    <a:pt x="16020" y="512"/>
                  </a:cubicBezTo>
                  <a:cubicBezTo>
                    <a:pt x="16234" y="501"/>
                    <a:pt x="16437" y="501"/>
                    <a:pt x="16666" y="501"/>
                  </a:cubicBezTo>
                  <a:cubicBezTo>
                    <a:pt x="16895" y="501"/>
                    <a:pt x="17151" y="501"/>
                    <a:pt x="17389" y="501"/>
                  </a:cubicBezTo>
                  <a:cubicBezTo>
                    <a:pt x="17627" y="501"/>
                    <a:pt x="17847" y="501"/>
                    <a:pt x="18076" y="522"/>
                  </a:cubicBezTo>
                  <a:cubicBezTo>
                    <a:pt x="18306" y="543"/>
                    <a:pt x="18544" y="585"/>
                    <a:pt x="18791" y="606"/>
                  </a:cubicBezTo>
                  <a:cubicBezTo>
                    <a:pt x="19038" y="627"/>
                    <a:pt x="19294" y="627"/>
                    <a:pt x="19552" y="627"/>
                  </a:cubicBezTo>
                  <a:cubicBezTo>
                    <a:pt x="19811" y="627"/>
                    <a:pt x="20073" y="627"/>
                    <a:pt x="20314" y="638"/>
                  </a:cubicBezTo>
                  <a:cubicBezTo>
                    <a:pt x="20555" y="648"/>
                    <a:pt x="20776" y="669"/>
                    <a:pt x="20957" y="701"/>
                  </a:cubicBezTo>
                  <a:cubicBezTo>
                    <a:pt x="21139" y="732"/>
                    <a:pt x="21282" y="774"/>
                    <a:pt x="21368" y="795"/>
                  </a:cubicBezTo>
                  <a:cubicBezTo>
                    <a:pt x="21454" y="816"/>
                    <a:pt x="21484" y="816"/>
                    <a:pt x="21511" y="848"/>
                  </a:cubicBezTo>
                  <a:cubicBezTo>
                    <a:pt x="21537" y="879"/>
                    <a:pt x="21561" y="943"/>
                    <a:pt x="21576" y="1163"/>
                  </a:cubicBezTo>
                  <a:cubicBezTo>
                    <a:pt x="21591" y="1384"/>
                    <a:pt x="21597" y="1762"/>
                    <a:pt x="21594" y="2329"/>
                  </a:cubicBezTo>
                  <a:cubicBezTo>
                    <a:pt x="21591" y="2897"/>
                    <a:pt x="21579" y="3653"/>
                    <a:pt x="21561" y="4451"/>
                  </a:cubicBezTo>
                  <a:cubicBezTo>
                    <a:pt x="21543" y="5250"/>
                    <a:pt x="21520" y="6090"/>
                    <a:pt x="21484" y="6868"/>
                  </a:cubicBezTo>
                  <a:cubicBezTo>
                    <a:pt x="21448" y="7645"/>
                    <a:pt x="21401" y="8360"/>
                    <a:pt x="21347" y="9053"/>
                  </a:cubicBezTo>
                  <a:cubicBezTo>
                    <a:pt x="21293" y="9746"/>
                    <a:pt x="21234" y="10419"/>
                    <a:pt x="21177" y="11060"/>
                  </a:cubicBezTo>
                  <a:cubicBezTo>
                    <a:pt x="21121" y="11701"/>
                    <a:pt x="21067" y="12310"/>
                    <a:pt x="21005" y="13003"/>
                  </a:cubicBezTo>
                  <a:cubicBezTo>
                    <a:pt x="20942" y="13697"/>
                    <a:pt x="20871" y="14474"/>
                    <a:pt x="20814" y="15125"/>
                  </a:cubicBezTo>
                  <a:cubicBezTo>
                    <a:pt x="20758" y="15777"/>
                    <a:pt x="20716" y="16302"/>
                    <a:pt x="20654" y="16932"/>
                  </a:cubicBezTo>
                  <a:cubicBezTo>
                    <a:pt x="20591" y="17563"/>
                    <a:pt x="20508" y="18298"/>
                    <a:pt x="20407" y="18908"/>
                  </a:cubicBezTo>
                  <a:cubicBezTo>
                    <a:pt x="20305" y="19517"/>
                    <a:pt x="20186" y="20000"/>
                    <a:pt x="20061" y="20305"/>
                  </a:cubicBezTo>
                  <a:cubicBezTo>
                    <a:pt x="19936" y="20609"/>
                    <a:pt x="19805" y="20736"/>
                    <a:pt x="19627" y="20809"/>
                  </a:cubicBezTo>
                  <a:cubicBezTo>
                    <a:pt x="19448" y="20883"/>
                    <a:pt x="19222" y="20904"/>
                    <a:pt x="18999" y="20904"/>
                  </a:cubicBezTo>
                  <a:cubicBezTo>
                    <a:pt x="18776" y="20904"/>
                    <a:pt x="18556" y="20883"/>
                    <a:pt x="18323" y="20862"/>
                  </a:cubicBezTo>
                  <a:cubicBezTo>
                    <a:pt x="18091" y="20841"/>
                    <a:pt x="17847" y="20820"/>
                    <a:pt x="17600" y="20799"/>
                  </a:cubicBezTo>
                  <a:cubicBezTo>
                    <a:pt x="17353" y="20778"/>
                    <a:pt x="17103" y="20757"/>
                    <a:pt x="16874" y="20736"/>
                  </a:cubicBezTo>
                  <a:cubicBezTo>
                    <a:pt x="16645" y="20715"/>
                    <a:pt x="16437" y="20693"/>
                    <a:pt x="16213" y="20683"/>
                  </a:cubicBezTo>
                  <a:cubicBezTo>
                    <a:pt x="15990" y="20672"/>
                    <a:pt x="15752" y="20672"/>
                    <a:pt x="15511" y="20662"/>
                  </a:cubicBezTo>
                  <a:cubicBezTo>
                    <a:pt x="15270" y="20651"/>
                    <a:pt x="15026" y="20630"/>
                    <a:pt x="14779" y="20620"/>
                  </a:cubicBezTo>
                  <a:cubicBezTo>
                    <a:pt x="14532" y="20609"/>
                    <a:pt x="14282" y="20609"/>
                    <a:pt x="14035" y="20609"/>
                  </a:cubicBezTo>
                  <a:cubicBezTo>
                    <a:pt x="13788" y="20609"/>
                    <a:pt x="13544" y="20609"/>
                    <a:pt x="13297" y="20609"/>
                  </a:cubicBezTo>
                  <a:cubicBezTo>
                    <a:pt x="13050" y="20609"/>
                    <a:pt x="12800" y="20609"/>
                    <a:pt x="12553" y="20609"/>
                  </a:cubicBezTo>
                  <a:cubicBezTo>
                    <a:pt x="12306" y="20609"/>
                    <a:pt x="12062" y="20609"/>
                    <a:pt x="11812" y="20609"/>
                  </a:cubicBezTo>
                  <a:cubicBezTo>
                    <a:pt x="11562" y="20609"/>
                    <a:pt x="11306" y="20609"/>
                    <a:pt x="11050" y="20609"/>
                  </a:cubicBezTo>
                  <a:cubicBezTo>
                    <a:pt x="10794" y="20609"/>
                    <a:pt x="10538" y="20609"/>
                    <a:pt x="10279" y="20599"/>
                  </a:cubicBezTo>
                  <a:cubicBezTo>
                    <a:pt x="10020" y="20588"/>
                    <a:pt x="9758" y="20567"/>
                    <a:pt x="9538" y="20557"/>
                  </a:cubicBezTo>
                  <a:cubicBezTo>
                    <a:pt x="9318" y="20546"/>
                    <a:pt x="9139" y="20546"/>
                    <a:pt x="8958" y="20536"/>
                  </a:cubicBezTo>
                  <a:cubicBezTo>
                    <a:pt x="8776" y="20525"/>
                    <a:pt x="8592" y="20504"/>
                    <a:pt x="8401" y="20494"/>
                  </a:cubicBezTo>
                  <a:cubicBezTo>
                    <a:pt x="8211" y="20483"/>
                    <a:pt x="8014" y="20483"/>
                    <a:pt x="7830" y="20473"/>
                  </a:cubicBezTo>
                  <a:cubicBezTo>
                    <a:pt x="7645" y="20462"/>
                    <a:pt x="7473" y="20441"/>
                    <a:pt x="7294" y="20431"/>
                  </a:cubicBezTo>
                  <a:cubicBezTo>
                    <a:pt x="7116" y="20420"/>
                    <a:pt x="6931" y="20420"/>
                    <a:pt x="6708" y="20420"/>
                  </a:cubicBezTo>
                  <a:cubicBezTo>
                    <a:pt x="6485" y="20420"/>
                    <a:pt x="6223" y="20420"/>
                    <a:pt x="5964" y="20410"/>
                  </a:cubicBezTo>
                  <a:cubicBezTo>
                    <a:pt x="5705" y="20399"/>
                    <a:pt x="5449" y="20378"/>
                    <a:pt x="5205" y="20368"/>
                  </a:cubicBezTo>
                  <a:cubicBezTo>
                    <a:pt x="4961" y="20357"/>
                    <a:pt x="4729" y="20357"/>
                    <a:pt x="4500" y="20357"/>
                  </a:cubicBezTo>
                  <a:cubicBezTo>
                    <a:pt x="4271" y="20357"/>
                    <a:pt x="4044" y="20357"/>
                    <a:pt x="3827" y="20347"/>
                  </a:cubicBezTo>
                  <a:cubicBezTo>
                    <a:pt x="3610" y="20336"/>
                    <a:pt x="3402" y="20315"/>
                    <a:pt x="3193" y="20294"/>
                  </a:cubicBezTo>
                  <a:cubicBezTo>
                    <a:pt x="2985" y="20273"/>
                    <a:pt x="2777" y="20252"/>
                    <a:pt x="2553" y="20231"/>
                  </a:cubicBezTo>
                  <a:cubicBezTo>
                    <a:pt x="2330" y="20210"/>
                    <a:pt x="2092" y="20189"/>
                    <a:pt x="1857" y="20168"/>
                  </a:cubicBezTo>
                  <a:cubicBezTo>
                    <a:pt x="1622" y="20147"/>
                    <a:pt x="1390" y="20126"/>
                    <a:pt x="1181" y="20095"/>
                  </a:cubicBezTo>
                  <a:cubicBezTo>
                    <a:pt x="973" y="20063"/>
                    <a:pt x="789" y="20021"/>
                    <a:pt x="640" y="19937"/>
                  </a:cubicBezTo>
                  <a:cubicBezTo>
                    <a:pt x="491" y="19853"/>
                    <a:pt x="378" y="19727"/>
                    <a:pt x="286" y="19506"/>
                  </a:cubicBezTo>
                  <a:cubicBezTo>
                    <a:pt x="193" y="19286"/>
                    <a:pt x="122" y="18971"/>
                    <a:pt x="74" y="18498"/>
                  </a:cubicBezTo>
                  <a:cubicBezTo>
                    <a:pt x="27" y="18025"/>
                    <a:pt x="3" y="17395"/>
                    <a:pt x="0" y="16628"/>
                  </a:cubicBezTo>
                  <a:cubicBezTo>
                    <a:pt x="-3" y="15861"/>
                    <a:pt x="15" y="14957"/>
                    <a:pt x="48" y="14085"/>
                  </a:cubicBezTo>
                  <a:cubicBezTo>
                    <a:pt x="80" y="13213"/>
                    <a:pt x="128" y="12373"/>
                    <a:pt x="176" y="11543"/>
                  </a:cubicBezTo>
                  <a:cubicBezTo>
                    <a:pt x="223" y="10713"/>
                    <a:pt x="271" y="9893"/>
                    <a:pt x="318" y="9085"/>
                  </a:cubicBezTo>
                  <a:cubicBezTo>
                    <a:pt x="366" y="8276"/>
                    <a:pt x="414" y="7477"/>
                    <a:pt x="464" y="6689"/>
                  </a:cubicBezTo>
                  <a:cubicBezTo>
                    <a:pt x="515" y="5901"/>
                    <a:pt x="568" y="5124"/>
                    <a:pt x="616" y="4357"/>
                  </a:cubicBezTo>
                  <a:cubicBezTo>
                    <a:pt x="664" y="3590"/>
                    <a:pt x="705" y="2834"/>
                    <a:pt x="729" y="2224"/>
                  </a:cubicBezTo>
                  <a:cubicBezTo>
                    <a:pt x="753" y="1615"/>
                    <a:pt x="759" y="1153"/>
                    <a:pt x="774" y="858"/>
                  </a:cubicBezTo>
                  <a:cubicBezTo>
                    <a:pt x="789" y="564"/>
                    <a:pt x="812" y="438"/>
                    <a:pt x="860" y="375"/>
                  </a:cubicBezTo>
                  <a:cubicBezTo>
                    <a:pt x="908" y="312"/>
                    <a:pt x="979" y="312"/>
                    <a:pt x="1119" y="354"/>
                  </a:cubicBezTo>
                  <a:cubicBezTo>
                    <a:pt x="1259" y="396"/>
                    <a:pt x="1467" y="480"/>
                    <a:pt x="1699" y="522"/>
                  </a:cubicBezTo>
                  <a:cubicBezTo>
                    <a:pt x="1931" y="564"/>
                    <a:pt x="2187" y="564"/>
                    <a:pt x="2437" y="564"/>
                  </a:cubicBezTo>
                  <a:cubicBezTo>
                    <a:pt x="2687" y="564"/>
                    <a:pt x="2931" y="564"/>
                    <a:pt x="3155" y="564"/>
                  </a:cubicBezTo>
                  <a:cubicBezTo>
                    <a:pt x="3378" y="564"/>
                    <a:pt x="3580" y="564"/>
                    <a:pt x="3783" y="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4" name="Line"/>
            <p:cNvSpPr/>
            <p:nvPr/>
          </p:nvSpPr>
          <p:spPr>
            <a:xfrm>
              <a:off x="5835708" y="2979421"/>
              <a:ext cx="868182" cy="881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339" fill="norm" stroke="1" extrusionOk="0">
                  <a:moveTo>
                    <a:pt x="19937" y="4085"/>
                  </a:moveTo>
                  <a:cubicBezTo>
                    <a:pt x="19749" y="3280"/>
                    <a:pt x="19560" y="2475"/>
                    <a:pt x="19058" y="1795"/>
                  </a:cubicBezTo>
                  <a:cubicBezTo>
                    <a:pt x="18556" y="1114"/>
                    <a:pt x="17739" y="557"/>
                    <a:pt x="16452" y="247"/>
                  </a:cubicBezTo>
                  <a:cubicBezTo>
                    <a:pt x="15165" y="-62"/>
                    <a:pt x="13407" y="-124"/>
                    <a:pt x="11711" y="309"/>
                  </a:cubicBezTo>
                  <a:cubicBezTo>
                    <a:pt x="10016" y="742"/>
                    <a:pt x="8384" y="1671"/>
                    <a:pt x="7065" y="3094"/>
                  </a:cubicBezTo>
                  <a:cubicBezTo>
                    <a:pt x="5746" y="4518"/>
                    <a:pt x="4742" y="6436"/>
                    <a:pt x="4145" y="8200"/>
                  </a:cubicBezTo>
                  <a:cubicBezTo>
                    <a:pt x="3549" y="9964"/>
                    <a:pt x="3360" y="11573"/>
                    <a:pt x="3549" y="13337"/>
                  </a:cubicBezTo>
                  <a:cubicBezTo>
                    <a:pt x="3737" y="15101"/>
                    <a:pt x="4302" y="17020"/>
                    <a:pt x="5087" y="18381"/>
                  </a:cubicBezTo>
                  <a:cubicBezTo>
                    <a:pt x="5872" y="19743"/>
                    <a:pt x="6877" y="20548"/>
                    <a:pt x="8164" y="20981"/>
                  </a:cubicBezTo>
                  <a:cubicBezTo>
                    <a:pt x="9451" y="21414"/>
                    <a:pt x="11021" y="21476"/>
                    <a:pt x="12622" y="21043"/>
                  </a:cubicBezTo>
                  <a:cubicBezTo>
                    <a:pt x="14223" y="20610"/>
                    <a:pt x="15856" y="19681"/>
                    <a:pt x="17174" y="18443"/>
                  </a:cubicBezTo>
                  <a:cubicBezTo>
                    <a:pt x="18493" y="17206"/>
                    <a:pt x="19497" y="15658"/>
                    <a:pt x="20157" y="13987"/>
                  </a:cubicBezTo>
                  <a:cubicBezTo>
                    <a:pt x="20816" y="12316"/>
                    <a:pt x="21130" y="10521"/>
                    <a:pt x="21130" y="8850"/>
                  </a:cubicBezTo>
                  <a:cubicBezTo>
                    <a:pt x="21130" y="7179"/>
                    <a:pt x="20816" y="5632"/>
                    <a:pt x="20282" y="4301"/>
                  </a:cubicBezTo>
                  <a:cubicBezTo>
                    <a:pt x="19749" y="2971"/>
                    <a:pt x="18995" y="1857"/>
                    <a:pt x="17928" y="1269"/>
                  </a:cubicBezTo>
                  <a:cubicBezTo>
                    <a:pt x="16860" y="681"/>
                    <a:pt x="15479" y="619"/>
                    <a:pt x="13815" y="866"/>
                  </a:cubicBezTo>
                  <a:cubicBezTo>
                    <a:pt x="12151" y="1114"/>
                    <a:pt x="10204" y="1671"/>
                    <a:pt x="8289" y="2475"/>
                  </a:cubicBezTo>
                  <a:cubicBezTo>
                    <a:pt x="6374" y="3280"/>
                    <a:pt x="4491" y="4332"/>
                    <a:pt x="3078" y="5539"/>
                  </a:cubicBezTo>
                  <a:cubicBezTo>
                    <a:pt x="1665" y="6746"/>
                    <a:pt x="723" y="8108"/>
                    <a:pt x="284" y="9655"/>
                  </a:cubicBezTo>
                  <a:cubicBezTo>
                    <a:pt x="-156" y="11202"/>
                    <a:pt x="-93" y="12935"/>
                    <a:pt x="535" y="14575"/>
                  </a:cubicBezTo>
                  <a:cubicBezTo>
                    <a:pt x="1163" y="16215"/>
                    <a:pt x="2356" y="17763"/>
                    <a:pt x="3831" y="18815"/>
                  </a:cubicBezTo>
                  <a:cubicBezTo>
                    <a:pt x="5307" y="19867"/>
                    <a:pt x="7065" y="20424"/>
                    <a:pt x="8949" y="20393"/>
                  </a:cubicBezTo>
                  <a:cubicBezTo>
                    <a:pt x="10832" y="20362"/>
                    <a:pt x="12842" y="19743"/>
                    <a:pt x="14537" y="18938"/>
                  </a:cubicBezTo>
                  <a:cubicBezTo>
                    <a:pt x="16232" y="18134"/>
                    <a:pt x="17614" y="17144"/>
                    <a:pt x="18713" y="15627"/>
                  </a:cubicBezTo>
                  <a:cubicBezTo>
                    <a:pt x="19811" y="14111"/>
                    <a:pt x="20628" y="12069"/>
                    <a:pt x="21036" y="9995"/>
                  </a:cubicBezTo>
                  <a:cubicBezTo>
                    <a:pt x="21444" y="7922"/>
                    <a:pt x="21444" y="5818"/>
                    <a:pt x="20942" y="4363"/>
                  </a:cubicBezTo>
                  <a:cubicBezTo>
                    <a:pt x="20439" y="2909"/>
                    <a:pt x="19435" y="2104"/>
                    <a:pt x="17834" y="1887"/>
                  </a:cubicBezTo>
                  <a:cubicBezTo>
                    <a:pt x="16232" y="1671"/>
                    <a:pt x="14035" y="2042"/>
                    <a:pt x="11837" y="241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2" name="Drawing"/>
          <p:cNvGrpSpPr/>
          <p:nvPr/>
        </p:nvGrpSpPr>
        <p:grpSpPr>
          <a:xfrm>
            <a:off x="568624" y="503455"/>
            <a:ext cx="10839634" cy="6090028"/>
            <a:chOff x="0" y="0"/>
            <a:chExt cx="10839633" cy="6090026"/>
          </a:xfrm>
        </p:grpSpPr>
        <p:sp>
          <p:nvSpPr>
            <p:cNvPr id="3837" name="Line"/>
            <p:cNvSpPr/>
            <p:nvPr/>
          </p:nvSpPr>
          <p:spPr>
            <a:xfrm>
              <a:off x="995997" y="551646"/>
              <a:ext cx="228981" cy="85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385" fill="norm" stroke="1" extrusionOk="0">
                  <a:moveTo>
                    <a:pt x="6914" y="8752"/>
                  </a:moveTo>
                  <a:cubicBezTo>
                    <a:pt x="6682" y="10488"/>
                    <a:pt x="6449" y="12224"/>
                    <a:pt x="6682" y="14024"/>
                  </a:cubicBezTo>
                  <a:cubicBezTo>
                    <a:pt x="6914" y="15824"/>
                    <a:pt x="7611" y="17688"/>
                    <a:pt x="7959" y="19006"/>
                  </a:cubicBezTo>
                  <a:cubicBezTo>
                    <a:pt x="8308" y="20324"/>
                    <a:pt x="8308" y="21095"/>
                    <a:pt x="8191" y="21320"/>
                  </a:cubicBezTo>
                  <a:cubicBezTo>
                    <a:pt x="8075" y="21545"/>
                    <a:pt x="7843" y="21224"/>
                    <a:pt x="6798" y="19777"/>
                  </a:cubicBezTo>
                  <a:cubicBezTo>
                    <a:pt x="5753" y="18331"/>
                    <a:pt x="3895" y="15759"/>
                    <a:pt x="2617" y="13284"/>
                  </a:cubicBezTo>
                  <a:cubicBezTo>
                    <a:pt x="1340" y="10809"/>
                    <a:pt x="643" y="8431"/>
                    <a:pt x="1224" y="6309"/>
                  </a:cubicBezTo>
                  <a:cubicBezTo>
                    <a:pt x="1804" y="4188"/>
                    <a:pt x="3662" y="2324"/>
                    <a:pt x="6101" y="1263"/>
                  </a:cubicBezTo>
                  <a:cubicBezTo>
                    <a:pt x="8540" y="202"/>
                    <a:pt x="11559" y="-55"/>
                    <a:pt x="14114" y="9"/>
                  </a:cubicBezTo>
                  <a:cubicBezTo>
                    <a:pt x="16669" y="74"/>
                    <a:pt x="18759" y="459"/>
                    <a:pt x="19920" y="1391"/>
                  </a:cubicBezTo>
                  <a:cubicBezTo>
                    <a:pt x="21082" y="2324"/>
                    <a:pt x="21314" y="3802"/>
                    <a:pt x="19340" y="5024"/>
                  </a:cubicBezTo>
                  <a:cubicBezTo>
                    <a:pt x="17366" y="6245"/>
                    <a:pt x="13185" y="7209"/>
                    <a:pt x="10282" y="7788"/>
                  </a:cubicBezTo>
                  <a:cubicBezTo>
                    <a:pt x="7379" y="8366"/>
                    <a:pt x="5753" y="8559"/>
                    <a:pt x="4011" y="8688"/>
                  </a:cubicBezTo>
                  <a:cubicBezTo>
                    <a:pt x="2269" y="8816"/>
                    <a:pt x="411" y="8881"/>
                    <a:pt x="62" y="8913"/>
                  </a:cubicBezTo>
                  <a:cubicBezTo>
                    <a:pt x="-286" y="8945"/>
                    <a:pt x="875" y="8945"/>
                    <a:pt x="2037" y="8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8" name="Line"/>
            <p:cNvSpPr/>
            <p:nvPr/>
          </p:nvSpPr>
          <p:spPr>
            <a:xfrm>
              <a:off x="1256083" y="899575"/>
              <a:ext cx="15333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60" y="4168"/>
                    <a:pt x="7920" y="8337"/>
                    <a:pt x="11520" y="11937"/>
                  </a:cubicBezTo>
                  <a:cubicBezTo>
                    <a:pt x="15120" y="15537"/>
                    <a:pt x="18360" y="185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9" name="Line"/>
            <p:cNvSpPr/>
            <p:nvPr/>
          </p:nvSpPr>
          <p:spPr>
            <a:xfrm>
              <a:off x="1313972" y="884373"/>
              <a:ext cx="110783" cy="191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301" fill="norm" stroke="1" extrusionOk="0">
                  <a:moveTo>
                    <a:pt x="21280" y="3396"/>
                  </a:moveTo>
                  <a:cubicBezTo>
                    <a:pt x="21280" y="1975"/>
                    <a:pt x="21280" y="554"/>
                    <a:pt x="20053" y="127"/>
                  </a:cubicBezTo>
                  <a:cubicBezTo>
                    <a:pt x="18825" y="-299"/>
                    <a:pt x="16371" y="269"/>
                    <a:pt x="12935" y="2969"/>
                  </a:cubicBezTo>
                  <a:cubicBezTo>
                    <a:pt x="9498" y="5669"/>
                    <a:pt x="5080" y="10501"/>
                    <a:pt x="2625" y="13627"/>
                  </a:cubicBezTo>
                  <a:cubicBezTo>
                    <a:pt x="171" y="16754"/>
                    <a:pt x="-320" y="18175"/>
                    <a:pt x="171" y="19169"/>
                  </a:cubicBezTo>
                  <a:cubicBezTo>
                    <a:pt x="662" y="20164"/>
                    <a:pt x="2135" y="20733"/>
                    <a:pt x="3607" y="21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0" name="Line"/>
            <p:cNvSpPr/>
            <p:nvPr/>
          </p:nvSpPr>
          <p:spPr>
            <a:xfrm>
              <a:off x="1260964" y="231962"/>
              <a:ext cx="186791" cy="238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199" fill="norm" stroke="1" extrusionOk="0">
                  <a:moveTo>
                    <a:pt x="7323" y="6193"/>
                  </a:moveTo>
                  <a:cubicBezTo>
                    <a:pt x="5864" y="8694"/>
                    <a:pt x="4404" y="11195"/>
                    <a:pt x="3237" y="13355"/>
                  </a:cubicBezTo>
                  <a:cubicBezTo>
                    <a:pt x="2069" y="15515"/>
                    <a:pt x="1193" y="17334"/>
                    <a:pt x="610" y="17675"/>
                  </a:cubicBezTo>
                  <a:cubicBezTo>
                    <a:pt x="26" y="18016"/>
                    <a:pt x="-266" y="16879"/>
                    <a:pt x="318" y="14492"/>
                  </a:cubicBezTo>
                  <a:cubicBezTo>
                    <a:pt x="902" y="12104"/>
                    <a:pt x="2361" y="8466"/>
                    <a:pt x="4112" y="5738"/>
                  </a:cubicBezTo>
                  <a:cubicBezTo>
                    <a:pt x="5864" y="3010"/>
                    <a:pt x="7907" y="1191"/>
                    <a:pt x="9658" y="395"/>
                  </a:cubicBezTo>
                  <a:cubicBezTo>
                    <a:pt x="11410" y="-401"/>
                    <a:pt x="12869" y="-174"/>
                    <a:pt x="14329" y="2782"/>
                  </a:cubicBezTo>
                  <a:cubicBezTo>
                    <a:pt x="15788" y="5738"/>
                    <a:pt x="17248" y="11422"/>
                    <a:pt x="18415" y="14946"/>
                  </a:cubicBezTo>
                  <a:cubicBezTo>
                    <a:pt x="19583" y="18471"/>
                    <a:pt x="20458" y="19835"/>
                    <a:pt x="21334" y="211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1" name="Line"/>
            <p:cNvSpPr/>
            <p:nvPr/>
          </p:nvSpPr>
          <p:spPr>
            <a:xfrm>
              <a:off x="1999767" y="738572"/>
              <a:ext cx="29900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2" name="Line"/>
            <p:cNvSpPr/>
            <p:nvPr/>
          </p:nvSpPr>
          <p:spPr>
            <a:xfrm>
              <a:off x="2165882" y="646570"/>
              <a:ext cx="10223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6227"/>
                    <a:pt x="0" y="12454"/>
                    <a:pt x="0" y="16054"/>
                  </a:cubicBezTo>
                  <a:cubicBezTo>
                    <a:pt x="0" y="19654"/>
                    <a:pt x="10800" y="206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3" name="Line"/>
            <p:cNvSpPr/>
            <p:nvPr/>
          </p:nvSpPr>
          <p:spPr>
            <a:xfrm>
              <a:off x="2850786" y="516233"/>
              <a:ext cx="26234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0" y="0"/>
                  </a:moveTo>
                  <a:cubicBezTo>
                    <a:pt x="7855" y="2592"/>
                    <a:pt x="15709" y="5184"/>
                    <a:pt x="18655" y="8784"/>
                  </a:cubicBezTo>
                  <a:cubicBezTo>
                    <a:pt x="21600" y="12384"/>
                    <a:pt x="19636" y="16992"/>
                    <a:pt x="176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4" name="Line"/>
            <p:cNvSpPr/>
            <p:nvPr/>
          </p:nvSpPr>
          <p:spPr>
            <a:xfrm>
              <a:off x="2988789" y="753905"/>
              <a:ext cx="3066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5" name="Line"/>
            <p:cNvSpPr/>
            <p:nvPr/>
          </p:nvSpPr>
          <p:spPr>
            <a:xfrm>
              <a:off x="3130101" y="461254"/>
              <a:ext cx="267177" cy="399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397" fill="norm" stroke="1" extrusionOk="0">
                  <a:moveTo>
                    <a:pt x="18513" y="6632"/>
                  </a:moveTo>
                  <a:cubicBezTo>
                    <a:pt x="18513" y="5949"/>
                    <a:pt x="18513" y="5265"/>
                    <a:pt x="17100" y="4172"/>
                  </a:cubicBezTo>
                  <a:cubicBezTo>
                    <a:pt x="15687" y="3078"/>
                    <a:pt x="12860" y="1574"/>
                    <a:pt x="10337" y="754"/>
                  </a:cubicBezTo>
                  <a:cubicBezTo>
                    <a:pt x="7814" y="-66"/>
                    <a:pt x="5593" y="-203"/>
                    <a:pt x="3877" y="275"/>
                  </a:cubicBezTo>
                  <a:cubicBezTo>
                    <a:pt x="2161" y="754"/>
                    <a:pt x="950" y="1848"/>
                    <a:pt x="345" y="2736"/>
                  </a:cubicBezTo>
                  <a:cubicBezTo>
                    <a:pt x="-261" y="3625"/>
                    <a:pt x="-261" y="4308"/>
                    <a:pt x="1960" y="4787"/>
                  </a:cubicBezTo>
                  <a:cubicBezTo>
                    <a:pt x="4180" y="5265"/>
                    <a:pt x="8621" y="5539"/>
                    <a:pt x="11346" y="5539"/>
                  </a:cubicBezTo>
                  <a:cubicBezTo>
                    <a:pt x="14072" y="5539"/>
                    <a:pt x="15081" y="5265"/>
                    <a:pt x="16393" y="4855"/>
                  </a:cubicBezTo>
                  <a:cubicBezTo>
                    <a:pt x="17705" y="4445"/>
                    <a:pt x="19320" y="3898"/>
                    <a:pt x="20229" y="3967"/>
                  </a:cubicBezTo>
                  <a:cubicBezTo>
                    <a:pt x="21137" y="4035"/>
                    <a:pt x="21339" y="4719"/>
                    <a:pt x="20834" y="6291"/>
                  </a:cubicBezTo>
                  <a:cubicBezTo>
                    <a:pt x="20330" y="7863"/>
                    <a:pt x="19118" y="10324"/>
                    <a:pt x="18614" y="12989"/>
                  </a:cubicBezTo>
                  <a:cubicBezTo>
                    <a:pt x="18109" y="15655"/>
                    <a:pt x="18311" y="18526"/>
                    <a:pt x="18513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6" name="Line"/>
            <p:cNvSpPr/>
            <p:nvPr/>
          </p:nvSpPr>
          <p:spPr>
            <a:xfrm>
              <a:off x="3582905" y="460699"/>
              <a:ext cx="176917" cy="428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288" fill="norm" stroke="1" extrusionOk="0">
                  <a:moveTo>
                    <a:pt x="17805" y="93"/>
                  </a:moveTo>
                  <a:cubicBezTo>
                    <a:pt x="16284" y="-34"/>
                    <a:pt x="14763" y="-161"/>
                    <a:pt x="12633" y="665"/>
                  </a:cubicBezTo>
                  <a:cubicBezTo>
                    <a:pt x="10504" y="1491"/>
                    <a:pt x="7766" y="3270"/>
                    <a:pt x="5180" y="6319"/>
                  </a:cubicBezTo>
                  <a:cubicBezTo>
                    <a:pt x="2594" y="9368"/>
                    <a:pt x="160" y="13688"/>
                    <a:pt x="8" y="16420"/>
                  </a:cubicBezTo>
                  <a:cubicBezTo>
                    <a:pt x="-144" y="19152"/>
                    <a:pt x="1986" y="20295"/>
                    <a:pt x="4876" y="20867"/>
                  </a:cubicBezTo>
                  <a:cubicBezTo>
                    <a:pt x="7766" y="21439"/>
                    <a:pt x="11417" y="21439"/>
                    <a:pt x="14307" y="20804"/>
                  </a:cubicBezTo>
                  <a:cubicBezTo>
                    <a:pt x="17197" y="20168"/>
                    <a:pt x="19326" y="18898"/>
                    <a:pt x="20391" y="17945"/>
                  </a:cubicBezTo>
                  <a:cubicBezTo>
                    <a:pt x="21456" y="16992"/>
                    <a:pt x="21456" y="16357"/>
                    <a:pt x="18870" y="15594"/>
                  </a:cubicBezTo>
                  <a:cubicBezTo>
                    <a:pt x="16284" y="14832"/>
                    <a:pt x="11112" y="13943"/>
                    <a:pt x="5941" y="13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7" name="Line"/>
            <p:cNvSpPr/>
            <p:nvPr/>
          </p:nvSpPr>
          <p:spPr>
            <a:xfrm>
              <a:off x="2053106" y="1029912"/>
              <a:ext cx="452673" cy="83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21" fill="norm" stroke="1" extrusionOk="0">
                  <a:moveTo>
                    <a:pt x="1107" y="19636"/>
                  </a:moveTo>
                  <a:cubicBezTo>
                    <a:pt x="501" y="20291"/>
                    <a:pt x="-106" y="20945"/>
                    <a:pt x="15" y="21273"/>
                  </a:cubicBezTo>
                  <a:cubicBezTo>
                    <a:pt x="137" y="21600"/>
                    <a:pt x="986" y="21600"/>
                    <a:pt x="3959" y="18982"/>
                  </a:cubicBezTo>
                  <a:cubicBezTo>
                    <a:pt x="6932" y="16364"/>
                    <a:pt x="12029" y="11127"/>
                    <a:pt x="15305" y="7527"/>
                  </a:cubicBezTo>
                  <a:cubicBezTo>
                    <a:pt x="18582" y="3927"/>
                    <a:pt x="20038" y="1964"/>
                    <a:pt x="214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8" name="Line"/>
            <p:cNvSpPr/>
            <p:nvPr/>
          </p:nvSpPr>
          <p:spPr>
            <a:xfrm>
              <a:off x="4353487" y="0"/>
              <a:ext cx="1962711" cy="1322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0" fill="norm" stroke="1" extrusionOk="0">
                  <a:moveTo>
                    <a:pt x="0" y="14678"/>
                  </a:moveTo>
                  <a:cubicBezTo>
                    <a:pt x="84" y="15846"/>
                    <a:pt x="169" y="17013"/>
                    <a:pt x="253" y="18035"/>
                  </a:cubicBezTo>
                  <a:cubicBezTo>
                    <a:pt x="337" y="19056"/>
                    <a:pt x="422" y="19932"/>
                    <a:pt x="492" y="20558"/>
                  </a:cubicBezTo>
                  <a:cubicBezTo>
                    <a:pt x="562" y="21183"/>
                    <a:pt x="619" y="21558"/>
                    <a:pt x="647" y="21579"/>
                  </a:cubicBezTo>
                  <a:cubicBezTo>
                    <a:pt x="675" y="21600"/>
                    <a:pt x="675" y="21266"/>
                    <a:pt x="661" y="20349"/>
                  </a:cubicBezTo>
                  <a:cubicBezTo>
                    <a:pt x="647" y="19432"/>
                    <a:pt x="619" y="17931"/>
                    <a:pt x="548" y="16304"/>
                  </a:cubicBezTo>
                  <a:cubicBezTo>
                    <a:pt x="478" y="14678"/>
                    <a:pt x="366" y="12927"/>
                    <a:pt x="281" y="11300"/>
                  </a:cubicBezTo>
                  <a:cubicBezTo>
                    <a:pt x="197" y="9674"/>
                    <a:pt x="141" y="8173"/>
                    <a:pt x="112" y="6714"/>
                  </a:cubicBezTo>
                  <a:cubicBezTo>
                    <a:pt x="84" y="5254"/>
                    <a:pt x="84" y="3836"/>
                    <a:pt x="141" y="2877"/>
                  </a:cubicBezTo>
                  <a:cubicBezTo>
                    <a:pt x="197" y="1918"/>
                    <a:pt x="309" y="1418"/>
                    <a:pt x="661" y="1126"/>
                  </a:cubicBezTo>
                  <a:cubicBezTo>
                    <a:pt x="1012" y="834"/>
                    <a:pt x="1603" y="751"/>
                    <a:pt x="2517" y="709"/>
                  </a:cubicBezTo>
                  <a:cubicBezTo>
                    <a:pt x="3431" y="667"/>
                    <a:pt x="4669" y="667"/>
                    <a:pt x="5794" y="667"/>
                  </a:cubicBezTo>
                  <a:cubicBezTo>
                    <a:pt x="6919" y="667"/>
                    <a:pt x="7931" y="667"/>
                    <a:pt x="9014" y="667"/>
                  </a:cubicBezTo>
                  <a:cubicBezTo>
                    <a:pt x="10097" y="667"/>
                    <a:pt x="11250" y="667"/>
                    <a:pt x="12375" y="667"/>
                  </a:cubicBezTo>
                  <a:cubicBezTo>
                    <a:pt x="13500" y="667"/>
                    <a:pt x="14597" y="667"/>
                    <a:pt x="15708" y="625"/>
                  </a:cubicBezTo>
                  <a:cubicBezTo>
                    <a:pt x="16819" y="584"/>
                    <a:pt x="17944" y="500"/>
                    <a:pt x="18844" y="417"/>
                  </a:cubicBezTo>
                  <a:cubicBezTo>
                    <a:pt x="19744" y="334"/>
                    <a:pt x="20419" y="250"/>
                    <a:pt x="20883" y="167"/>
                  </a:cubicBezTo>
                  <a:cubicBezTo>
                    <a:pt x="21347" y="83"/>
                    <a:pt x="21600" y="0"/>
                    <a:pt x="21600" y="0"/>
                  </a:cubicBezTo>
                  <a:cubicBezTo>
                    <a:pt x="21600" y="0"/>
                    <a:pt x="21347" y="83"/>
                    <a:pt x="21094" y="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9" name="Line"/>
            <p:cNvSpPr/>
            <p:nvPr/>
          </p:nvSpPr>
          <p:spPr>
            <a:xfrm>
              <a:off x="4679729" y="252637"/>
              <a:ext cx="200493" cy="583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259" fill="norm" stroke="1" extrusionOk="0">
                  <a:moveTo>
                    <a:pt x="3603" y="12117"/>
                  </a:moveTo>
                  <a:cubicBezTo>
                    <a:pt x="4953" y="14537"/>
                    <a:pt x="6303" y="16958"/>
                    <a:pt x="6978" y="18401"/>
                  </a:cubicBezTo>
                  <a:cubicBezTo>
                    <a:pt x="7653" y="19844"/>
                    <a:pt x="7653" y="20310"/>
                    <a:pt x="7113" y="20682"/>
                  </a:cubicBezTo>
                  <a:cubicBezTo>
                    <a:pt x="6573" y="21055"/>
                    <a:pt x="5493" y="21334"/>
                    <a:pt x="4548" y="21241"/>
                  </a:cubicBezTo>
                  <a:cubicBezTo>
                    <a:pt x="3603" y="21148"/>
                    <a:pt x="2793" y="20682"/>
                    <a:pt x="1983" y="19006"/>
                  </a:cubicBezTo>
                  <a:cubicBezTo>
                    <a:pt x="1173" y="17331"/>
                    <a:pt x="363" y="14444"/>
                    <a:pt x="93" y="11744"/>
                  </a:cubicBezTo>
                  <a:cubicBezTo>
                    <a:pt x="-177" y="9044"/>
                    <a:pt x="93" y="6531"/>
                    <a:pt x="1578" y="4529"/>
                  </a:cubicBezTo>
                  <a:cubicBezTo>
                    <a:pt x="3063" y="2527"/>
                    <a:pt x="5763" y="1037"/>
                    <a:pt x="8463" y="386"/>
                  </a:cubicBezTo>
                  <a:cubicBezTo>
                    <a:pt x="11163" y="-266"/>
                    <a:pt x="13863" y="-80"/>
                    <a:pt x="16293" y="851"/>
                  </a:cubicBezTo>
                  <a:cubicBezTo>
                    <a:pt x="18723" y="1782"/>
                    <a:pt x="20883" y="3458"/>
                    <a:pt x="21153" y="5134"/>
                  </a:cubicBezTo>
                  <a:cubicBezTo>
                    <a:pt x="21423" y="6810"/>
                    <a:pt x="19803" y="8486"/>
                    <a:pt x="17373" y="9650"/>
                  </a:cubicBezTo>
                  <a:cubicBezTo>
                    <a:pt x="14943" y="10813"/>
                    <a:pt x="11703" y="11465"/>
                    <a:pt x="9273" y="11791"/>
                  </a:cubicBezTo>
                  <a:cubicBezTo>
                    <a:pt x="6843" y="12117"/>
                    <a:pt x="5223" y="12117"/>
                    <a:pt x="4008" y="11931"/>
                  </a:cubicBezTo>
                  <a:cubicBezTo>
                    <a:pt x="2793" y="11744"/>
                    <a:pt x="1983" y="11372"/>
                    <a:pt x="2388" y="11139"/>
                  </a:cubicBezTo>
                  <a:cubicBezTo>
                    <a:pt x="2793" y="10906"/>
                    <a:pt x="4413" y="10813"/>
                    <a:pt x="6033" y="10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0" name="Line"/>
            <p:cNvSpPr/>
            <p:nvPr/>
          </p:nvSpPr>
          <p:spPr>
            <a:xfrm>
              <a:off x="4828831" y="546901"/>
              <a:ext cx="23767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1" name="Line"/>
            <p:cNvSpPr/>
            <p:nvPr/>
          </p:nvSpPr>
          <p:spPr>
            <a:xfrm>
              <a:off x="4934690" y="562234"/>
              <a:ext cx="11648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21402" y="0"/>
                  </a:moveTo>
                  <a:cubicBezTo>
                    <a:pt x="15298" y="3411"/>
                    <a:pt x="9193" y="6821"/>
                    <a:pt x="5437" y="9474"/>
                  </a:cubicBezTo>
                  <a:cubicBezTo>
                    <a:pt x="1680" y="12126"/>
                    <a:pt x="272" y="14021"/>
                    <a:pt x="37" y="15916"/>
                  </a:cubicBezTo>
                  <a:cubicBezTo>
                    <a:pt x="-198" y="17811"/>
                    <a:pt x="741" y="19705"/>
                    <a:pt x="16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2" name="Line"/>
            <p:cNvSpPr/>
            <p:nvPr/>
          </p:nvSpPr>
          <p:spPr>
            <a:xfrm>
              <a:off x="5354299" y="344884"/>
              <a:ext cx="195216" cy="30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257" fill="norm" stroke="1" extrusionOk="0">
                  <a:moveTo>
                    <a:pt x="21153" y="4398"/>
                  </a:moveTo>
                  <a:cubicBezTo>
                    <a:pt x="18107" y="2467"/>
                    <a:pt x="15061" y="535"/>
                    <a:pt x="12015" y="96"/>
                  </a:cubicBezTo>
                  <a:cubicBezTo>
                    <a:pt x="8968" y="-343"/>
                    <a:pt x="5922" y="711"/>
                    <a:pt x="3568" y="3433"/>
                  </a:cubicBezTo>
                  <a:cubicBezTo>
                    <a:pt x="1215" y="6155"/>
                    <a:pt x="-447" y="10545"/>
                    <a:pt x="107" y="13794"/>
                  </a:cubicBezTo>
                  <a:cubicBezTo>
                    <a:pt x="661" y="17042"/>
                    <a:pt x="3430" y="19150"/>
                    <a:pt x="6199" y="2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3" name="Line"/>
            <p:cNvSpPr/>
            <p:nvPr/>
          </p:nvSpPr>
          <p:spPr>
            <a:xfrm>
              <a:off x="5595514" y="408898"/>
              <a:ext cx="23002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4" name="Line"/>
            <p:cNvSpPr/>
            <p:nvPr/>
          </p:nvSpPr>
          <p:spPr>
            <a:xfrm>
              <a:off x="5695184" y="470232"/>
              <a:ext cx="23767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48" y="16800"/>
                    <a:pt x="7897" y="12000"/>
                    <a:pt x="11497" y="8400"/>
                  </a:cubicBezTo>
                  <a:cubicBezTo>
                    <a:pt x="15097" y="4800"/>
                    <a:pt x="18348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5" name="Line"/>
            <p:cNvSpPr/>
            <p:nvPr/>
          </p:nvSpPr>
          <p:spPr>
            <a:xfrm>
              <a:off x="6010298" y="272495"/>
              <a:ext cx="184598" cy="510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363" fill="norm" stroke="1" extrusionOk="0">
                  <a:moveTo>
                    <a:pt x="3461" y="7632"/>
                  </a:moveTo>
                  <a:cubicBezTo>
                    <a:pt x="2869" y="11482"/>
                    <a:pt x="2277" y="15331"/>
                    <a:pt x="1685" y="17737"/>
                  </a:cubicBezTo>
                  <a:cubicBezTo>
                    <a:pt x="1094" y="20143"/>
                    <a:pt x="502" y="21105"/>
                    <a:pt x="206" y="21319"/>
                  </a:cubicBezTo>
                  <a:cubicBezTo>
                    <a:pt x="-90" y="21533"/>
                    <a:pt x="-90" y="20998"/>
                    <a:pt x="354" y="18806"/>
                  </a:cubicBezTo>
                  <a:cubicBezTo>
                    <a:pt x="798" y="16614"/>
                    <a:pt x="1685" y="12765"/>
                    <a:pt x="3461" y="9503"/>
                  </a:cubicBezTo>
                  <a:cubicBezTo>
                    <a:pt x="5236" y="6242"/>
                    <a:pt x="7899" y="3569"/>
                    <a:pt x="9822" y="2072"/>
                  </a:cubicBezTo>
                  <a:cubicBezTo>
                    <a:pt x="11746" y="575"/>
                    <a:pt x="12929" y="254"/>
                    <a:pt x="14261" y="93"/>
                  </a:cubicBezTo>
                  <a:cubicBezTo>
                    <a:pt x="15592" y="-67"/>
                    <a:pt x="17072" y="-67"/>
                    <a:pt x="18551" y="468"/>
                  </a:cubicBezTo>
                  <a:cubicBezTo>
                    <a:pt x="20031" y="1002"/>
                    <a:pt x="21510" y="2072"/>
                    <a:pt x="21362" y="3622"/>
                  </a:cubicBezTo>
                  <a:cubicBezTo>
                    <a:pt x="21214" y="5173"/>
                    <a:pt x="19439" y="7204"/>
                    <a:pt x="17220" y="8487"/>
                  </a:cubicBezTo>
                  <a:cubicBezTo>
                    <a:pt x="15000" y="9771"/>
                    <a:pt x="12337" y="10305"/>
                    <a:pt x="10266" y="10626"/>
                  </a:cubicBezTo>
                  <a:cubicBezTo>
                    <a:pt x="8195" y="10947"/>
                    <a:pt x="6715" y="11054"/>
                    <a:pt x="5532" y="10893"/>
                  </a:cubicBezTo>
                  <a:cubicBezTo>
                    <a:pt x="4348" y="10733"/>
                    <a:pt x="3461" y="10305"/>
                    <a:pt x="2573" y="9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6" name="Line"/>
            <p:cNvSpPr/>
            <p:nvPr/>
          </p:nvSpPr>
          <p:spPr>
            <a:xfrm>
              <a:off x="6170528" y="439565"/>
              <a:ext cx="19167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84" y="5322"/>
                    <a:pt x="10368" y="10643"/>
                    <a:pt x="13968" y="14243"/>
                  </a:cubicBezTo>
                  <a:cubicBezTo>
                    <a:pt x="17568" y="17843"/>
                    <a:pt x="19584" y="1972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7" name="Line"/>
            <p:cNvSpPr/>
            <p:nvPr/>
          </p:nvSpPr>
          <p:spPr>
            <a:xfrm>
              <a:off x="6293197" y="493233"/>
              <a:ext cx="11500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040"/>
                    <a:pt x="7200" y="10080"/>
                    <a:pt x="3600" y="13680"/>
                  </a:cubicBezTo>
                  <a:cubicBezTo>
                    <a:pt x="0" y="17280"/>
                    <a:pt x="0" y="19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8" name="Line"/>
            <p:cNvSpPr/>
            <p:nvPr/>
          </p:nvSpPr>
          <p:spPr>
            <a:xfrm>
              <a:off x="6431200" y="263956"/>
              <a:ext cx="139718" cy="49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458" fill="norm" stroke="1" extrusionOk="0">
                  <a:moveTo>
                    <a:pt x="6943" y="1621"/>
                  </a:moveTo>
                  <a:cubicBezTo>
                    <a:pt x="7329" y="960"/>
                    <a:pt x="7714" y="299"/>
                    <a:pt x="9064" y="78"/>
                  </a:cubicBezTo>
                  <a:cubicBezTo>
                    <a:pt x="10414" y="-142"/>
                    <a:pt x="12729" y="78"/>
                    <a:pt x="15043" y="1015"/>
                  </a:cubicBezTo>
                  <a:cubicBezTo>
                    <a:pt x="17357" y="1952"/>
                    <a:pt x="19671" y="3605"/>
                    <a:pt x="20636" y="6195"/>
                  </a:cubicBezTo>
                  <a:cubicBezTo>
                    <a:pt x="21600" y="8785"/>
                    <a:pt x="21214" y="12311"/>
                    <a:pt x="17550" y="15011"/>
                  </a:cubicBezTo>
                  <a:cubicBezTo>
                    <a:pt x="13886" y="17711"/>
                    <a:pt x="6943" y="19585"/>
                    <a:pt x="0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9" name="Line"/>
            <p:cNvSpPr/>
            <p:nvPr/>
          </p:nvSpPr>
          <p:spPr>
            <a:xfrm>
              <a:off x="4882499" y="902131"/>
              <a:ext cx="1456700" cy="51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99" y="18360"/>
                    <a:pt x="2198" y="15120"/>
                    <a:pt x="3448" y="11880"/>
                  </a:cubicBezTo>
                  <a:cubicBezTo>
                    <a:pt x="4699" y="8640"/>
                    <a:pt x="6101" y="5400"/>
                    <a:pt x="7408" y="3240"/>
                  </a:cubicBezTo>
                  <a:cubicBezTo>
                    <a:pt x="8716" y="1080"/>
                    <a:pt x="9928" y="0"/>
                    <a:pt x="11558" y="0"/>
                  </a:cubicBezTo>
                  <a:cubicBezTo>
                    <a:pt x="13187" y="0"/>
                    <a:pt x="15234" y="1080"/>
                    <a:pt x="16977" y="2700"/>
                  </a:cubicBezTo>
                  <a:cubicBezTo>
                    <a:pt x="18720" y="4320"/>
                    <a:pt x="20160" y="6480"/>
                    <a:pt x="21600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0" name="Line"/>
            <p:cNvSpPr/>
            <p:nvPr/>
          </p:nvSpPr>
          <p:spPr>
            <a:xfrm>
              <a:off x="5635105" y="1065314"/>
              <a:ext cx="272697" cy="317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53" fill="norm" stroke="1" extrusionOk="0">
                  <a:moveTo>
                    <a:pt x="5302" y="4346"/>
                  </a:moveTo>
                  <a:cubicBezTo>
                    <a:pt x="4102" y="7456"/>
                    <a:pt x="2902" y="10567"/>
                    <a:pt x="2202" y="12554"/>
                  </a:cubicBezTo>
                  <a:cubicBezTo>
                    <a:pt x="1502" y="14541"/>
                    <a:pt x="1302" y="15405"/>
                    <a:pt x="1002" y="16442"/>
                  </a:cubicBezTo>
                  <a:cubicBezTo>
                    <a:pt x="702" y="17479"/>
                    <a:pt x="302" y="18688"/>
                    <a:pt x="102" y="18775"/>
                  </a:cubicBezTo>
                  <a:cubicBezTo>
                    <a:pt x="-98" y="18861"/>
                    <a:pt x="-98" y="17824"/>
                    <a:pt x="1002" y="14887"/>
                  </a:cubicBezTo>
                  <a:cubicBezTo>
                    <a:pt x="2102" y="11949"/>
                    <a:pt x="4302" y="7111"/>
                    <a:pt x="6502" y="4173"/>
                  </a:cubicBezTo>
                  <a:cubicBezTo>
                    <a:pt x="8702" y="1235"/>
                    <a:pt x="10902" y="199"/>
                    <a:pt x="13002" y="26"/>
                  </a:cubicBezTo>
                  <a:cubicBezTo>
                    <a:pt x="15102" y="-147"/>
                    <a:pt x="17102" y="544"/>
                    <a:pt x="18602" y="2618"/>
                  </a:cubicBezTo>
                  <a:cubicBezTo>
                    <a:pt x="20102" y="4691"/>
                    <a:pt x="21102" y="8147"/>
                    <a:pt x="21302" y="11517"/>
                  </a:cubicBezTo>
                  <a:cubicBezTo>
                    <a:pt x="21502" y="14887"/>
                    <a:pt x="20902" y="18170"/>
                    <a:pt x="20302" y="21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1" name="Line"/>
            <p:cNvSpPr/>
            <p:nvPr/>
          </p:nvSpPr>
          <p:spPr>
            <a:xfrm>
              <a:off x="4759829" y="945576"/>
              <a:ext cx="92003" cy="92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1547"/>
                    <a:pt x="4800" y="3094"/>
                    <a:pt x="6900" y="4850"/>
                  </a:cubicBezTo>
                  <a:cubicBezTo>
                    <a:pt x="9000" y="6605"/>
                    <a:pt x="10800" y="8569"/>
                    <a:pt x="12300" y="10502"/>
                  </a:cubicBezTo>
                  <a:cubicBezTo>
                    <a:pt x="13800" y="12436"/>
                    <a:pt x="15000" y="14340"/>
                    <a:pt x="16200" y="16066"/>
                  </a:cubicBezTo>
                  <a:cubicBezTo>
                    <a:pt x="17400" y="17792"/>
                    <a:pt x="18600" y="19339"/>
                    <a:pt x="19500" y="20231"/>
                  </a:cubicBezTo>
                  <a:cubicBezTo>
                    <a:pt x="20400" y="21124"/>
                    <a:pt x="21000" y="213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2" name="Line"/>
            <p:cNvSpPr/>
            <p:nvPr/>
          </p:nvSpPr>
          <p:spPr>
            <a:xfrm>
              <a:off x="4657874" y="1735261"/>
              <a:ext cx="278293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600" fill="norm" stroke="1" extrusionOk="0">
                  <a:moveTo>
                    <a:pt x="176" y="0"/>
                  </a:moveTo>
                  <a:cubicBezTo>
                    <a:pt x="-21" y="2160"/>
                    <a:pt x="-217" y="4320"/>
                    <a:pt x="568" y="6660"/>
                  </a:cubicBezTo>
                  <a:cubicBezTo>
                    <a:pt x="1354" y="9000"/>
                    <a:pt x="3121" y="11520"/>
                    <a:pt x="6754" y="14040"/>
                  </a:cubicBezTo>
                  <a:cubicBezTo>
                    <a:pt x="10387" y="16560"/>
                    <a:pt x="15885" y="19080"/>
                    <a:pt x="213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3" name="Line"/>
            <p:cNvSpPr/>
            <p:nvPr/>
          </p:nvSpPr>
          <p:spPr>
            <a:xfrm>
              <a:off x="4851831" y="1796596"/>
              <a:ext cx="23000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80" y="4966"/>
                    <a:pt x="10560" y="9931"/>
                    <a:pt x="6960" y="13531"/>
                  </a:cubicBezTo>
                  <a:cubicBezTo>
                    <a:pt x="3360" y="17131"/>
                    <a:pt x="1680" y="193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4" name="Line"/>
            <p:cNvSpPr/>
            <p:nvPr/>
          </p:nvSpPr>
          <p:spPr>
            <a:xfrm>
              <a:off x="5002238" y="2119749"/>
              <a:ext cx="846283" cy="441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442" fill="norm" stroke="1" extrusionOk="0">
                  <a:moveTo>
                    <a:pt x="5149" y="1061"/>
                  </a:moveTo>
                  <a:cubicBezTo>
                    <a:pt x="4954" y="565"/>
                    <a:pt x="4758" y="68"/>
                    <a:pt x="4531" y="6"/>
                  </a:cubicBezTo>
                  <a:cubicBezTo>
                    <a:pt x="4303" y="-56"/>
                    <a:pt x="4043" y="316"/>
                    <a:pt x="3717" y="1930"/>
                  </a:cubicBezTo>
                  <a:cubicBezTo>
                    <a:pt x="3392" y="3544"/>
                    <a:pt x="3002" y="6399"/>
                    <a:pt x="2839" y="9316"/>
                  </a:cubicBezTo>
                  <a:cubicBezTo>
                    <a:pt x="2677" y="12234"/>
                    <a:pt x="2742" y="15213"/>
                    <a:pt x="3002" y="17261"/>
                  </a:cubicBezTo>
                  <a:cubicBezTo>
                    <a:pt x="3262" y="19310"/>
                    <a:pt x="3717" y="20427"/>
                    <a:pt x="4108" y="20985"/>
                  </a:cubicBezTo>
                  <a:cubicBezTo>
                    <a:pt x="4498" y="21544"/>
                    <a:pt x="4824" y="21544"/>
                    <a:pt x="5051" y="21234"/>
                  </a:cubicBezTo>
                  <a:cubicBezTo>
                    <a:pt x="5279" y="20923"/>
                    <a:pt x="5409" y="20303"/>
                    <a:pt x="5344" y="19372"/>
                  </a:cubicBezTo>
                  <a:cubicBezTo>
                    <a:pt x="5279" y="18441"/>
                    <a:pt x="5019" y="17199"/>
                    <a:pt x="4238" y="16020"/>
                  </a:cubicBezTo>
                  <a:cubicBezTo>
                    <a:pt x="3457" y="14841"/>
                    <a:pt x="2156" y="13723"/>
                    <a:pt x="1310" y="12978"/>
                  </a:cubicBezTo>
                  <a:cubicBezTo>
                    <a:pt x="464" y="12234"/>
                    <a:pt x="74" y="11861"/>
                    <a:pt x="9" y="11489"/>
                  </a:cubicBezTo>
                  <a:cubicBezTo>
                    <a:pt x="-56" y="11116"/>
                    <a:pt x="204" y="10744"/>
                    <a:pt x="1017" y="10806"/>
                  </a:cubicBezTo>
                  <a:cubicBezTo>
                    <a:pt x="1831" y="10868"/>
                    <a:pt x="3197" y="11365"/>
                    <a:pt x="4531" y="12296"/>
                  </a:cubicBezTo>
                  <a:cubicBezTo>
                    <a:pt x="5864" y="13227"/>
                    <a:pt x="7166" y="14592"/>
                    <a:pt x="7849" y="15647"/>
                  </a:cubicBezTo>
                  <a:cubicBezTo>
                    <a:pt x="8532" y="16703"/>
                    <a:pt x="8597" y="17447"/>
                    <a:pt x="8597" y="18130"/>
                  </a:cubicBezTo>
                  <a:cubicBezTo>
                    <a:pt x="8597" y="18813"/>
                    <a:pt x="8532" y="19434"/>
                    <a:pt x="8337" y="19806"/>
                  </a:cubicBezTo>
                  <a:cubicBezTo>
                    <a:pt x="8142" y="20178"/>
                    <a:pt x="7816" y="20303"/>
                    <a:pt x="7621" y="19992"/>
                  </a:cubicBezTo>
                  <a:cubicBezTo>
                    <a:pt x="7426" y="19682"/>
                    <a:pt x="7361" y="18937"/>
                    <a:pt x="7524" y="17447"/>
                  </a:cubicBezTo>
                  <a:cubicBezTo>
                    <a:pt x="7686" y="15958"/>
                    <a:pt x="8077" y="13723"/>
                    <a:pt x="8402" y="12420"/>
                  </a:cubicBezTo>
                  <a:cubicBezTo>
                    <a:pt x="8727" y="11116"/>
                    <a:pt x="8987" y="10744"/>
                    <a:pt x="9280" y="10496"/>
                  </a:cubicBezTo>
                  <a:cubicBezTo>
                    <a:pt x="9573" y="10247"/>
                    <a:pt x="9898" y="10123"/>
                    <a:pt x="10191" y="10372"/>
                  </a:cubicBezTo>
                  <a:cubicBezTo>
                    <a:pt x="10484" y="10620"/>
                    <a:pt x="10744" y="11241"/>
                    <a:pt x="10907" y="12234"/>
                  </a:cubicBezTo>
                  <a:cubicBezTo>
                    <a:pt x="11069" y="13227"/>
                    <a:pt x="11134" y="14592"/>
                    <a:pt x="11232" y="15834"/>
                  </a:cubicBezTo>
                  <a:cubicBezTo>
                    <a:pt x="11330" y="17075"/>
                    <a:pt x="11460" y="18192"/>
                    <a:pt x="11622" y="18503"/>
                  </a:cubicBezTo>
                  <a:cubicBezTo>
                    <a:pt x="11785" y="18813"/>
                    <a:pt x="11980" y="18316"/>
                    <a:pt x="12175" y="17510"/>
                  </a:cubicBezTo>
                  <a:cubicBezTo>
                    <a:pt x="12371" y="16703"/>
                    <a:pt x="12566" y="15585"/>
                    <a:pt x="12761" y="14716"/>
                  </a:cubicBezTo>
                  <a:cubicBezTo>
                    <a:pt x="12956" y="13847"/>
                    <a:pt x="13151" y="13227"/>
                    <a:pt x="13249" y="13227"/>
                  </a:cubicBezTo>
                  <a:cubicBezTo>
                    <a:pt x="13346" y="13227"/>
                    <a:pt x="13346" y="13847"/>
                    <a:pt x="13477" y="14592"/>
                  </a:cubicBezTo>
                  <a:cubicBezTo>
                    <a:pt x="13607" y="15337"/>
                    <a:pt x="13867" y="16206"/>
                    <a:pt x="14160" y="16703"/>
                  </a:cubicBezTo>
                  <a:cubicBezTo>
                    <a:pt x="14452" y="17199"/>
                    <a:pt x="14778" y="17323"/>
                    <a:pt x="15266" y="17013"/>
                  </a:cubicBezTo>
                  <a:cubicBezTo>
                    <a:pt x="15754" y="16703"/>
                    <a:pt x="16404" y="15958"/>
                    <a:pt x="16925" y="15027"/>
                  </a:cubicBezTo>
                  <a:cubicBezTo>
                    <a:pt x="17445" y="14096"/>
                    <a:pt x="17836" y="12978"/>
                    <a:pt x="18031" y="12110"/>
                  </a:cubicBezTo>
                  <a:cubicBezTo>
                    <a:pt x="18226" y="11241"/>
                    <a:pt x="18226" y="10620"/>
                    <a:pt x="18063" y="10434"/>
                  </a:cubicBezTo>
                  <a:cubicBezTo>
                    <a:pt x="17901" y="10247"/>
                    <a:pt x="17575" y="10496"/>
                    <a:pt x="17152" y="11427"/>
                  </a:cubicBezTo>
                  <a:cubicBezTo>
                    <a:pt x="16730" y="12358"/>
                    <a:pt x="16209" y="13972"/>
                    <a:pt x="16242" y="15585"/>
                  </a:cubicBezTo>
                  <a:cubicBezTo>
                    <a:pt x="16274" y="17199"/>
                    <a:pt x="16860" y="18813"/>
                    <a:pt x="17836" y="19620"/>
                  </a:cubicBezTo>
                  <a:cubicBezTo>
                    <a:pt x="18811" y="20427"/>
                    <a:pt x="20178" y="20427"/>
                    <a:pt x="21544" y="20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5" name="Line"/>
            <p:cNvSpPr/>
            <p:nvPr/>
          </p:nvSpPr>
          <p:spPr>
            <a:xfrm>
              <a:off x="6167066" y="2138371"/>
              <a:ext cx="126132" cy="443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430" fill="norm" stroke="1" extrusionOk="0">
                  <a:moveTo>
                    <a:pt x="21321" y="156"/>
                  </a:moveTo>
                  <a:cubicBezTo>
                    <a:pt x="19161" y="32"/>
                    <a:pt x="17001" y="-91"/>
                    <a:pt x="15273" y="94"/>
                  </a:cubicBezTo>
                  <a:cubicBezTo>
                    <a:pt x="13545" y="279"/>
                    <a:pt x="12249" y="773"/>
                    <a:pt x="9873" y="2624"/>
                  </a:cubicBezTo>
                  <a:cubicBezTo>
                    <a:pt x="7497" y="4476"/>
                    <a:pt x="4041" y="7685"/>
                    <a:pt x="2097" y="10462"/>
                  </a:cubicBezTo>
                  <a:cubicBezTo>
                    <a:pt x="153" y="13239"/>
                    <a:pt x="-279" y="15584"/>
                    <a:pt x="153" y="17189"/>
                  </a:cubicBezTo>
                  <a:cubicBezTo>
                    <a:pt x="585" y="18794"/>
                    <a:pt x="1881" y="19658"/>
                    <a:pt x="3393" y="20275"/>
                  </a:cubicBezTo>
                  <a:cubicBezTo>
                    <a:pt x="4905" y="20892"/>
                    <a:pt x="6633" y="21262"/>
                    <a:pt x="9009" y="21386"/>
                  </a:cubicBezTo>
                  <a:cubicBezTo>
                    <a:pt x="11385" y="21509"/>
                    <a:pt x="14409" y="21386"/>
                    <a:pt x="16569" y="20892"/>
                  </a:cubicBezTo>
                  <a:cubicBezTo>
                    <a:pt x="18729" y="20398"/>
                    <a:pt x="20025" y="19534"/>
                    <a:pt x="19161" y="18238"/>
                  </a:cubicBezTo>
                  <a:cubicBezTo>
                    <a:pt x="18297" y="16942"/>
                    <a:pt x="15273" y="15214"/>
                    <a:pt x="12681" y="14227"/>
                  </a:cubicBezTo>
                  <a:cubicBezTo>
                    <a:pt x="10089" y="13239"/>
                    <a:pt x="7929" y="12992"/>
                    <a:pt x="5553" y="12931"/>
                  </a:cubicBezTo>
                  <a:cubicBezTo>
                    <a:pt x="3177" y="12869"/>
                    <a:pt x="585" y="12992"/>
                    <a:pt x="369" y="13116"/>
                  </a:cubicBezTo>
                  <a:cubicBezTo>
                    <a:pt x="153" y="13239"/>
                    <a:pt x="2313" y="13363"/>
                    <a:pt x="4473" y="13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6" name="Line"/>
            <p:cNvSpPr/>
            <p:nvPr/>
          </p:nvSpPr>
          <p:spPr>
            <a:xfrm>
              <a:off x="6339198" y="2117239"/>
              <a:ext cx="444678" cy="472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13301"/>
                  </a:moveTo>
                  <a:cubicBezTo>
                    <a:pt x="0" y="15043"/>
                    <a:pt x="0" y="16785"/>
                    <a:pt x="0" y="17946"/>
                  </a:cubicBezTo>
                  <a:cubicBezTo>
                    <a:pt x="0" y="19107"/>
                    <a:pt x="0" y="19688"/>
                    <a:pt x="62" y="20269"/>
                  </a:cubicBezTo>
                  <a:cubicBezTo>
                    <a:pt x="124" y="20849"/>
                    <a:pt x="248" y="21430"/>
                    <a:pt x="745" y="21488"/>
                  </a:cubicBezTo>
                  <a:cubicBezTo>
                    <a:pt x="1241" y="21546"/>
                    <a:pt x="2110" y="21081"/>
                    <a:pt x="2979" y="20269"/>
                  </a:cubicBezTo>
                  <a:cubicBezTo>
                    <a:pt x="3848" y="19456"/>
                    <a:pt x="4717" y="18294"/>
                    <a:pt x="5462" y="17307"/>
                  </a:cubicBezTo>
                  <a:cubicBezTo>
                    <a:pt x="6207" y="16320"/>
                    <a:pt x="6828" y="15507"/>
                    <a:pt x="7138" y="15391"/>
                  </a:cubicBezTo>
                  <a:cubicBezTo>
                    <a:pt x="7448" y="15275"/>
                    <a:pt x="7448" y="15856"/>
                    <a:pt x="7448" y="16436"/>
                  </a:cubicBezTo>
                  <a:cubicBezTo>
                    <a:pt x="7448" y="17017"/>
                    <a:pt x="7448" y="17598"/>
                    <a:pt x="7634" y="18178"/>
                  </a:cubicBezTo>
                  <a:cubicBezTo>
                    <a:pt x="7821" y="18759"/>
                    <a:pt x="8193" y="19340"/>
                    <a:pt x="8876" y="19572"/>
                  </a:cubicBezTo>
                  <a:cubicBezTo>
                    <a:pt x="9559" y="19804"/>
                    <a:pt x="10552" y="19688"/>
                    <a:pt x="11669" y="18875"/>
                  </a:cubicBezTo>
                  <a:cubicBezTo>
                    <a:pt x="12786" y="18062"/>
                    <a:pt x="14028" y="16552"/>
                    <a:pt x="15393" y="13881"/>
                  </a:cubicBezTo>
                  <a:cubicBezTo>
                    <a:pt x="16759" y="11211"/>
                    <a:pt x="18248" y="7378"/>
                    <a:pt x="19117" y="5114"/>
                  </a:cubicBezTo>
                  <a:cubicBezTo>
                    <a:pt x="19986" y="2849"/>
                    <a:pt x="20234" y="2152"/>
                    <a:pt x="20421" y="1456"/>
                  </a:cubicBezTo>
                  <a:cubicBezTo>
                    <a:pt x="20607" y="759"/>
                    <a:pt x="20731" y="62"/>
                    <a:pt x="20669" y="4"/>
                  </a:cubicBezTo>
                  <a:cubicBezTo>
                    <a:pt x="20607" y="-54"/>
                    <a:pt x="20359" y="527"/>
                    <a:pt x="19738" y="2559"/>
                  </a:cubicBezTo>
                  <a:cubicBezTo>
                    <a:pt x="19117" y="4591"/>
                    <a:pt x="18124" y="8075"/>
                    <a:pt x="17628" y="10514"/>
                  </a:cubicBezTo>
                  <a:cubicBezTo>
                    <a:pt x="17131" y="12952"/>
                    <a:pt x="17131" y="14346"/>
                    <a:pt x="17379" y="15449"/>
                  </a:cubicBezTo>
                  <a:cubicBezTo>
                    <a:pt x="17628" y="16552"/>
                    <a:pt x="18124" y="17365"/>
                    <a:pt x="18869" y="17540"/>
                  </a:cubicBezTo>
                  <a:cubicBezTo>
                    <a:pt x="19614" y="17714"/>
                    <a:pt x="20607" y="17249"/>
                    <a:pt x="21600" y="16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7" name="Line"/>
            <p:cNvSpPr/>
            <p:nvPr/>
          </p:nvSpPr>
          <p:spPr>
            <a:xfrm>
              <a:off x="6644537" y="2348608"/>
              <a:ext cx="18534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4593" y="21600"/>
                  </a:moveTo>
                  <a:cubicBezTo>
                    <a:pt x="2226" y="19800"/>
                    <a:pt x="-141" y="18000"/>
                    <a:pt x="7" y="14400"/>
                  </a:cubicBezTo>
                  <a:cubicBezTo>
                    <a:pt x="155" y="10800"/>
                    <a:pt x="2818" y="5400"/>
                    <a:pt x="6812" y="2700"/>
                  </a:cubicBezTo>
                  <a:cubicBezTo>
                    <a:pt x="10807" y="0"/>
                    <a:pt x="16133" y="0"/>
                    <a:pt x="214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8" name="Line"/>
            <p:cNvSpPr/>
            <p:nvPr/>
          </p:nvSpPr>
          <p:spPr>
            <a:xfrm>
              <a:off x="7354691" y="2252948"/>
              <a:ext cx="456103" cy="25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268" fill="norm" stroke="1" extrusionOk="0">
                  <a:moveTo>
                    <a:pt x="3776" y="939"/>
                  </a:moveTo>
                  <a:cubicBezTo>
                    <a:pt x="3179" y="303"/>
                    <a:pt x="2583" y="-332"/>
                    <a:pt x="2046" y="197"/>
                  </a:cubicBezTo>
                  <a:cubicBezTo>
                    <a:pt x="1509" y="727"/>
                    <a:pt x="1031" y="2421"/>
                    <a:pt x="614" y="5386"/>
                  </a:cubicBezTo>
                  <a:cubicBezTo>
                    <a:pt x="196" y="8350"/>
                    <a:pt x="-162" y="12586"/>
                    <a:pt x="77" y="15444"/>
                  </a:cubicBezTo>
                  <a:cubicBezTo>
                    <a:pt x="315" y="18303"/>
                    <a:pt x="1151" y="19786"/>
                    <a:pt x="2404" y="19574"/>
                  </a:cubicBezTo>
                  <a:cubicBezTo>
                    <a:pt x="3657" y="19362"/>
                    <a:pt x="5328" y="17456"/>
                    <a:pt x="6760" y="14915"/>
                  </a:cubicBezTo>
                  <a:cubicBezTo>
                    <a:pt x="8192" y="12374"/>
                    <a:pt x="9385" y="9197"/>
                    <a:pt x="10101" y="7080"/>
                  </a:cubicBezTo>
                  <a:cubicBezTo>
                    <a:pt x="10817" y="4962"/>
                    <a:pt x="11056" y="3903"/>
                    <a:pt x="11056" y="3903"/>
                  </a:cubicBezTo>
                  <a:cubicBezTo>
                    <a:pt x="11056" y="3903"/>
                    <a:pt x="10817" y="4962"/>
                    <a:pt x="10519" y="6974"/>
                  </a:cubicBezTo>
                  <a:cubicBezTo>
                    <a:pt x="10220" y="8986"/>
                    <a:pt x="9862" y="11950"/>
                    <a:pt x="9743" y="13962"/>
                  </a:cubicBezTo>
                  <a:cubicBezTo>
                    <a:pt x="9624" y="15974"/>
                    <a:pt x="9743" y="17033"/>
                    <a:pt x="10101" y="17668"/>
                  </a:cubicBezTo>
                  <a:cubicBezTo>
                    <a:pt x="10459" y="18303"/>
                    <a:pt x="11056" y="18515"/>
                    <a:pt x="12010" y="17139"/>
                  </a:cubicBezTo>
                  <a:cubicBezTo>
                    <a:pt x="12965" y="15762"/>
                    <a:pt x="14278" y="12797"/>
                    <a:pt x="15053" y="10786"/>
                  </a:cubicBezTo>
                  <a:cubicBezTo>
                    <a:pt x="15829" y="8774"/>
                    <a:pt x="16068" y="7715"/>
                    <a:pt x="16187" y="7821"/>
                  </a:cubicBezTo>
                  <a:cubicBezTo>
                    <a:pt x="16307" y="7927"/>
                    <a:pt x="16307" y="9197"/>
                    <a:pt x="16247" y="10362"/>
                  </a:cubicBezTo>
                  <a:cubicBezTo>
                    <a:pt x="16187" y="11527"/>
                    <a:pt x="16068" y="12586"/>
                    <a:pt x="15829" y="13644"/>
                  </a:cubicBezTo>
                  <a:cubicBezTo>
                    <a:pt x="15590" y="14703"/>
                    <a:pt x="15232" y="15762"/>
                    <a:pt x="15053" y="15339"/>
                  </a:cubicBezTo>
                  <a:cubicBezTo>
                    <a:pt x="14874" y="14915"/>
                    <a:pt x="14874" y="13009"/>
                    <a:pt x="15232" y="10997"/>
                  </a:cubicBezTo>
                  <a:cubicBezTo>
                    <a:pt x="15591" y="8986"/>
                    <a:pt x="16307" y="6868"/>
                    <a:pt x="17082" y="5703"/>
                  </a:cubicBezTo>
                  <a:cubicBezTo>
                    <a:pt x="17858" y="4539"/>
                    <a:pt x="18693" y="4327"/>
                    <a:pt x="19469" y="5915"/>
                  </a:cubicBezTo>
                  <a:cubicBezTo>
                    <a:pt x="20245" y="7503"/>
                    <a:pt x="20961" y="10892"/>
                    <a:pt x="21199" y="13750"/>
                  </a:cubicBezTo>
                  <a:cubicBezTo>
                    <a:pt x="21438" y="16609"/>
                    <a:pt x="21199" y="18939"/>
                    <a:pt x="20961" y="21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9" name="Line"/>
            <p:cNvSpPr/>
            <p:nvPr/>
          </p:nvSpPr>
          <p:spPr>
            <a:xfrm>
              <a:off x="7886302" y="2003600"/>
              <a:ext cx="177936" cy="49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548" fill="norm" stroke="1" extrusionOk="0">
                  <a:moveTo>
                    <a:pt x="14793" y="0"/>
                  </a:moveTo>
                  <a:cubicBezTo>
                    <a:pt x="12968" y="3581"/>
                    <a:pt x="11143" y="7163"/>
                    <a:pt x="9317" y="10576"/>
                  </a:cubicBezTo>
                  <a:cubicBezTo>
                    <a:pt x="7492" y="13990"/>
                    <a:pt x="5666" y="17235"/>
                    <a:pt x="4145" y="19138"/>
                  </a:cubicBezTo>
                  <a:cubicBezTo>
                    <a:pt x="2624" y="21040"/>
                    <a:pt x="1407" y="21600"/>
                    <a:pt x="647" y="21544"/>
                  </a:cubicBezTo>
                  <a:cubicBezTo>
                    <a:pt x="-114" y="21488"/>
                    <a:pt x="-418" y="20817"/>
                    <a:pt x="951" y="18858"/>
                  </a:cubicBezTo>
                  <a:cubicBezTo>
                    <a:pt x="2320" y="16899"/>
                    <a:pt x="5362" y="13654"/>
                    <a:pt x="7492" y="11639"/>
                  </a:cubicBezTo>
                  <a:cubicBezTo>
                    <a:pt x="9621" y="9625"/>
                    <a:pt x="10838" y="8841"/>
                    <a:pt x="12207" y="8282"/>
                  </a:cubicBezTo>
                  <a:cubicBezTo>
                    <a:pt x="13576" y="7722"/>
                    <a:pt x="15098" y="7387"/>
                    <a:pt x="16162" y="7554"/>
                  </a:cubicBezTo>
                  <a:cubicBezTo>
                    <a:pt x="17227" y="7722"/>
                    <a:pt x="17835" y="8394"/>
                    <a:pt x="17988" y="9625"/>
                  </a:cubicBezTo>
                  <a:cubicBezTo>
                    <a:pt x="18140" y="10856"/>
                    <a:pt x="17836" y="12647"/>
                    <a:pt x="16619" y="13990"/>
                  </a:cubicBezTo>
                  <a:cubicBezTo>
                    <a:pt x="15402" y="15333"/>
                    <a:pt x="13272" y="16228"/>
                    <a:pt x="11903" y="16955"/>
                  </a:cubicBezTo>
                  <a:cubicBezTo>
                    <a:pt x="10534" y="17683"/>
                    <a:pt x="9926" y="18242"/>
                    <a:pt x="10078" y="18746"/>
                  </a:cubicBezTo>
                  <a:cubicBezTo>
                    <a:pt x="10230" y="19250"/>
                    <a:pt x="11143" y="19697"/>
                    <a:pt x="13120" y="20033"/>
                  </a:cubicBezTo>
                  <a:cubicBezTo>
                    <a:pt x="15098" y="20369"/>
                    <a:pt x="18140" y="20593"/>
                    <a:pt x="21182" y="20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0" name="Line"/>
            <p:cNvSpPr/>
            <p:nvPr/>
          </p:nvSpPr>
          <p:spPr>
            <a:xfrm>
              <a:off x="8149140" y="2277051"/>
              <a:ext cx="114435" cy="194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5653" y="1989"/>
                  </a:moveTo>
                  <a:cubicBezTo>
                    <a:pt x="3733" y="6821"/>
                    <a:pt x="1813" y="11653"/>
                    <a:pt x="853" y="14921"/>
                  </a:cubicBezTo>
                  <a:cubicBezTo>
                    <a:pt x="-107" y="18189"/>
                    <a:pt x="-107" y="19895"/>
                    <a:pt x="133" y="19611"/>
                  </a:cubicBezTo>
                  <a:cubicBezTo>
                    <a:pt x="373" y="19326"/>
                    <a:pt x="853" y="17053"/>
                    <a:pt x="2533" y="13926"/>
                  </a:cubicBezTo>
                  <a:cubicBezTo>
                    <a:pt x="4213" y="10800"/>
                    <a:pt x="7093" y="6821"/>
                    <a:pt x="9973" y="4121"/>
                  </a:cubicBezTo>
                  <a:cubicBezTo>
                    <a:pt x="12853" y="1421"/>
                    <a:pt x="15733" y="0"/>
                    <a:pt x="17413" y="0"/>
                  </a:cubicBezTo>
                  <a:cubicBezTo>
                    <a:pt x="19093" y="0"/>
                    <a:pt x="19573" y="1421"/>
                    <a:pt x="20053" y="5258"/>
                  </a:cubicBezTo>
                  <a:cubicBezTo>
                    <a:pt x="20533" y="9095"/>
                    <a:pt x="21013" y="15347"/>
                    <a:pt x="214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1" name="Line"/>
            <p:cNvSpPr/>
            <p:nvPr/>
          </p:nvSpPr>
          <p:spPr>
            <a:xfrm>
              <a:off x="8383333" y="2302607"/>
              <a:ext cx="114395" cy="147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442" fill="norm" stroke="1" extrusionOk="0">
                  <a:moveTo>
                    <a:pt x="11805" y="2234"/>
                  </a:moveTo>
                  <a:cubicBezTo>
                    <a:pt x="9457" y="1117"/>
                    <a:pt x="7109" y="0"/>
                    <a:pt x="4996" y="559"/>
                  </a:cubicBezTo>
                  <a:cubicBezTo>
                    <a:pt x="2883" y="1117"/>
                    <a:pt x="1005" y="3352"/>
                    <a:pt x="300" y="6703"/>
                  </a:cubicBezTo>
                  <a:cubicBezTo>
                    <a:pt x="-404" y="10055"/>
                    <a:pt x="66" y="14524"/>
                    <a:pt x="2413" y="17317"/>
                  </a:cubicBezTo>
                  <a:cubicBezTo>
                    <a:pt x="4761" y="20110"/>
                    <a:pt x="8987" y="21228"/>
                    <a:pt x="12274" y="21414"/>
                  </a:cubicBezTo>
                  <a:cubicBezTo>
                    <a:pt x="15561" y="21600"/>
                    <a:pt x="17909" y="20855"/>
                    <a:pt x="19318" y="19366"/>
                  </a:cubicBezTo>
                  <a:cubicBezTo>
                    <a:pt x="20726" y="17876"/>
                    <a:pt x="21196" y="15641"/>
                    <a:pt x="20961" y="13593"/>
                  </a:cubicBezTo>
                  <a:cubicBezTo>
                    <a:pt x="20726" y="11545"/>
                    <a:pt x="19787" y="9683"/>
                    <a:pt x="17205" y="7821"/>
                  </a:cubicBezTo>
                  <a:cubicBezTo>
                    <a:pt x="14622" y="5959"/>
                    <a:pt x="10396" y="4097"/>
                    <a:pt x="9692" y="2793"/>
                  </a:cubicBezTo>
                  <a:cubicBezTo>
                    <a:pt x="8987" y="1490"/>
                    <a:pt x="11805" y="745"/>
                    <a:pt x="146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2" name="Line"/>
            <p:cNvSpPr/>
            <p:nvPr/>
          </p:nvSpPr>
          <p:spPr>
            <a:xfrm>
              <a:off x="8539581" y="2287273"/>
              <a:ext cx="214672" cy="15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2" fill="norm" stroke="1" extrusionOk="0">
                  <a:moveTo>
                    <a:pt x="0" y="0"/>
                  </a:moveTo>
                  <a:cubicBezTo>
                    <a:pt x="0" y="3771"/>
                    <a:pt x="0" y="7543"/>
                    <a:pt x="0" y="11143"/>
                  </a:cubicBezTo>
                  <a:cubicBezTo>
                    <a:pt x="0" y="14743"/>
                    <a:pt x="0" y="18171"/>
                    <a:pt x="643" y="19714"/>
                  </a:cubicBezTo>
                  <a:cubicBezTo>
                    <a:pt x="1286" y="21257"/>
                    <a:pt x="2571" y="20914"/>
                    <a:pt x="3600" y="20057"/>
                  </a:cubicBezTo>
                  <a:cubicBezTo>
                    <a:pt x="4629" y="19200"/>
                    <a:pt x="5400" y="17829"/>
                    <a:pt x="6171" y="16286"/>
                  </a:cubicBezTo>
                  <a:cubicBezTo>
                    <a:pt x="6943" y="14743"/>
                    <a:pt x="7714" y="13029"/>
                    <a:pt x="8100" y="13029"/>
                  </a:cubicBezTo>
                  <a:cubicBezTo>
                    <a:pt x="8486" y="13029"/>
                    <a:pt x="8486" y="14743"/>
                    <a:pt x="8871" y="16457"/>
                  </a:cubicBezTo>
                  <a:cubicBezTo>
                    <a:pt x="9257" y="18171"/>
                    <a:pt x="10029" y="19886"/>
                    <a:pt x="11057" y="20743"/>
                  </a:cubicBezTo>
                  <a:cubicBezTo>
                    <a:pt x="12086" y="21600"/>
                    <a:pt x="13371" y="21600"/>
                    <a:pt x="15171" y="18514"/>
                  </a:cubicBezTo>
                  <a:cubicBezTo>
                    <a:pt x="16971" y="15429"/>
                    <a:pt x="19286" y="9257"/>
                    <a:pt x="21600" y="3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3" name="Line"/>
            <p:cNvSpPr/>
            <p:nvPr/>
          </p:nvSpPr>
          <p:spPr>
            <a:xfrm>
              <a:off x="8815587" y="2240883"/>
              <a:ext cx="164519" cy="203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0437" fill="norm" stroke="1" extrusionOk="0">
                  <a:moveTo>
                    <a:pt x="3988" y="6982"/>
                  </a:moveTo>
                  <a:cubicBezTo>
                    <a:pt x="3323" y="8525"/>
                    <a:pt x="2658" y="10068"/>
                    <a:pt x="1828" y="12768"/>
                  </a:cubicBezTo>
                  <a:cubicBezTo>
                    <a:pt x="997" y="15468"/>
                    <a:pt x="0" y="19325"/>
                    <a:pt x="0" y="20225"/>
                  </a:cubicBezTo>
                  <a:cubicBezTo>
                    <a:pt x="0" y="21125"/>
                    <a:pt x="997" y="19068"/>
                    <a:pt x="3157" y="15725"/>
                  </a:cubicBezTo>
                  <a:cubicBezTo>
                    <a:pt x="5317" y="12382"/>
                    <a:pt x="8640" y="7754"/>
                    <a:pt x="10966" y="4925"/>
                  </a:cubicBezTo>
                  <a:cubicBezTo>
                    <a:pt x="13292" y="2096"/>
                    <a:pt x="14622" y="1068"/>
                    <a:pt x="16117" y="425"/>
                  </a:cubicBezTo>
                  <a:cubicBezTo>
                    <a:pt x="17612" y="-218"/>
                    <a:pt x="19274" y="-475"/>
                    <a:pt x="20271" y="2225"/>
                  </a:cubicBezTo>
                  <a:cubicBezTo>
                    <a:pt x="21268" y="4925"/>
                    <a:pt x="21600" y="10582"/>
                    <a:pt x="21268" y="14054"/>
                  </a:cubicBezTo>
                  <a:cubicBezTo>
                    <a:pt x="20935" y="17525"/>
                    <a:pt x="19938" y="18811"/>
                    <a:pt x="18942" y="20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4" name="Line"/>
            <p:cNvSpPr/>
            <p:nvPr/>
          </p:nvSpPr>
          <p:spPr>
            <a:xfrm>
              <a:off x="1120279" y="3413970"/>
              <a:ext cx="296809" cy="469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328" fill="norm" stroke="1" extrusionOk="0">
                  <a:moveTo>
                    <a:pt x="21259" y="1060"/>
                  </a:moveTo>
                  <a:cubicBezTo>
                    <a:pt x="19428" y="480"/>
                    <a:pt x="17598" y="-101"/>
                    <a:pt x="15493" y="15"/>
                  </a:cubicBezTo>
                  <a:cubicBezTo>
                    <a:pt x="13388" y="131"/>
                    <a:pt x="11008" y="944"/>
                    <a:pt x="8445" y="2860"/>
                  </a:cubicBezTo>
                  <a:cubicBezTo>
                    <a:pt x="5883" y="4776"/>
                    <a:pt x="3137" y="7796"/>
                    <a:pt x="1581" y="10699"/>
                  </a:cubicBezTo>
                  <a:cubicBezTo>
                    <a:pt x="25" y="13602"/>
                    <a:pt x="-341" y="16389"/>
                    <a:pt x="300" y="18247"/>
                  </a:cubicBezTo>
                  <a:cubicBezTo>
                    <a:pt x="940" y="20105"/>
                    <a:pt x="2588" y="21034"/>
                    <a:pt x="5425" y="21267"/>
                  </a:cubicBezTo>
                  <a:cubicBezTo>
                    <a:pt x="8262" y="21499"/>
                    <a:pt x="12290" y="21034"/>
                    <a:pt x="16317" y="20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5" name="Line"/>
            <p:cNvSpPr/>
            <p:nvPr/>
          </p:nvSpPr>
          <p:spPr>
            <a:xfrm>
              <a:off x="1407948" y="3690305"/>
              <a:ext cx="145854" cy="159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366" fill="norm" stroke="1" extrusionOk="0">
                  <a:moveTo>
                    <a:pt x="13621" y="0"/>
                  </a:moveTo>
                  <a:cubicBezTo>
                    <a:pt x="9897" y="1371"/>
                    <a:pt x="6173" y="2743"/>
                    <a:pt x="3752" y="5486"/>
                  </a:cubicBezTo>
                  <a:cubicBezTo>
                    <a:pt x="1332" y="8229"/>
                    <a:pt x="214" y="12343"/>
                    <a:pt x="28" y="15257"/>
                  </a:cubicBezTo>
                  <a:cubicBezTo>
                    <a:pt x="-158" y="18171"/>
                    <a:pt x="587" y="19886"/>
                    <a:pt x="1890" y="20743"/>
                  </a:cubicBezTo>
                  <a:cubicBezTo>
                    <a:pt x="3194" y="21600"/>
                    <a:pt x="5056" y="21600"/>
                    <a:pt x="8035" y="20571"/>
                  </a:cubicBezTo>
                  <a:cubicBezTo>
                    <a:pt x="11014" y="19543"/>
                    <a:pt x="15111" y="17486"/>
                    <a:pt x="17532" y="15600"/>
                  </a:cubicBezTo>
                  <a:cubicBezTo>
                    <a:pt x="19952" y="13714"/>
                    <a:pt x="20697" y="12000"/>
                    <a:pt x="21070" y="9943"/>
                  </a:cubicBezTo>
                  <a:cubicBezTo>
                    <a:pt x="21442" y="7886"/>
                    <a:pt x="21442" y="5486"/>
                    <a:pt x="19208" y="4457"/>
                  </a:cubicBezTo>
                  <a:cubicBezTo>
                    <a:pt x="16973" y="3429"/>
                    <a:pt x="12504" y="3771"/>
                    <a:pt x="8035" y="4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6" name="Line"/>
            <p:cNvSpPr/>
            <p:nvPr/>
          </p:nvSpPr>
          <p:spPr>
            <a:xfrm>
              <a:off x="1654759" y="3674971"/>
              <a:ext cx="191672" cy="200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0"/>
                  </a:moveTo>
                  <a:cubicBezTo>
                    <a:pt x="1152" y="6289"/>
                    <a:pt x="2304" y="12577"/>
                    <a:pt x="2736" y="16405"/>
                  </a:cubicBezTo>
                  <a:cubicBezTo>
                    <a:pt x="3168" y="20233"/>
                    <a:pt x="2880" y="21600"/>
                    <a:pt x="2736" y="21463"/>
                  </a:cubicBezTo>
                  <a:cubicBezTo>
                    <a:pt x="2592" y="21327"/>
                    <a:pt x="2592" y="19686"/>
                    <a:pt x="2880" y="16268"/>
                  </a:cubicBezTo>
                  <a:cubicBezTo>
                    <a:pt x="3168" y="12851"/>
                    <a:pt x="3744" y="7656"/>
                    <a:pt x="4608" y="4511"/>
                  </a:cubicBezTo>
                  <a:cubicBezTo>
                    <a:pt x="5472" y="1367"/>
                    <a:pt x="6624" y="273"/>
                    <a:pt x="8496" y="547"/>
                  </a:cubicBezTo>
                  <a:cubicBezTo>
                    <a:pt x="10368" y="820"/>
                    <a:pt x="12960" y="2461"/>
                    <a:pt x="15264" y="6015"/>
                  </a:cubicBezTo>
                  <a:cubicBezTo>
                    <a:pt x="17568" y="9570"/>
                    <a:pt x="19584" y="15038"/>
                    <a:pt x="21600" y="20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7" name="Line"/>
            <p:cNvSpPr/>
            <p:nvPr/>
          </p:nvSpPr>
          <p:spPr>
            <a:xfrm>
              <a:off x="1902967" y="3630716"/>
              <a:ext cx="94812" cy="23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7" h="21302" fill="norm" stroke="1" extrusionOk="0">
                  <a:moveTo>
                    <a:pt x="17655" y="3362"/>
                  </a:moveTo>
                  <a:cubicBezTo>
                    <a:pt x="17655" y="2188"/>
                    <a:pt x="17655" y="1014"/>
                    <a:pt x="15993" y="427"/>
                  </a:cubicBezTo>
                  <a:cubicBezTo>
                    <a:pt x="14332" y="-160"/>
                    <a:pt x="11009" y="-160"/>
                    <a:pt x="7686" y="544"/>
                  </a:cubicBezTo>
                  <a:cubicBezTo>
                    <a:pt x="4363" y="1249"/>
                    <a:pt x="1040" y="2657"/>
                    <a:pt x="209" y="4418"/>
                  </a:cubicBezTo>
                  <a:cubicBezTo>
                    <a:pt x="-622" y="6179"/>
                    <a:pt x="1040" y="8292"/>
                    <a:pt x="4916" y="10288"/>
                  </a:cubicBezTo>
                  <a:cubicBezTo>
                    <a:pt x="8793" y="12283"/>
                    <a:pt x="14886" y="14162"/>
                    <a:pt x="17932" y="15688"/>
                  </a:cubicBezTo>
                  <a:cubicBezTo>
                    <a:pt x="20978" y="17214"/>
                    <a:pt x="20978" y="18388"/>
                    <a:pt x="19870" y="19327"/>
                  </a:cubicBezTo>
                  <a:cubicBezTo>
                    <a:pt x="18763" y="20266"/>
                    <a:pt x="16547" y="20970"/>
                    <a:pt x="14055" y="21205"/>
                  </a:cubicBezTo>
                  <a:cubicBezTo>
                    <a:pt x="11563" y="21440"/>
                    <a:pt x="8793" y="21205"/>
                    <a:pt x="6024" y="20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8" name="Line"/>
            <p:cNvSpPr/>
            <p:nvPr/>
          </p:nvSpPr>
          <p:spPr>
            <a:xfrm>
              <a:off x="2022767" y="3713305"/>
              <a:ext cx="50176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600" fill="norm" stroke="1" extrusionOk="0">
                  <a:moveTo>
                    <a:pt x="0" y="0"/>
                  </a:moveTo>
                  <a:cubicBezTo>
                    <a:pt x="5400" y="450"/>
                    <a:pt x="10800" y="900"/>
                    <a:pt x="14580" y="2250"/>
                  </a:cubicBezTo>
                  <a:cubicBezTo>
                    <a:pt x="18360" y="3600"/>
                    <a:pt x="20520" y="5850"/>
                    <a:pt x="21060" y="9225"/>
                  </a:cubicBezTo>
                  <a:cubicBezTo>
                    <a:pt x="21600" y="12600"/>
                    <a:pt x="20520" y="17100"/>
                    <a:pt x="194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9" name="Line"/>
            <p:cNvSpPr/>
            <p:nvPr/>
          </p:nvSpPr>
          <p:spPr>
            <a:xfrm>
              <a:off x="2049821" y="3575302"/>
              <a:ext cx="1894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21600"/>
                  </a:moveTo>
                  <a:cubicBezTo>
                    <a:pt x="1118" y="17169"/>
                    <a:pt x="-1582" y="12738"/>
                    <a:pt x="1118" y="9138"/>
                  </a:cubicBezTo>
                  <a:cubicBezTo>
                    <a:pt x="3818" y="5538"/>
                    <a:pt x="11918" y="2769"/>
                    <a:pt x="200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0" name="Line"/>
            <p:cNvSpPr/>
            <p:nvPr/>
          </p:nvSpPr>
          <p:spPr>
            <a:xfrm>
              <a:off x="2168437" y="3605970"/>
              <a:ext cx="99670" cy="27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0" fill="norm" stroke="1" extrusionOk="0">
                  <a:moveTo>
                    <a:pt x="21600" y="0"/>
                  </a:moveTo>
                  <a:cubicBezTo>
                    <a:pt x="16062" y="196"/>
                    <a:pt x="10523" y="393"/>
                    <a:pt x="6646" y="785"/>
                  </a:cubicBezTo>
                  <a:cubicBezTo>
                    <a:pt x="2769" y="1178"/>
                    <a:pt x="554" y="1767"/>
                    <a:pt x="1938" y="3731"/>
                  </a:cubicBezTo>
                  <a:cubicBezTo>
                    <a:pt x="3323" y="5695"/>
                    <a:pt x="8308" y="9033"/>
                    <a:pt x="11908" y="11389"/>
                  </a:cubicBezTo>
                  <a:cubicBezTo>
                    <a:pt x="15508" y="13745"/>
                    <a:pt x="17723" y="15120"/>
                    <a:pt x="18831" y="16396"/>
                  </a:cubicBezTo>
                  <a:cubicBezTo>
                    <a:pt x="19938" y="17673"/>
                    <a:pt x="19938" y="18851"/>
                    <a:pt x="18000" y="19833"/>
                  </a:cubicBezTo>
                  <a:cubicBezTo>
                    <a:pt x="16062" y="20815"/>
                    <a:pt x="12185" y="21600"/>
                    <a:pt x="8862" y="21109"/>
                  </a:cubicBezTo>
                  <a:cubicBezTo>
                    <a:pt x="5538" y="20618"/>
                    <a:pt x="2769" y="18851"/>
                    <a:pt x="0" y="17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1" name="Line"/>
            <p:cNvSpPr/>
            <p:nvPr/>
          </p:nvSpPr>
          <p:spPr>
            <a:xfrm>
              <a:off x="2305074" y="3406571"/>
              <a:ext cx="438377" cy="47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433" fill="norm" stroke="1" extrusionOk="0">
                  <a:moveTo>
                    <a:pt x="3835" y="352"/>
                  </a:moveTo>
                  <a:cubicBezTo>
                    <a:pt x="4463" y="119"/>
                    <a:pt x="5091" y="-113"/>
                    <a:pt x="5468" y="61"/>
                  </a:cubicBezTo>
                  <a:cubicBezTo>
                    <a:pt x="5844" y="235"/>
                    <a:pt x="5970" y="816"/>
                    <a:pt x="5656" y="3139"/>
                  </a:cubicBezTo>
                  <a:cubicBezTo>
                    <a:pt x="5342" y="5461"/>
                    <a:pt x="4589" y="9526"/>
                    <a:pt x="4086" y="12661"/>
                  </a:cubicBezTo>
                  <a:cubicBezTo>
                    <a:pt x="3584" y="15797"/>
                    <a:pt x="3333" y="18003"/>
                    <a:pt x="3270" y="19397"/>
                  </a:cubicBezTo>
                  <a:cubicBezTo>
                    <a:pt x="3207" y="20790"/>
                    <a:pt x="3333" y="21371"/>
                    <a:pt x="3647" y="21429"/>
                  </a:cubicBezTo>
                  <a:cubicBezTo>
                    <a:pt x="3961" y="21487"/>
                    <a:pt x="4463" y="21022"/>
                    <a:pt x="4589" y="19861"/>
                  </a:cubicBezTo>
                  <a:cubicBezTo>
                    <a:pt x="4714" y="18700"/>
                    <a:pt x="4463" y="16842"/>
                    <a:pt x="4149" y="15681"/>
                  </a:cubicBezTo>
                  <a:cubicBezTo>
                    <a:pt x="3835" y="14519"/>
                    <a:pt x="3458" y="14055"/>
                    <a:pt x="2956" y="13706"/>
                  </a:cubicBezTo>
                  <a:cubicBezTo>
                    <a:pt x="2454" y="13358"/>
                    <a:pt x="1826" y="13126"/>
                    <a:pt x="1198" y="13126"/>
                  </a:cubicBezTo>
                  <a:cubicBezTo>
                    <a:pt x="570" y="13126"/>
                    <a:pt x="-58" y="13358"/>
                    <a:pt x="5" y="13532"/>
                  </a:cubicBezTo>
                  <a:cubicBezTo>
                    <a:pt x="68" y="13706"/>
                    <a:pt x="821" y="13822"/>
                    <a:pt x="2328" y="13590"/>
                  </a:cubicBezTo>
                  <a:cubicBezTo>
                    <a:pt x="3835" y="13358"/>
                    <a:pt x="6095" y="12777"/>
                    <a:pt x="7477" y="12313"/>
                  </a:cubicBezTo>
                  <a:cubicBezTo>
                    <a:pt x="8858" y="11848"/>
                    <a:pt x="9361" y="11500"/>
                    <a:pt x="9423" y="11558"/>
                  </a:cubicBezTo>
                  <a:cubicBezTo>
                    <a:pt x="9486" y="11616"/>
                    <a:pt x="9109" y="12081"/>
                    <a:pt x="8419" y="13010"/>
                  </a:cubicBezTo>
                  <a:cubicBezTo>
                    <a:pt x="7728" y="13939"/>
                    <a:pt x="6723" y="15332"/>
                    <a:pt x="6221" y="16435"/>
                  </a:cubicBezTo>
                  <a:cubicBezTo>
                    <a:pt x="5719" y="17539"/>
                    <a:pt x="5719" y="18352"/>
                    <a:pt x="6033" y="18874"/>
                  </a:cubicBezTo>
                  <a:cubicBezTo>
                    <a:pt x="6347" y="19397"/>
                    <a:pt x="6975" y="19629"/>
                    <a:pt x="7916" y="19397"/>
                  </a:cubicBezTo>
                  <a:cubicBezTo>
                    <a:pt x="8858" y="19164"/>
                    <a:pt x="10114" y="18468"/>
                    <a:pt x="11119" y="17597"/>
                  </a:cubicBezTo>
                  <a:cubicBezTo>
                    <a:pt x="12123" y="16726"/>
                    <a:pt x="12877" y="15681"/>
                    <a:pt x="13442" y="14926"/>
                  </a:cubicBezTo>
                  <a:cubicBezTo>
                    <a:pt x="14007" y="14171"/>
                    <a:pt x="14384" y="13706"/>
                    <a:pt x="14635" y="13764"/>
                  </a:cubicBezTo>
                  <a:cubicBezTo>
                    <a:pt x="14886" y="13822"/>
                    <a:pt x="15012" y="14403"/>
                    <a:pt x="14886" y="15448"/>
                  </a:cubicBezTo>
                  <a:cubicBezTo>
                    <a:pt x="14761" y="16493"/>
                    <a:pt x="14384" y="18003"/>
                    <a:pt x="14258" y="18468"/>
                  </a:cubicBezTo>
                  <a:cubicBezTo>
                    <a:pt x="14133" y="18932"/>
                    <a:pt x="14258" y="18352"/>
                    <a:pt x="14635" y="17539"/>
                  </a:cubicBezTo>
                  <a:cubicBezTo>
                    <a:pt x="15012" y="16726"/>
                    <a:pt x="15640" y="15681"/>
                    <a:pt x="16205" y="14926"/>
                  </a:cubicBezTo>
                  <a:cubicBezTo>
                    <a:pt x="16770" y="14171"/>
                    <a:pt x="17272" y="13706"/>
                    <a:pt x="17837" y="13532"/>
                  </a:cubicBezTo>
                  <a:cubicBezTo>
                    <a:pt x="18402" y="13358"/>
                    <a:pt x="19030" y="13474"/>
                    <a:pt x="19470" y="14171"/>
                  </a:cubicBezTo>
                  <a:cubicBezTo>
                    <a:pt x="19909" y="14868"/>
                    <a:pt x="20161" y="16145"/>
                    <a:pt x="20475" y="17016"/>
                  </a:cubicBezTo>
                  <a:cubicBezTo>
                    <a:pt x="20789" y="17887"/>
                    <a:pt x="21165" y="18352"/>
                    <a:pt x="21542" y="18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2" name="Line"/>
            <p:cNvSpPr/>
            <p:nvPr/>
          </p:nvSpPr>
          <p:spPr>
            <a:xfrm>
              <a:off x="2858966" y="3376551"/>
              <a:ext cx="45489" cy="482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460" fill="norm" stroke="1" extrusionOk="0">
                  <a:moveTo>
                    <a:pt x="3359" y="997"/>
                  </a:moveTo>
                  <a:cubicBezTo>
                    <a:pt x="5759" y="428"/>
                    <a:pt x="8159" y="-140"/>
                    <a:pt x="9359" y="31"/>
                  </a:cubicBezTo>
                  <a:cubicBezTo>
                    <a:pt x="10559" y="201"/>
                    <a:pt x="10559" y="1111"/>
                    <a:pt x="8759" y="3668"/>
                  </a:cubicBezTo>
                  <a:cubicBezTo>
                    <a:pt x="6959" y="6226"/>
                    <a:pt x="3359" y="10433"/>
                    <a:pt x="1559" y="13275"/>
                  </a:cubicBezTo>
                  <a:cubicBezTo>
                    <a:pt x="-241" y="16117"/>
                    <a:pt x="-241" y="17595"/>
                    <a:pt x="359" y="18732"/>
                  </a:cubicBezTo>
                  <a:cubicBezTo>
                    <a:pt x="959" y="19868"/>
                    <a:pt x="2159" y="20664"/>
                    <a:pt x="5759" y="21062"/>
                  </a:cubicBezTo>
                  <a:cubicBezTo>
                    <a:pt x="9359" y="21460"/>
                    <a:pt x="15359" y="21460"/>
                    <a:pt x="21359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3" name="Line"/>
            <p:cNvSpPr/>
            <p:nvPr/>
          </p:nvSpPr>
          <p:spPr>
            <a:xfrm>
              <a:off x="2806187" y="3636637"/>
              <a:ext cx="228604" cy="3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034" fill="norm" stroke="1" extrusionOk="0">
                  <a:moveTo>
                    <a:pt x="2006" y="18514"/>
                  </a:moveTo>
                  <a:cubicBezTo>
                    <a:pt x="819" y="20057"/>
                    <a:pt x="-368" y="21600"/>
                    <a:pt x="107" y="20829"/>
                  </a:cubicBezTo>
                  <a:cubicBezTo>
                    <a:pt x="581" y="20057"/>
                    <a:pt x="2718" y="16971"/>
                    <a:pt x="6516" y="13114"/>
                  </a:cubicBezTo>
                  <a:cubicBezTo>
                    <a:pt x="10313" y="9257"/>
                    <a:pt x="15773" y="4629"/>
                    <a:pt x="212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4" name="Line"/>
            <p:cNvSpPr/>
            <p:nvPr/>
          </p:nvSpPr>
          <p:spPr>
            <a:xfrm>
              <a:off x="3655804" y="3631330"/>
              <a:ext cx="276008" cy="204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8" fill="norm" stroke="1" extrusionOk="0">
                  <a:moveTo>
                    <a:pt x="0" y="13032"/>
                  </a:moveTo>
                  <a:cubicBezTo>
                    <a:pt x="2000" y="11731"/>
                    <a:pt x="4000" y="10430"/>
                    <a:pt x="5400" y="8868"/>
                  </a:cubicBezTo>
                  <a:cubicBezTo>
                    <a:pt x="6800" y="7307"/>
                    <a:pt x="7600" y="5485"/>
                    <a:pt x="8100" y="3924"/>
                  </a:cubicBezTo>
                  <a:cubicBezTo>
                    <a:pt x="8600" y="2362"/>
                    <a:pt x="8800" y="1061"/>
                    <a:pt x="8400" y="411"/>
                  </a:cubicBezTo>
                  <a:cubicBezTo>
                    <a:pt x="8000" y="-240"/>
                    <a:pt x="7000" y="-240"/>
                    <a:pt x="5600" y="1321"/>
                  </a:cubicBezTo>
                  <a:cubicBezTo>
                    <a:pt x="4200" y="2883"/>
                    <a:pt x="2400" y="6006"/>
                    <a:pt x="1600" y="9519"/>
                  </a:cubicBezTo>
                  <a:cubicBezTo>
                    <a:pt x="800" y="13032"/>
                    <a:pt x="1000" y="16936"/>
                    <a:pt x="2900" y="19018"/>
                  </a:cubicBezTo>
                  <a:cubicBezTo>
                    <a:pt x="4800" y="21100"/>
                    <a:pt x="8400" y="21360"/>
                    <a:pt x="11800" y="19668"/>
                  </a:cubicBezTo>
                  <a:cubicBezTo>
                    <a:pt x="15200" y="17977"/>
                    <a:pt x="18400" y="14333"/>
                    <a:pt x="21600" y="10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5" name="Line"/>
            <p:cNvSpPr/>
            <p:nvPr/>
          </p:nvSpPr>
          <p:spPr>
            <a:xfrm>
              <a:off x="3900612" y="3605312"/>
              <a:ext cx="105300" cy="22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1418" fill="norm" stroke="1" extrusionOk="0">
                  <a:moveTo>
                    <a:pt x="13356" y="5954"/>
                  </a:moveTo>
                  <a:cubicBezTo>
                    <a:pt x="13847" y="4727"/>
                    <a:pt x="14338" y="3500"/>
                    <a:pt x="13602" y="2395"/>
                  </a:cubicBezTo>
                  <a:cubicBezTo>
                    <a:pt x="12865" y="1291"/>
                    <a:pt x="10902" y="309"/>
                    <a:pt x="8447" y="63"/>
                  </a:cubicBezTo>
                  <a:cubicBezTo>
                    <a:pt x="5993" y="-182"/>
                    <a:pt x="3047" y="309"/>
                    <a:pt x="1329" y="1168"/>
                  </a:cubicBezTo>
                  <a:cubicBezTo>
                    <a:pt x="-389" y="2027"/>
                    <a:pt x="-880" y="3254"/>
                    <a:pt x="2556" y="5832"/>
                  </a:cubicBezTo>
                  <a:cubicBezTo>
                    <a:pt x="5993" y="8409"/>
                    <a:pt x="13356" y="12336"/>
                    <a:pt x="17038" y="14913"/>
                  </a:cubicBezTo>
                  <a:cubicBezTo>
                    <a:pt x="20720" y="17491"/>
                    <a:pt x="20720" y="18718"/>
                    <a:pt x="19493" y="19700"/>
                  </a:cubicBezTo>
                  <a:cubicBezTo>
                    <a:pt x="18265" y="20682"/>
                    <a:pt x="15811" y="21418"/>
                    <a:pt x="13602" y="21418"/>
                  </a:cubicBezTo>
                  <a:cubicBezTo>
                    <a:pt x="11393" y="21418"/>
                    <a:pt x="9429" y="20682"/>
                    <a:pt x="7465" y="19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6" name="Line"/>
            <p:cNvSpPr/>
            <p:nvPr/>
          </p:nvSpPr>
          <p:spPr>
            <a:xfrm>
              <a:off x="4138815" y="3373233"/>
              <a:ext cx="53669" cy="432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0" y="136"/>
                  </a:moveTo>
                  <a:cubicBezTo>
                    <a:pt x="5143" y="9"/>
                    <a:pt x="10286" y="-118"/>
                    <a:pt x="13371" y="200"/>
                  </a:cubicBezTo>
                  <a:cubicBezTo>
                    <a:pt x="16457" y="517"/>
                    <a:pt x="17486" y="1280"/>
                    <a:pt x="16457" y="3249"/>
                  </a:cubicBezTo>
                  <a:cubicBezTo>
                    <a:pt x="15429" y="5218"/>
                    <a:pt x="12343" y="8395"/>
                    <a:pt x="10800" y="11444"/>
                  </a:cubicBezTo>
                  <a:cubicBezTo>
                    <a:pt x="9257" y="14494"/>
                    <a:pt x="9257" y="17416"/>
                    <a:pt x="11314" y="19068"/>
                  </a:cubicBezTo>
                  <a:cubicBezTo>
                    <a:pt x="13371" y="20720"/>
                    <a:pt x="17486" y="21101"/>
                    <a:pt x="21600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7" name="Line"/>
            <p:cNvSpPr/>
            <p:nvPr/>
          </p:nvSpPr>
          <p:spPr>
            <a:xfrm>
              <a:off x="4041702" y="3338261"/>
              <a:ext cx="1308475" cy="463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fill="norm" stroke="1" extrusionOk="0">
                  <a:moveTo>
                    <a:pt x="1097" y="14763"/>
                  </a:moveTo>
                  <a:cubicBezTo>
                    <a:pt x="928" y="14411"/>
                    <a:pt x="759" y="14058"/>
                    <a:pt x="527" y="13824"/>
                  </a:cubicBezTo>
                  <a:cubicBezTo>
                    <a:pt x="295" y="13589"/>
                    <a:pt x="0" y="13471"/>
                    <a:pt x="0" y="13354"/>
                  </a:cubicBezTo>
                  <a:cubicBezTo>
                    <a:pt x="0" y="13237"/>
                    <a:pt x="295" y="13119"/>
                    <a:pt x="823" y="13061"/>
                  </a:cubicBezTo>
                  <a:cubicBezTo>
                    <a:pt x="1350" y="13002"/>
                    <a:pt x="2109" y="13002"/>
                    <a:pt x="2721" y="13647"/>
                  </a:cubicBezTo>
                  <a:cubicBezTo>
                    <a:pt x="3333" y="14293"/>
                    <a:pt x="3797" y="15584"/>
                    <a:pt x="4008" y="16876"/>
                  </a:cubicBezTo>
                  <a:cubicBezTo>
                    <a:pt x="4219" y="18167"/>
                    <a:pt x="4177" y="19458"/>
                    <a:pt x="4071" y="20280"/>
                  </a:cubicBezTo>
                  <a:cubicBezTo>
                    <a:pt x="3966" y="21102"/>
                    <a:pt x="3797" y="21454"/>
                    <a:pt x="3713" y="21219"/>
                  </a:cubicBezTo>
                  <a:cubicBezTo>
                    <a:pt x="3628" y="20984"/>
                    <a:pt x="3628" y="20163"/>
                    <a:pt x="3691" y="18461"/>
                  </a:cubicBezTo>
                  <a:cubicBezTo>
                    <a:pt x="3755" y="16758"/>
                    <a:pt x="3881" y="14176"/>
                    <a:pt x="4029" y="12474"/>
                  </a:cubicBezTo>
                  <a:cubicBezTo>
                    <a:pt x="4177" y="10771"/>
                    <a:pt x="4345" y="9950"/>
                    <a:pt x="4535" y="9539"/>
                  </a:cubicBezTo>
                  <a:cubicBezTo>
                    <a:pt x="4725" y="9128"/>
                    <a:pt x="4936" y="9128"/>
                    <a:pt x="5168" y="10067"/>
                  </a:cubicBezTo>
                  <a:cubicBezTo>
                    <a:pt x="5400" y="11006"/>
                    <a:pt x="5653" y="12884"/>
                    <a:pt x="5780" y="14000"/>
                  </a:cubicBezTo>
                  <a:cubicBezTo>
                    <a:pt x="5906" y="15115"/>
                    <a:pt x="5906" y="15467"/>
                    <a:pt x="5970" y="15291"/>
                  </a:cubicBezTo>
                  <a:cubicBezTo>
                    <a:pt x="6033" y="15115"/>
                    <a:pt x="6159" y="14411"/>
                    <a:pt x="6286" y="13765"/>
                  </a:cubicBezTo>
                  <a:cubicBezTo>
                    <a:pt x="6412" y="13119"/>
                    <a:pt x="6539" y="12532"/>
                    <a:pt x="6708" y="12180"/>
                  </a:cubicBezTo>
                  <a:cubicBezTo>
                    <a:pt x="6877" y="11828"/>
                    <a:pt x="7088" y="11711"/>
                    <a:pt x="7214" y="12004"/>
                  </a:cubicBezTo>
                  <a:cubicBezTo>
                    <a:pt x="7341" y="12297"/>
                    <a:pt x="7383" y="13002"/>
                    <a:pt x="7404" y="13647"/>
                  </a:cubicBezTo>
                  <a:cubicBezTo>
                    <a:pt x="7425" y="14293"/>
                    <a:pt x="7425" y="14880"/>
                    <a:pt x="7404" y="15467"/>
                  </a:cubicBezTo>
                  <a:cubicBezTo>
                    <a:pt x="7383" y="16054"/>
                    <a:pt x="7341" y="16641"/>
                    <a:pt x="7404" y="16700"/>
                  </a:cubicBezTo>
                  <a:cubicBezTo>
                    <a:pt x="7467" y="16758"/>
                    <a:pt x="7636" y="16289"/>
                    <a:pt x="7847" y="15526"/>
                  </a:cubicBezTo>
                  <a:cubicBezTo>
                    <a:pt x="8058" y="14763"/>
                    <a:pt x="8311" y="13706"/>
                    <a:pt x="8543" y="13119"/>
                  </a:cubicBezTo>
                  <a:cubicBezTo>
                    <a:pt x="8775" y="12532"/>
                    <a:pt x="8986" y="12415"/>
                    <a:pt x="9155" y="12591"/>
                  </a:cubicBezTo>
                  <a:cubicBezTo>
                    <a:pt x="9323" y="12767"/>
                    <a:pt x="9450" y="13237"/>
                    <a:pt x="9640" y="14000"/>
                  </a:cubicBezTo>
                  <a:cubicBezTo>
                    <a:pt x="9830" y="14763"/>
                    <a:pt x="10083" y="15819"/>
                    <a:pt x="10336" y="16524"/>
                  </a:cubicBezTo>
                  <a:cubicBezTo>
                    <a:pt x="10589" y="17228"/>
                    <a:pt x="10842" y="17580"/>
                    <a:pt x="11074" y="17697"/>
                  </a:cubicBezTo>
                  <a:cubicBezTo>
                    <a:pt x="11306" y="17815"/>
                    <a:pt x="11517" y="17697"/>
                    <a:pt x="11686" y="17345"/>
                  </a:cubicBezTo>
                  <a:cubicBezTo>
                    <a:pt x="11855" y="16993"/>
                    <a:pt x="11981" y="16406"/>
                    <a:pt x="12066" y="15761"/>
                  </a:cubicBezTo>
                  <a:cubicBezTo>
                    <a:pt x="12150" y="15115"/>
                    <a:pt x="12192" y="14411"/>
                    <a:pt x="12171" y="13706"/>
                  </a:cubicBezTo>
                  <a:cubicBezTo>
                    <a:pt x="12150" y="13002"/>
                    <a:pt x="12066" y="12297"/>
                    <a:pt x="11918" y="12004"/>
                  </a:cubicBezTo>
                  <a:cubicBezTo>
                    <a:pt x="11770" y="11711"/>
                    <a:pt x="11559" y="11828"/>
                    <a:pt x="11370" y="12121"/>
                  </a:cubicBezTo>
                  <a:cubicBezTo>
                    <a:pt x="11180" y="12415"/>
                    <a:pt x="11011" y="12884"/>
                    <a:pt x="10905" y="13413"/>
                  </a:cubicBezTo>
                  <a:cubicBezTo>
                    <a:pt x="10800" y="13941"/>
                    <a:pt x="10758" y="14528"/>
                    <a:pt x="10800" y="15056"/>
                  </a:cubicBezTo>
                  <a:cubicBezTo>
                    <a:pt x="10842" y="15584"/>
                    <a:pt x="10969" y="16054"/>
                    <a:pt x="11159" y="16289"/>
                  </a:cubicBezTo>
                  <a:cubicBezTo>
                    <a:pt x="11348" y="16524"/>
                    <a:pt x="11602" y="16524"/>
                    <a:pt x="11812" y="16700"/>
                  </a:cubicBezTo>
                  <a:cubicBezTo>
                    <a:pt x="12023" y="16876"/>
                    <a:pt x="12192" y="17228"/>
                    <a:pt x="12382" y="17345"/>
                  </a:cubicBezTo>
                  <a:cubicBezTo>
                    <a:pt x="12572" y="17463"/>
                    <a:pt x="12783" y="17345"/>
                    <a:pt x="13184" y="16171"/>
                  </a:cubicBezTo>
                  <a:cubicBezTo>
                    <a:pt x="13584" y="14997"/>
                    <a:pt x="14175" y="12767"/>
                    <a:pt x="14681" y="10067"/>
                  </a:cubicBezTo>
                  <a:cubicBezTo>
                    <a:pt x="15187" y="7367"/>
                    <a:pt x="15609" y="4197"/>
                    <a:pt x="15841" y="2319"/>
                  </a:cubicBezTo>
                  <a:cubicBezTo>
                    <a:pt x="16073" y="441"/>
                    <a:pt x="16116" y="-146"/>
                    <a:pt x="16010" y="30"/>
                  </a:cubicBezTo>
                  <a:cubicBezTo>
                    <a:pt x="15905" y="206"/>
                    <a:pt x="15652" y="1145"/>
                    <a:pt x="15420" y="3258"/>
                  </a:cubicBezTo>
                  <a:cubicBezTo>
                    <a:pt x="15187" y="5371"/>
                    <a:pt x="14977" y="8658"/>
                    <a:pt x="14892" y="10947"/>
                  </a:cubicBezTo>
                  <a:cubicBezTo>
                    <a:pt x="14808" y="13237"/>
                    <a:pt x="14850" y="14528"/>
                    <a:pt x="14934" y="15408"/>
                  </a:cubicBezTo>
                  <a:cubicBezTo>
                    <a:pt x="15019" y="16289"/>
                    <a:pt x="15145" y="16758"/>
                    <a:pt x="15251" y="16641"/>
                  </a:cubicBezTo>
                  <a:cubicBezTo>
                    <a:pt x="15356" y="16524"/>
                    <a:pt x="15441" y="15819"/>
                    <a:pt x="15356" y="15115"/>
                  </a:cubicBezTo>
                  <a:cubicBezTo>
                    <a:pt x="15272" y="14411"/>
                    <a:pt x="15019" y="13706"/>
                    <a:pt x="14787" y="13237"/>
                  </a:cubicBezTo>
                  <a:cubicBezTo>
                    <a:pt x="14555" y="12767"/>
                    <a:pt x="14344" y="12532"/>
                    <a:pt x="14344" y="12297"/>
                  </a:cubicBezTo>
                  <a:cubicBezTo>
                    <a:pt x="14344" y="12063"/>
                    <a:pt x="14555" y="11828"/>
                    <a:pt x="15145" y="11358"/>
                  </a:cubicBezTo>
                  <a:cubicBezTo>
                    <a:pt x="15736" y="10889"/>
                    <a:pt x="16706" y="10184"/>
                    <a:pt x="17297" y="9774"/>
                  </a:cubicBezTo>
                  <a:cubicBezTo>
                    <a:pt x="17887" y="9363"/>
                    <a:pt x="18098" y="9245"/>
                    <a:pt x="18014" y="9421"/>
                  </a:cubicBezTo>
                  <a:cubicBezTo>
                    <a:pt x="17930" y="9597"/>
                    <a:pt x="17550" y="10067"/>
                    <a:pt x="17276" y="10537"/>
                  </a:cubicBezTo>
                  <a:cubicBezTo>
                    <a:pt x="17002" y="11006"/>
                    <a:pt x="16833" y="11476"/>
                    <a:pt x="16706" y="12004"/>
                  </a:cubicBezTo>
                  <a:cubicBezTo>
                    <a:pt x="16580" y="12532"/>
                    <a:pt x="16495" y="13119"/>
                    <a:pt x="16537" y="13589"/>
                  </a:cubicBezTo>
                  <a:cubicBezTo>
                    <a:pt x="16580" y="14058"/>
                    <a:pt x="16748" y="14411"/>
                    <a:pt x="16938" y="14528"/>
                  </a:cubicBezTo>
                  <a:cubicBezTo>
                    <a:pt x="17128" y="14645"/>
                    <a:pt x="17339" y="14528"/>
                    <a:pt x="17613" y="13941"/>
                  </a:cubicBezTo>
                  <a:cubicBezTo>
                    <a:pt x="17887" y="13354"/>
                    <a:pt x="18225" y="12297"/>
                    <a:pt x="18415" y="11476"/>
                  </a:cubicBezTo>
                  <a:cubicBezTo>
                    <a:pt x="18605" y="10654"/>
                    <a:pt x="18647" y="10067"/>
                    <a:pt x="18752" y="9950"/>
                  </a:cubicBezTo>
                  <a:cubicBezTo>
                    <a:pt x="18858" y="9832"/>
                    <a:pt x="19027" y="10184"/>
                    <a:pt x="19259" y="11182"/>
                  </a:cubicBezTo>
                  <a:cubicBezTo>
                    <a:pt x="19491" y="12180"/>
                    <a:pt x="19786" y="13824"/>
                    <a:pt x="19976" y="14997"/>
                  </a:cubicBezTo>
                  <a:cubicBezTo>
                    <a:pt x="20166" y="16171"/>
                    <a:pt x="20250" y="16876"/>
                    <a:pt x="20292" y="16934"/>
                  </a:cubicBezTo>
                  <a:cubicBezTo>
                    <a:pt x="20334" y="16993"/>
                    <a:pt x="20334" y="16406"/>
                    <a:pt x="20545" y="14880"/>
                  </a:cubicBezTo>
                  <a:cubicBezTo>
                    <a:pt x="20756" y="13354"/>
                    <a:pt x="21178" y="10889"/>
                    <a:pt x="21600" y="8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8" name="Line"/>
            <p:cNvSpPr/>
            <p:nvPr/>
          </p:nvSpPr>
          <p:spPr>
            <a:xfrm>
              <a:off x="5912718" y="3209040"/>
              <a:ext cx="415973" cy="93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475" fill="norm" stroke="1" extrusionOk="0">
                  <a:moveTo>
                    <a:pt x="12272" y="8612"/>
                  </a:moveTo>
                  <a:cubicBezTo>
                    <a:pt x="9944" y="8435"/>
                    <a:pt x="7616" y="8259"/>
                    <a:pt x="5611" y="8641"/>
                  </a:cubicBezTo>
                  <a:cubicBezTo>
                    <a:pt x="3606" y="9024"/>
                    <a:pt x="1925" y="9965"/>
                    <a:pt x="955" y="10701"/>
                  </a:cubicBezTo>
                  <a:cubicBezTo>
                    <a:pt x="-15" y="11437"/>
                    <a:pt x="-274" y="11967"/>
                    <a:pt x="308" y="12290"/>
                  </a:cubicBezTo>
                  <a:cubicBezTo>
                    <a:pt x="890" y="12614"/>
                    <a:pt x="2313" y="12732"/>
                    <a:pt x="4124" y="12408"/>
                  </a:cubicBezTo>
                  <a:cubicBezTo>
                    <a:pt x="5934" y="12084"/>
                    <a:pt x="8133" y="11319"/>
                    <a:pt x="9750" y="9936"/>
                  </a:cubicBezTo>
                  <a:cubicBezTo>
                    <a:pt x="11367" y="8553"/>
                    <a:pt x="12401" y="6552"/>
                    <a:pt x="12983" y="4963"/>
                  </a:cubicBezTo>
                  <a:cubicBezTo>
                    <a:pt x="13566" y="3374"/>
                    <a:pt x="13695" y="2197"/>
                    <a:pt x="13824" y="1431"/>
                  </a:cubicBezTo>
                  <a:cubicBezTo>
                    <a:pt x="13954" y="666"/>
                    <a:pt x="14083" y="313"/>
                    <a:pt x="14536" y="137"/>
                  </a:cubicBezTo>
                  <a:cubicBezTo>
                    <a:pt x="14988" y="-40"/>
                    <a:pt x="15764" y="-40"/>
                    <a:pt x="16734" y="107"/>
                  </a:cubicBezTo>
                  <a:cubicBezTo>
                    <a:pt x="17704" y="254"/>
                    <a:pt x="18869" y="549"/>
                    <a:pt x="19774" y="1402"/>
                  </a:cubicBezTo>
                  <a:cubicBezTo>
                    <a:pt x="20679" y="2255"/>
                    <a:pt x="21326" y="3668"/>
                    <a:pt x="20938" y="5139"/>
                  </a:cubicBezTo>
                  <a:cubicBezTo>
                    <a:pt x="20550" y="6611"/>
                    <a:pt x="19127" y="8141"/>
                    <a:pt x="17252" y="9789"/>
                  </a:cubicBezTo>
                  <a:cubicBezTo>
                    <a:pt x="15376" y="11437"/>
                    <a:pt x="13048" y="13203"/>
                    <a:pt x="10979" y="14880"/>
                  </a:cubicBezTo>
                  <a:cubicBezTo>
                    <a:pt x="8909" y="16557"/>
                    <a:pt x="7098" y="18146"/>
                    <a:pt x="6193" y="19206"/>
                  </a:cubicBezTo>
                  <a:cubicBezTo>
                    <a:pt x="5288" y="20265"/>
                    <a:pt x="5288" y="20795"/>
                    <a:pt x="5611" y="21119"/>
                  </a:cubicBezTo>
                  <a:cubicBezTo>
                    <a:pt x="5934" y="21442"/>
                    <a:pt x="6581" y="21560"/>
                    <a:pt x="8004" y="21413"/>
                  </a:cubicBezTo>
                  <a:cubicBezTo>
                    <a:pt x="9427" y="21266"/>
                    <a:pt x="11625" y="20854"/>
                    <a:pt x="13889" y="19735"/>
                  </a:cubicBezTo>
                  <a:cubicBezTo>
                    <a:pt x="16152" y="18617"/>
                    <a:pt x="18480" y="16793"/>
                    <a:pt x="19645" y="15733"/>
                  </a:cubicBezTo>
                  <a:cubicBezTo>
                    <a:pt x="20809" y="14674"/>
                    <a:pt x="20809" y="14380"/>
                    <a:pt x="20550" y="14144"/>
                  </a:cubicBezTo>
                  <a:cubicBezTo>
                    <a:pt x="20291" y="13909"/>
                    <a:pt x="19774" y="13732"/>
                    <a:pt x="19257" y="13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9" name="Line"/>
            <p:cNvSpPr/>
            <p:nvPr/>
          </p:nvSpPr>
          <p:spPr>
            <a:xfrm>
              <a:off x="7002054" y="3380816"/>
              <a:ext cx="215235" cy="700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529" fill="norm" stroke="1" extrusionOk="0">
                  <a:moveTo>
                    <a:pt x="4176" y="8098"/>
                  </a:moveTo>
                  <a:cubicBezTo>
                    <a:pt x="4427" y="10611"/>
                    <a:pt x="4678" y="13125"/>
                    <a:pt x="4427" y="15206"/>
                  </a:cubicBezTo>
                  <a:cubicBezTo>
                    <a:pt x="4176" y="17288"/>
                    <a:pt x="3422" y="18937"/>
                    <a:pt x="2669" y="19997"/>
                  </a:cubicBezTo>
                  <a:cubicBezTo>
                    <a:pt x="1915" y="21058"/>
                    <a:pt x="1162" y="21529"/>
                    <a:pt x="659" y="21529"/>
                  </a:cubicBezTo>
                  <a:cubicBezTo>
                    <a:pt x="157" y="21529"/>
                    <a:pt x="-94" y="21058"/>
                    <a:pt x="32" y="19448"/>
                  </a:cubicBezTo>
                  <a:cubicBezTo>
                    <a:pt x="157" y="17837"/>
                    <a:pt x="660" y="15088"/>
                    <a:pt x="1790" y="12143"/>
                  </a:cubicBezTo>
                  <a:cubicBezTo>
                    <a:pt x="2920" y="9197"/>
                    <a:pt x="4678" y="6056"/>
                    <a:pt x="6059" y="4131"/>
                  </a:cubicBezTo>
                  <a:cubicBezTo>
                    <a:pt x="7441" y="2207"/>
                    <a:pt x="8446" y="1500"/>
                    <a:pt x="9325" y="989"/>
                  </a:cubicBezTo>
                  <a:cubicBezTo>
                    <a:pt x="10204" y="479"/>
                    <a:pt x="10957" y="165"/>
                    <a:pt x="11962" y="47"/>
                  </a:cubicBezTo>
                  <a:cubicBezTo>
                    <a:pt x="12966" y="-71"/>
                    <a:pt x="14222" y="8"/>
                    <a:pt x="15855" y="557"/>
                  </a:cubicBezTo>
                  <a:cubicBezTo>
                    <a:pt x="17487" y="1107"/>
                    <a:pt x="19497" y="2128"/>
                    <a:pt x="20501" y="3267"/>
                  </a:cubicBezTo>
                  <a:cubicBezTo>
                    <a:pt x="21506" y="4406"/>
                    <a:pt x="21506" y="5663"/>
                    <a:pt x="19371" y="6762"/>
                  </a:cubicBezTo>
                  <a:cubicBezTo>
                    <a:pt x="17236" y="7862"/>
                    <a:pt x="12966" y="8805"/>
                    <a:pt x="10078" y="9237"/>
                  </a:cubicBezTo>
                  <a:cubicBezTo>
                    <a:pt x="7190" y="9669"/>
                    <a:pt x="5683" y="9590"/>
                    <a:pt x="4176" y="9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0" name="Line"/>
            <p:cNvSpPr/>
            <p:nvPr/>
          </p:nvSpPr>
          <p:spPr>
            <a:xfrm>
              <a:off x="7151883" y="3674971"/>
              <a:ext cx="18400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00" y="5082"/>
                    <a:pt x="7800" y="10165"/>
                    <a:pt x="11400" y="13765"/>
                  </a:cubicBezTo>
                  <a:cubicBezTo>
                    <a:pt x="15000" y="17365"/>
                    <a:pt x="18300" y="194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1" name="Line"/>
            <p:cNvSpPr/>
            <p:nvPr/>
          </p:nvSpPr>
          <p:spPr>
            <a:xfrm>
              <a:off x="7250092" y="3682638"/>
              <a:ext cx="13179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fill="norm" stroke="1" extrusionOk="0">
                  <a:moveTo>
                    <a:pt x="21422" y="0"/>
                  </a:moveTo>
                  <a:cubicBezTo>
                    <a:pt x="14776" y="3600"/>
                    <a:pt x="8130" y="7200"/>
                    <a:pt x="4391" y="10000"/>
                  </a:cubicBezTo>
                  <a:cubicBezTo>
                    <a:pt x="653" y="12800"/>
                    <a:pt x="-178" y="14800"/>
                    <a:pt x="30" y="16600"/>
                  </a:cubicBezTo>
                  <a:cubicBezTo>
                    <a:pt x="237" y="18400"/>
                    <a:pt x="1484" y="20000"/>
                    <a:pt x="27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2" name="Line"/>
            <p:cNvSpPr/>
            <p:nvPr/>
          </p:nvSpPr>
          <p:spPr>
            <a:xfrm>
              <a:off x="7406161" y="3414299"/>
              <a:ext cx="136732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600" fill="norm" stroke="1" extrusionOk="0">
                  <a:moveTo>
                    <a:pt x="21012" y="0"/>
                  </a:moveTo>
                  <a:cubicBezTo>
                    <a:pt x="16299" y="171"/>
                    <a:pt x="11587" y="343"/>
                    <a:pt x="7856" y="2057"/>
                  </a:cubicBezTo>
                  <a:cubicBezTo>
                    <a:pt x="4125" y="3771"/>
                    <a:pt x="1376" y="7029"/>
                    <a:pt x="394" y="10029"/>
                  </a:cubicBezTo>
                  <a:cubicBezTo>
                    <a:pt x="-588" y="13029"/>
                    <a:pt x="197" y="15771"/>
                    <a:pt x="3536" y="17657"/>
                  </a:cubicBezTo>
                  <a:cubicBezTo>
                    <a:pt x="6874" y="19543"/>
                    <a:pt x="12765" y="20571"/>
                    <a:pt x="186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3" name="Line"/>
            <p:cNvSpPr/>
            <p:nvPr/>
          </p:nvSpPr>
          <p:spPr>
            <a:xfrm>
              <a:off x="7552159" y="3506301"/>
              <a:ext cx="182405" cy="215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11" fill="norm" stroke="1" extrusionOk="0">
                  <a:moveTo>
                    <a:pt x="19612" y="0"/>
                  </a:moveTo>
                  <a:cubicBezTo>
                    <a:pt x="16612" y="5591"/>
                    <a:pt x="13612" y="11181"/>
                    <a:pt x="11512" y="14612"/>
                  </a:cubicBezTo>
                  <a:cubicBezTo>
                    <a:pt x="9412" y="18042"/>
                    <a:pt x="8212" y="19313"/>
                    <a:pt x="6862" y="20202"/>
                  </a:cubicBezTo>
                  <a:cubicBezTo>
                    <a:pt x="5512" y="21092"/>
                    <a:pt x="4012" y="21600"/>
                    <a:pt x="2812" y="21346"/>
                  </a:cubicBezTo>
                  <a:cubicBezTo>
                    <a:pt x="1612" y="21092"/>
                    <a:pt x="712" y="20075"/>
                    <a:pt x="262" y="18551"/>
                  </a:cubicBezTo>
                  <a:cubicBezTo>
                    <a:pt x="-188" y="17026"/>
                    <a:pt x="-188" y="14993"/>
                    <a:pt x="1312" y="13722"/>
                  </a:cubicBezTo>
                  <a:cubicBezTo>
                    <a:pt x="2812" y="12452"/>
                    <a:pt x="5812" y="11944"/>
                    <a:pt x="9412" y="12325"/>
                  </a:cubicBezTo>
                  <a:cubicBezTo>
                    <a:pt x="13012" y="12706"/>
                    <a:pt x="17212" y="13976"/>
                    <a:pt x="21412" y="15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4" name="Line"/>
            <p:cNvSpPr/>
            <p:nvPr/>
          </p:nvSpPr>
          <p:spPr>
            <a:xfrm>
              <a:off x="7811232" y="3437299"/>
              <a:ext cx="93445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1" h="21600" fill="norm" stroke="1" extrusionOk="0">
                  <a:moveTo>
                    <a:pt x="18277" y="0"/>
                  </a:moveTo>
                  <a:cubicBezTo>
                    <a:pt x="19938" y="3462"/>
                    <a:pt x="21600" y="6923"/>
                    <a:pt x="18554" y="10523"/>
                  </a:cubicBezTo>
                  <a:cubicBezTo>
                    <a:pt x="15508" y="14123"/>
                    <a:pt x="7754" y="178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5" name="Line"/>
            <p:cNvSpPr/>
            <p:nvPr/>
          </p:nvSpPr>
          <p:spPr>
            <a:xfrm>
              <a:off x="0" y="3421966"/>
              <a:ext cx="290063" cy="538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552" fill="norm" stroke="1" extrusionOk="0">
                  <a:moveTo>
                    <a:pt x="2179" y="20576"/>
                  </a:moveTo>
                  <a:cubicBezTo>
                    <a:pt x="1421" y="21088"/>
                    <a:pt x="663" y="21600"/>
                    <a:pt x="284" y="21549"/>
                  </a:cubicBezTo>
                  <a:cubicBezTo>
                    <a:pt x="-95" y="21498"/>
                    <a:pt x="-95" y="20883"/>
                    <a:pt x="284" y="18785"/>
                  </a:cubicBezTo>
                  <a:cubicBezTo>
                    <a:pt x="663" y="16686"/>
                    <a:pt x="1421" y="13103"/>
                    <a:pt x="2463" y="10083"/>
                  </a:cubicBezTo>
                  <a:cubicBezTo>
                    <a:pt x="3505" y="7064"/>
                    <a:pt x="4831" y="4607"/>
                    <a:pt x="5873" y="3122"/>
                  </a:cubicBezTo>
                  <a:cubicBezTo>
                    <a:pt x="6916" y="1638"/>
                    <a:pt x="7673" y="1126"/>
                    <a:pt x="8526" y="717"/>
                  </a:cubicBezTo>
                  <a:cubicBezTo>
                    <a:pt x="9379" y="307"/>
                    <a:pt x="10326" y="0"/>
                    <a:pt x="11179" y="0"/>
                  </a:cubicBezTo>
                  <a:cubicBezTo>
                    <a:pt x="12031" y="0"/>
                    <a:pt x="12789" y="307"/>
                    <a:pt x="13926" y="1945"/>
                  </a:cubicBezTo>
                  <a:cubicBezTo>
                    <a:pt x="15063" y="3583"/>
                    <a:pt x="16579" y="6552"/>
                    <a:pt x="17905" y="9776"/>
                  </a:cubicBezTo>
                  <a:cubicBezTo>
                    <a:pt x="19231" y="13001"/>
                    <a:pt x="20368" y="16482"/>
                    <a:pt x="21505" y="19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6" name="Line"/>
            <p:cNvSpPr/>
            <p:nvPr/>
          </p:nvSpPr>
          <p:spPr>
            <a:xfrm>
              <a:off x="96637" y="3697972"/>
              <a:ext cx="247093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fill="norm" stroke="1" extrusionOk="0">
                  <a:moveTo>
                    <a:pt x="151" y="21600"/>
                  </a:moveTo>
                  <a:cubicBezTo>
                    <a:pt x="-70" y="19200"/>
                    <a:pt x="-290" y="16800"/>
                    <a:pt x="1363" y="14400"/>
                  </a:cubicBezTo>
                  <a:cubicBezTo>
                    <a:pt x="3016" y="12000"/>
                    <a:pt x="6543" y="9600"/>
                    <a:pt x="10179" y="7200"/>
                  </a:cubicBezTo>
                  <a:cubicBezTo>
                    <a:pt x="13816" y="4800"/>
                    <a:pt x="17563" y="2400"/>
                    <a:pt x="2131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7" name="Line"/>
            <p:cNvSpPr/>
            <p:nvPr/>
          </p:nvSpPr>
          <p:spPr>
            <a:xfrm>
              <a:off x="8554915" y="3628970"/>
              <a:ext cx="15334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8" name="Line"/>
            <p:cNvSpPr/>
            <p:nvPr/>
          </p:nvSpPr>
          <p:spPr>
            <a:xfrm>
              <a:off x="8585582" y="3529301"/>
              <a:ext cx="2300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9" name="Line"/>
            <p:cNvSpPr/>
            <p:nvPr/>
          </p:nvSpPr>
          <p:spPr>
            <a:xfrm>
              <a:off x="8646917" y="3525766"/>
              <a:ext cx="161004" cy="294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21600" y="2492"/>
                  </a:moveTo>
                  <a:cubicBezTo>
                    <a:pt x="20571" y="1747"/>
                    <a:pt x="19543" y="1002"/>
                    <a:pt x="17314" y="537"/>
                  </a:cubicBezTo>
                  <a:cubicBezTo>
                    <a:pt x="15086" y="71"/>
                    <a:pt x="11657" y="-115"/>
                    <a:pt x="9086" y="71"/>
                  </a:cubicBezTo>
                  <a:cubicBezTo>
                    <a:pt x="6514" y="257"/>
                    <a:pt x="4800" y="816"/>
                    <a:pt x="3943" y="1747"/>
                  </a:cubicBezTo>
                  <a:cubicBezTo>
                    <a:pt x="3086" y="2678"/>
                    <a:pt x="3086" y="3982"/>
                    <a:pt x="5486" y="5844"/>
                  </a:cubicBezTo>
                  <a:cubicBezTo>
                    <a:pt x="7886" y="7706"/>
                    <a:pt x="12686" y="10126"/>
                    <a:pt x="16114" y="11895"/>
                  </a:cubicBezTo>
                  <a:cubicBezTo>
                    <a:pt x="19543" y="13664"/>
                    <a:pt x="21600" y="14782"/>
                    <a:pt x="20914" y="16271"/>
                  </a:cubicBezTo>
                  <a:cubicBezTo>
                    <a:pt x="20229" y="17761"/>
                    <a:pt x="16800" y="19623"/>
                    <a:pt x="12857" y="20554"/>
                  </a:cubicBezTo>
                  <a:cubicBezTo>
                    <a:pt x="8914" y="21485"/>
                    <a:pt x="4457" y="21485"/>
                    <a:pt x="0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0" name="Line"/>
            <p:cNvSpPr/>
            <p:nvPr/>
          </p:nvSpPr>
          <p:spPr>
            <a:xfrm>
              <a:off x="9671304" y="3503186"/>
              <a:ext cx="255976" cy="327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157" fill="norm" stroke="1" extrusionOk="0">
                  <a:moveTo>
                    <a:pt x="2131" y="10588"/>
                  </a:moveTo>
                  <a:cubicBezTo>
                    <a:pt x="1083" y="10588"/>
                    <a:pt x="34" y="10588"/>
                    <a:pt x="34" y="10506"/>
                  </a:cubicBezTo>
                  <a:cubicBezTo>
                    <a:pt x="34" y="10424"/>
                    <a:pt x="1083" y="10259"/>
                    <a:pt x="3285" y="9022"/>
                  </a:cubicBezTo>
                  <a:cubicBezTo>
                    <a:pt x="5487" y="7785"/>
                    <a:pt x="8842" y="5477"/>
                    <a:pt x="10729" y="3911"/>
                  </a:cubicBezTo>
                  <a:cubicBezTo>
                    <a:pt x="12617" y="2344"/>
                    <a:pt x="13036" y="1520"/>
                    <a:pt x="12826" y="860"/>
                  </a:cubicBezTo>
                  <a:cubicBezTo>
                    <a:pt x="12617" y="201"/>
                    <a:pt x="11778" y="-294"/>
                    <a:pt x="10205" y="201"/>
                  </a:cubicBezTo>
                  <a:cubicBezTo>
                    <a:pt x="8632" y="695"/>
                    <a:pt x="6325" y="2179"/>
                    <a:pt x="4019" y="5312"/>
                  </a:cubicBezTo>
                  <a:cubicBezTo>
                    <a:pt x="1712" y="8445"/>
                    <a:pt x="-595" y="13227"/>
                    <a:pt x="139" y="16359"/>
                  </a:cubicBezTo>
                  <a:cubicBezTo>
                    <a:pt x="873" y="19492"/>
                    <a:pt x="4648" y="20976"/>
                    <a:pt x="8632" y="21141"/>
                  </a:cubicBezTo>
                  <a:cubicBezTo>
                    <a:pt x="12617" y="21306"/>
                    <a:pt x="16811" y="20152"/>
                    <a:pt x="21005" y="18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1" name="Line"/>
            <p:cNvSpPr/>
            <p:nvPr/>
          </p:nvSpPr>
          <p:spPr>
            <a:xfrm>
              <a:off x="9999794" y="3371613"/>
              <a:ext cx="126824" cy="461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189" fill="norm" stroke="1" extrusionOk="0">
                  <a:moveTo>
                    <a:pt x="21438" y="6539"/>
                  </a:moveTo>
                  <a:cubicBezTo>
                    <a:pt x="16254" y="8300"/>
                    <a:pt x="11070" y="10061"/>
                    <a:pt x="8262" y="11998"/>
                  </a:cubicBezTo>
                  <a:cubicBezTo>
                    <a:pt x="5454" y="13935"/>
                    <a:pt x="5022" y="16048"/>
                    <a:pt x="4590" y="17750"/>
                  </a:cubicBezTo>
                  <a:cubicBezTo>
                    <a:pt x="4158" y="19452"/>
                    <a:pt x="3726" y="20744"/>
                    <a:pt x="3294" y="21096"/>
                  </a:cubicBezTo>
                  <a:cubicBezTo>
                    <a:pt x="2862" y="21448"/>
                    <a:pt x="2430" y="20861"/>
                    <a:pt x="1782" y="18337"/>
                  </a:cubicBezTo>
                  <a:cubicBezTo>
                    <a:pt x="1134" y="15813"/>
                    <a:pt x="270" y="11352"/>
                    <a:pt x="54" y="8418"/>
                  </a:cubicBezTo>
                  <a:cubicBezTo>
                    <a:pt x="-162" y="5483"/>
                    <a:pt x="270" y="4074"/>
                    <a:pt x="1350" y="2900"/>
                  </a:cubicBezTo>
                  <a:cubicBezTo>
                    <a:pt x="2430" y="1726"/>
                    <a:pt x="4158" y="787"/>
                    <a:pt x="6534" y="318"/>
                  </a:cubicBezTo>
                  <a:cubicBezTo>
                    <a:pt x="8910" y="-152"/>
                    <a:pt x="11934" y="-152"/>
                    <a:pt x="14742" y="670"/>
                  </a:cubicBezTo>
                  <a:cubicBezTo>
                    <a:pt x="17550" y="1491"/>
                    <a:pt x="20142" y="3135"/>
                    <a:pt x="20358" y="4778"/>
                  </a:cubicBezTo>
                  <a:cubicBezTo>
                    <a:pt x="20574" y="6422"/>
                    <a:pt x="18414" y="8065"/>
                    <a:pt x="15174" y="9181"/>
                  </a:cubicBezTo>
                  <a:cubicBezTo>
                    <a:pt x="11934" y="10296"/>
                    <a:pt x="7614" y="10883"/>
                    <a:pt x="3294" y="1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2" name="Line"/>
            <p:cNvSpPr/>
            <p:nvPr/>
          </p:nvSpPr>
          <p:spPr>
            <a:xfrm>
              <a:off x="10184719" y="3405268"/>
              <a:ext cx="270024" cy="392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12" fill="norm" stroke="1" extrusionOk="0">
                  <a:moveTo>
                    <a:pt x="2073" y="3419"/>
                  </a:moveTo>
                  <a:cubicBezTo>
                    <a:pt x="1871" y="7042"/>
                    <a:pt x="1669" y="10665"/>
                    <a:pt x="1467" y="13313"/>
                  </a:cubicBezTo>
                  <a:cubicBezTo>
                    <a:pt x="1265" y="15961"/>
                    <a:pt x="1063" y="17633"/>
                    <a:pt x="861" y="18957"/>
                  </a:cubicBezTo>
                  <a:cubicBezTo>
                    <a:pt x="659" y="20281"/>
                    <a:pt x="458" y="21256"/>
                    <a:pt x="256" y="21396"/>
                  </a:cubicBezTo>
                  <a:cubicBezTo>
                    <a:pt x="54" y="21535"/>
                    <a:pt x="-148" y="20838"/>
                    <a:pt x="155" y="18260"/>
                  </a:cubicBezTo>
                  <a:cubicBezTo>
                    <a:pt x="458" y="15682"/>
                    <a:pt x="1265" y="11223"/>
                    <a:pt x="1871" y="8575"/>
                  </a:cubicBezTo>
                  <a:cubicBezTo>
                    <a:pt x="2476" y="5927"/>
                    <a:pt x="2880" y="5091"/>
                    <a:pt x="3385" y="4255"/>
                  </a:cubicBezTo>
                  <a:cubicBezTo>
                    <a:pt x="3889" y="3419"/>
                    <a:pt x="4495" y="2583"/>
                    <a:pt x="5101" y="2443"/>
                  </a:cubicBezTo>
                  <a:cubicBezTo>
                    <a:pt x="5706" y="2304"/>
                    <a:pt x="6312" y="2861"/>
                    <a:pt x="6716" y="3628"/>
                  </a:cubicBezTo>
                  <a:cubicBezTo>
                    <a:pt x="7119" y="4394"/>
                    <a:pt x="7321" y="5370"/>
                    <a:pt x="7927" y="5927"/>
                  </a:cubicBezTo>
                  <a:cubicBezTo>
                    <a:pt x="8532" y="6485"/>
                    <a:pt x="9542" y="6624"/>
                    <a:pt x="11258" y="5858"/>
                  </a:cubicBezTo>
                  <a:cubicBezTo>
                    <a:pt x="12973" y="5091"/>
                    <a:pt x="15396" y="3419"/>
                    <a:pt x="17213" y="2165"/>
                  </a:cubicBezTo>
                  <a:cubicBezTo>
                    <a:pt x="19030" y="910"/>
                    <a:pt x="20241" y="74"/>
                    <a:pt x="20846" y="5"/>
                  </a:cubicBezTo>
                  <a:cubicBezTo>
                    <a:pt x="21452" y="-65"/>
                    <a:pt x="21452" y="632"/>
                    <a:pt x="21048" y="2931"/>
                  </a:cubicBezTo>
                  <a:cubicBezTo>
                    <a:pt x="20645" y="5230"/>
                    <a:pt x="19837" y="9132"/>
                    <a:pt x="19433" y="11432"/>
                  </a:cubicBezTo>
                  <a:cubicBezTo>
                    <a:pt x="19030" y="13731"/>
                    <a:pt x="19030" y="14428"/>
                    <a:pt x="19231" y="14776"/>
                  </a:cubicBezTo>
                  <a:cubicBezTo>
                    <a:pt x="19433" y="15125"/>
                    <a:pt x="19837" y="15125"/>
                    <a:pt x="20241" y="151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3" name="Line"/>
            <p:cNvSpPr/>
            <p:nvPr/>
          </p:nvSpPr>
          <p:spPr>
            <a:xfrm>
              <a:off x="10579399" y="3421966"/>
              <a:ext cx="37896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983"/>
                    <a:pt x="3818" y="7966"/>
                    <a:pt x="1118" y="11566"/>
                  </a:cubicBezTo>
                  <a:cubicBezTo>
                    <a:pt x="-1582" y="15166"/>
                    <a:pt x="1118" y="18383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4" name="Line"/>
            <p:cNvSpPr/>
            <p:nvPr/>
          </p:nvSpPr>
          <p:spPr>
            <a:xfrm>
              <a:off x="10586627" y="3375965"/>
              <a:ext cx="253007" cy="13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73" y="16400"/>
                    <a:pt x="1745" y="11200"/>
                    <a:pt x="5345" y="7600"/>
                  </a:cubicBezTo>
                  <a:cubicBezTo>
                    <a:pt x="8945" y="4000"/>
                    <a:pt x="15273" y="2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5" name="Line"/>
            <p:cNvSpPr/>
            <p:nvPr/>
          </p:nvSpPr>
          <p:spPr>
            <a:xfrm>
              <a:off x="10594294" y="3544635"/>
              <a:ext cx="214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6" name="Line"/>
            <p:cNvSpPr/>
            <p:nvPr/>
          </p:nvSpPr>
          <p:spPr>
            <a:xfrm>
              <a:off x="1318358" y="5308008"/>
              <a:ext cx="187005" cy="683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562" fill="norm" stroke="1" extrusionOk="0">
                  <a:moveTo>
                    <a:pt x="7670" y="9672"/>
                  </a:moveTo>
                  <a:cubicBezTo>
                    <a:pt x="6806" y="11445"/>
                    <a:pt x="5942" y="13218"/>
                    <a:pt x="5510" y="15031"/>
                  </a:cubicBezTo>
                  <a:cubicBezTo>
                    <a:pt x="5078" y="16845"/>
                    <a:pt x="5078" y="18699"/>
                    <a:pt x="5078" y="19867"/>
                  </a:cubicBezTo>
                  <a:cubicBezTo>
                    <a:pt x="5078" y="21036"/>
                    <a:pt x="5078" y="21519"/>
                    <a:pt x="4934" y="21560"/>
                  </a:cubicBezTo>
                  <a:cubicBezTo>
                    <a:pt x="4790" y="21600"/>
                    <a:pt x="4502" y="21197"/>
                    <a:pt x="3782" y="20028"/>
                  </a:cubicBezTo>
                  <a:cubicBezTo>
                    <a:pt x="3062" y="18860"/>
                    <a:pt x="1910" y="16925"/>
                    <a:pt x="1046" y="14467"/>
                  </a:cubicBezTo>
                  <a:cubicBezTo>
                    <a:pt x="182" y="12009"/>
                    <a:pt x="-394" y="9027"/>
                    <a:pt x="326" y="6609"/>
                  </a:cubicBezTo>
                  <a:cubicBezTo>
                    <a:pt x="1046" y="4191"/>
                    <a:pt x="3062" y="2337"/>
                    <a:pt x="4790" y="1290"/>
                  </a:cubicBezTo>
                  <a:cubicBezTo>
                    <a:pt x="6518" y="242"/>
                    <a:pt x="7958" y="0"/>
                    <a:pt x="10118" y="0"/>
                  </a:cubicBezTo>
                  <a:cubicBezTo>
                    <a:pt x="12278" y="0"/>
                    <a:pt x="15158" y="242"/>
                    <a:pt x="17318" y="846"/>
                  </a:cubicBezTo>
                  <a:cubicBezTo>
                    <a:pt x="19478" y="1451"/>
                    <a:pt x="20918" y="2418"/>
                    <a:pt x="21062" y="3869"/>
                  </a:cubicBezTo>
                  <a:cubicBezTo>
                    <a:pt x="21206" y="5319"/>
                    <a:pt x="20054" y="7254"/>
                    <a:pt x="17606" y="8584"/>
                  </a:cubicBezTo>
                  <a:cubicBezTo>
                    <a:pt x="15158" y="9913"/>
                    <a:pt x="11414" y="10639"/>
                    <a:pt x="8822" y="10961"/>
                  </a:cubicBezTo>
                  <a:cubicBezTo>
                    <a:pt x="6230" y="11284"/>
                    <a:pt x="4790" y="11203"/>
                    <a:pt x="4790" y="10961"/>
                  </a:cubicBezTo>
                  <a:cubicBezTo>
                    <a:pt x="4790" y="10719"/>
                    <a:pt x="6230" y="10316"/>
                    <a:pt x="7670" y="9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7" name="Line"/>
            <p:cNvSpPr/>
            <p:nvPr/>
          </p:nvSpPr>
          <p:spPr>
            <a:xfrm>
              <a:off x="1395172" y="4919076"/>
              <a:ext cx="190586" cy="325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463" fill="norm" stroke="1" extrusionOk="0">
                  <a:moveTo>
                    <a:pt x="4198" y="11000"/>
                  </a:moveTo>
                  <a:cubicBezTo>
                    <a:pt x="3334" y="13701"/>
                    <a:pt x="2470" y="16401"/>
                    <a:pt x="1750" y="18341"/>
                  </a:cubicBezTo>
                  <a:cubicBezTo>
                    <a:pt x="1030" y="20282"/>
                    <a:pt x="454" y="21463"/>
                    <a:pt x="166" y="21463"/>
                  </a:cubicBezTo>
                  <a:cubicBezTo>
                    <a:pt x="-122" y="21463"/>
                    <a:pt x="-122" y="20282"/>
                    <a:pt x="886" y="17582"/>
                  </a:cubicBezTo>
                  <a:cubicBezTo>
                    <a:pt x="1894" y="14882"/>
                    <a:pt x="3910" y="10663"/>
                    <a:pt x="5638" y="7626"/>
                  </a:cubicBezTo>
                  <a:cubicBezTo>
                    <a:pt x="7366" y="4588"/>
                    <a:pt x="8806" y="2732"/>
                    <a:pt x="10102" y="1551"/>
                  </a:cubicBezTo>
                  <a:cubicBezTo>
                    <a:pt x="11398" y="369"/>
                    <a:pt x="12550" y="-137"/>
                    <a:pt x="13414" y="32"/>
                  </a:cubicBezTo>
                  <a:cubicBezTo>
                    <a:pt x="14278" y="201"/>
                    <a:pt x="14854" y="1044"/>
                    <a:pt x="15574" y="3660"/>
                  </a:cubicBezTo>
                  <a:cubicBezTo>
                    <a:pt x="16294" y="6276"/>
                    <a:pt x="17158" y="10663"/>
                    <a:pt x="18166" y="13701"/>
                  </a:cubicBezTo>
                  <a:cubicBezTo>
                    <a:pt x="19174" y="16738"/>
                    <a:pt x="20326" y="18426"/>
                    <a:pt x="21478" y="20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8" name="Line"/>
            <p:cNvSpPr/>
            <p:nvPr/>
          </p:nvSpPr>
          <p:spPr>
            <a:xfrm>
              <a:off x="1532090" y="5553347"/>
              <a:ext cx="115003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9" name="Line"/>
            <p:cNvSpPr/>
            <p:nvPr/>
          </p:nvSpPr>
          <p:spPr>
            <a:xfrm>
              <a:off x="1567563" y="5538013"/>
              <a:ext cx="87197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600" fill="norm" stroke="1" extrusionOk="0">
                  <a:moveTo>
                    <a:pt x="21056" y="0"/>
                  </a:moveTo>
                  <a:cubicBezTo>
                    <a:pt x="14267" y="4896"/>
                    <a:pt x="7479" y="9792"/>
                    <a:pt x="3776" y="12960"/>
                  </a:cubicBezTo>
                  <a:cubicBezTo>
                    <a:pt x="73" y="16128"/>
                    <a:pt x="-544" y="17568"/>
                    <a:pt x="382" y="18720"/>
                  </a:cubicBezTo>
                  <a:cubicBezTo>
                    <a:pt x="1307" y="19872"/>
                    <a:pt x="3776" y="20736"/>
                    <a:pt x="62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0" name="Line"/>
            <p:cNvSpPr/>
            <p:nvPr/>
          </p:nvSpPr>
          <p:spPr>
            <a:xfrm>
              <a:off x="1750486" y="5348898"/>
              <a:ext cx="134279" cy="27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0984" fill="norm" stroke="1" extrusionOk="0">
                  <a:moveTo>
                    <a:pt x="12856" y="4516"/>
                  </a:moveTo>
                  <a:cubicBezTo>
                    <a:pt x="12448" y="3535"/>
                    <a:pt x="12040" y="2553"/>
                    <a:pt x="11225" y="1669"/>
                  </a:cubicBezTo>
                  <a:cubicBezTo>
                    <a:pt x="10410" y="785"/>
                    <a:pt x="9188" y="0"/>
                    <a:pt x="7761" y="0"/>
                  </a:cubicBezTo>
                  <a:cubicBezTo>
                    <a:pt x="6335" y="0"/>
                    <a:pt x="4705" y="785"/>
                    <a:pt x="3074" y="3142"/>
                  </a:cubicBezTo>
                  <a:cubicBezTo>
                    <a:pt x="1444" y="5498"/>
                    <a:pt x="-186" y="9425"/>
                    <a:pt x="18" y="12960"/>
                  </a:cubicBezTo>
                  <a:cubicBezTo>
                    <a:pt x="222" y="16495"/>
                    <a:pt x="2259" y="19636"/>
                    <a:pt x="6131" y="20618"/>
                  </a:cubicBezTo>
                  <a:cubicBezTo>
                    <a:pt x="10003" y="21600"/>
                    <a:pt x="15708" y="20422"/>
                    <a:pt x="21414" y="19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1" name="Line"/>
            <p:cNvSpPr/>
            <p:nvPr/>
          </p:nvSpPr>
          <p:spPr>
            <a:xfrm>
              <a:off x="1847749" y="5338675"/>
              <a:ext cx="236354" cy="25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92" fill="norm" stroke="1" extrusionOk="0">
                  <a:moveTo>
                    <a:pt x="16603" y="0"/>
                  </a:moveTo>
                  <a:cubicBezTo>
                    <a:pt x="15674" y="4364"/>
                    <a:pt x="14745" y="8727"/>
                    <a:pt x="13003" y="12327"/>
                  </a:cubicBezTo>
                  <a:cubicBezTo>
                    <a:pt x="11261" y="15927"/>
                    <a:pt x="8706" y="18764"/>
                    <a:pt x="6615" y="20182"/>
                  </a:cubicBezTo>
                  <a:cubicBezTo>
                    <a:pt x="4525" y="21600"/>
                    <a:pt x="2899" y="21600"/>
                    <a:pt x="1854" y="21055"/>
                  </a:cubicBezTo>
                  <a:cubicBezTo>
                    <a:pt x="809" y="20509"/>
                    <a:pt x="345" y="19418"/>
                    <a:pt x="112" y="18327"/>
                  </a:cubicBezTo>
                  <a:cubicBezTo>
                    <a:pt x="-120" y="17236"/>
                    <a:pt x="-120" y="16145"/>
                    <a:pt x="1390" y="15273"/>
                  </a:cubicBezTo>
                  <a:cubicBezTo>
                    <a:pt x="2899" y="14400"/>
                    <a:pt x="5919" y="13745"/>
                    <a:pt x="8938" y="14291"/>
                  </a:cubicBezTo>
                  <a:cubicBezTo>
                    <a:pt x="11957" y="14836"/>
                    <a:pt x="14977" y="16582"/>
                    <a:pt x="16951" y="17782"/>
                  </a:cubicBezTo>
                  <a:cubicBezTo>
                    <a:pt x="18925" y="18982"/>
                    <a:pt x="19854" y="19636"/>
                    <a:pt x="20435" y="19964"/>
                  </a:cubicBezTo>
                  <a:cubicBezTo>
                    <a:pt x="21015" y="20291"/>
                    <a:pt x="21248" y="20291"/>
                    <a:pt x="21480" y="20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2" name="Line"/>
            <p:cNvSpPr/>
            <p:nvPr/>
          </p:nvSpPr>
          <p:spPr>
            <a:xfrm>
              <a:off x="2122436" y="5262007"/>
              <a:ext cx="98204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0" h="21600" fill="norm" stroke="1" extrusionOk="0">
                  <a:moveTo>
                    <a:pt x="0" y="0"/>
                  </a:moveTo>
                  <a:cubicBezTo>
                    <a:pt x="2700" y="136"/>
                    <a:pt x="5400" y="272"/>
                    <a:pt x="8640" y="1494"/>
                  </a:cubicBezTo>
                  <a:cubicBezTo>
                    <a:pt x="11880" y="2717"/>
                    <a:pt x="15660" y="5026"/>
                    <a:pt x="18090" y="8015"/>
                  </a:cubicBezTo>
                  <a:cubicBezTo>
                    <a:pt x="20520" y="11004"/>
                    <a:pt x="21600" y="14672"/>
                    <a:pt x="19980" y="17049"/>
                  </a:cubicBezTo>
                  <a:cubicBezTo>
                    <a:pt x="18360" y="19426"/>
                    <a:pt x="14040" y="20513"/>
                    <a:pt x="97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3" name="Line"/>
            <p:cNvSpPr/>
            <p:nvPr/>
          </p:nvSpPr>
          <p:spPr>
            <a:xfrm>
              <a:off x="2712783" y="5484345"/>
              <a:ext cx="260673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47" y="18000"/>
                    <a:pt x="8894" y="14400"/>
                    <a:pt x="12494" y="10800"/>
                  </a:cubicBezTo>
                  <a:cubicBezTo>
                    <a:pt x="16094" y="7200"/>
                    <a:pt x="1884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4" name="Line"/>
            <p:cNvSpPr/>
            <p:nvPr/>
          </p:nvSpPr>
          <p:spPr>
            <a:xfrm>
              <a:off x="2912998" y="5308008"/>
              <a:ext cx="29791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20982" y="0"/>
                  </a:moveTo>
                  <a:cubicBezTo>
                    <a:pt x="13782" y="2250"/>
                    <a:pt x="6582" y="4500"/>
                    <a:pt x="2982" y="7725"/>
                  </a:cubicBezTo>
                  <a:cubicBezTo>
                    <a:pt x="-618" y="10950"/>
                    <a:pt x="-618" y="15150"/>
                    <a:pt x="1182" y="17625"/>
                  </a:cubicBezTo>
                  <a:cubicBezTo>
                    <a:pt x="2982" y="20100"/>
                    <a:pt x="6582" y="20850"/>
                    <a:pt x="101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5" name="Line"/>
            <p:cNvSpPr/>
            <p:nvPr/>
          </p:nvSpPr>
          <p:spPr>
            <a:xfrm>
              <a:off x="2804785" y="5645349"/>
              <a:ext cx="460011" cy="75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71" fill="norm" stroke="1" extrusionOk="0">
                  <a:moveTo>
                    <a:pt x="0" y="18813"/>
                  </a:moveTo>
                  <a:cubicBezTo>
                    <a:pt x="1320" y="20206"/>
                    <a:pt x="2640" y="21600"/>
                    <a:pt x="5220" y="19858"/>
                  </a:cubicBezTo>
                  <a:cubicBezTo>
                    <a:pt x="7800" y="18116"/>
                    <a:pt x="11640" y="13239"/>
                    <a:pt x="14580" y="9406"/>
                  </a:cubicBezTo>
                  <a:cubicBezTo>
                    <a:pt x="17520" y="5574"/>
                    <a:pt x="19560" y="278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6" name="Line"/>
            <p:cNvSpPr/>
            <p:nvPr/>
          </p:nvSpPr>
          <p:spPr>
            <a:xfrm>
              <a:off x="3594470" y="5277341"/>
              <a:ext cx="1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6600"/>
                    <a:pt x="21600" y="13200"/>
                    <a:pt x="0" y="16800"/>
                  </a:cubicBezTo>
                  <a:cubicBezTo>
                    <a:pt x="21600" y="20400"/>
                    <a:pt x="21600" y="21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7" name="Line"/>
            <p:cNvSpPr/>
            <p:nvPr/>
          </p:nvSpPr>
          <p:spPr>
            <a:xfrm>
              <a:off x="3732473" y="5499679"/>
              <a:ext cx="53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8" name="Line"/>
            <p:cNvSpPr/>
            <p:nvPr/>
          </p:nvSpPr>
          <p:spPr>
            <a:xfrm>
              <a:off x="3843362" y="5224289"/>
              <a:ext cx="249453" cy="412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147" fill="norm" stroke="1" extrusionOk="0">
                  <a:moveTo>
                    <a:pt x="12918" y="6252"/>
                  </a:moveTo>
                  <a:cubicBezTo>
                    <a:pt x="12477" y="4420"/>
                    <a:pt x="12036" y="2587"/>
                    <a:pt x="11375" y="1409"/>
                  </a:cubicBezTo>
                  <a:cubicBezTo>
                    <a:pt x="10714" y="231"/>
                    <a:pt x="9832" y="-293"/>
                    <a:pt x="7959" y="165"/>
                  </a:cubicBezTo>
                  <a:cubicBezTo>
                    <a:pt x="6085" y="623"/>
                    <a:pt x="3220" y="2063"/>
                    <a:pt x="1677" y="3372"/>
                  </a:cubicBezTo>
                  <a:cubicBezTo>
                    <a:pt x="134" y="4682"/>
                    <a:pt x="-86" y="5860"/>
                    <a:pt x="24" y="6776"/>
                  </a:cubicBezTo>
                  <a:cubicBezTo>
                    <a:pt x="134" y="7692"/>
                    <a:pt x="575" y="8347"/>
                    <a:pt x="2338" y="8282"/>
                  </a:cubicBezTo>
                  <a:cubicBezTo>
                    <a:pt x="4102" y="8216"/>
                    <a:pt x="7187" y="7431"/>
                    <a:pt x="9061" y="6645"/>
                  </a:cubicBezTo>
                  <a:cubicBezTo>
                    <a:pt x="10934" y="5860"/>
                    <a:pt x="11596" y="5074"/>
                    <a:pt x="12367" y="4420"/>
                  </a:cubicBezTo>
                  <a:cubicBezTo>
                    <a:pt x="13138" y="3765"/>
                    <a:pt x="14020" y="3242"/>
                    <a:pt x="14571" y="3307"/>
                  </a:cubicBezTo>
                  <a:cubicBezTo>
                    <a:pt x="15122" y="3372"/>
                    <a:pt x="15343" y="4027"/>
                    <a:pt x="15343" y="6449"/>
                  </a:cubicBezTo>
                  <a:cubicBezTo>
                    <a:pt x="15343" y="8871"/>
                    <a:pt x="15122" y="13060"/>
                    <a:pt x="15012" y="15482"/>
                  </a:cubicBezTo>
                  <a:cubicBezTo>
                    <a:pt x="14902" y="17903"/>
                    <a:pt x="14902" y="18558"/>
                    <a:pt x="14902" y="19278"/>
                  </a:cubicBezTo>
                  <a:cubicBezTo>
                    <a:pt x="14902" y="19998"/>
                    <a:pt x="14902" y="20783"/>
                    <a:pt x="15453" y="21045"/>
                  </a:cubicBezTo>
                  <a:cubicBezTo>
                    <a:pt x="16004" y="21307"/>
                    <a:pt x="17106" y="21045"/>
                    <a:pt x="18208" y="20522"/>
                  </a:cubicBezTo>
                  <a:cubicBezTo>
                    <a:pt x="19310" y="19998"/>
                    <a:pt x="20412" y="19212"/>
                    <a:pt x="21514" y="18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9" name="Line"/>
            <p:cNvSpPr/>
            <p:nvPr/>
          </p:nvSpPr>
          <p:spPr>
            <a:xfrm>
              <a:off x="4169482" y="5182546"/>
              <a:ext cx="129019" cy="438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411" fill="norm" stroke="1" extrusionOk="0">
                  <a:moveTo>
                    <a:pt x="18692" y="2384"/>
                  </a:moveTo>
                  <a:cubicBezTo>
                    <a:pt x="19108" y="1260"/>
                    <a:pt x="19523" y="137"/>
                    <a:pt x="18692" y="12"/>
                  </a:cubicBezTo>
                  <a:cubicBezTo>
                    <a:pt x="17862" y="-113"/>
                    <a:pt x="15785" y="761"/>
                    <a:pt x="12669" y="3133"/>
                  </a:cubicBezTo>
                  <a:cubicBezTo>
                    <a:pt x="9554" y="5506"/>
                    <a:pt x="5400" y="9376"/>
                    <a:pt x="3323" y="12435"/>
                  </a:cubicBezTo>
                  <a:cubicBezTo>
                    <a:pt x="1246" y="15494"/>
                    <a:pt x="1246" y="17741"/>
                    <a:pt x="2077" y="19115"/>
                  </a:cubicBezTo>
                  <a:cubicBezTo>
                    <a:pt x="2908" y="20488"/>
                    <a:pt x="4569" y="20988"/>
                    <a:pt x="6854" y="21237"/>
                  </a:cubicBezTo>
                  <a:cubicBezTo>
                    <a:pt x="9138" y="21487"/>
                    <a:pt x="12046" y="21487"/>
                    <a:pt x="14331" y="21112"/>
                  </a:cubicBezTo>
                  <a:cubicBezTo>
                    <a:pt x="16615" y="20738"/>
                    <a:pt x="18277" y="19989"/>
                    <a:pt x="19523" y="19177"/>
                  </a:cubicBezTo>
                  <a:cubicBezTo>
                    <a:pt x="20769" y="18366"/>
                    <a:pt x="21600" y="17492"/>
                    <a:pt x="20354" y="16493"/>
                  </a:cubicBezTo>
                  <a:cubicBezTo>
                    <a:pt x="19108" y="15494"/>
                    <a:pt x="15785" y="14370"/>
                    <a:pt x="12046" y="14183"/>
                  </a:cubicBezTo>
                  <a:cubicBezTo>
                    <a:pt x="8308" y="13996"/>
                    <a:pt x="4154" y="14745"/>
                    <a:pt x="0" y="15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0" name="Line"/>
            <p:cNvSpPr/>
            <p:nvPr/>
          </p:nvSpPr>
          <p:spPr>
            <a:xfrm>
              <a:off x="4629493" y="4706762"/>
              <a:ext cx="4145206" cy="1364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fill="norm" stroke="1" extrusionOk="0">
                  <a:moveTo>
                    <a:pt x="0" y="16009"/>
                  </a:moveTo>
                  <a:cubicBezTo>
                    <a:pt x="67" y="17177"/>
                    <a:pt x="133" y="18346"/>
                    <a:pt x="186" y="19132"/>
                  </a:cubicBezTo>
                  <a:cubicBezTo>
                    <a:pt x="240" y="19918"/>
                    <a:pt x="280" y="20321"/>
                    <a:pt x="320" y="20704"/>
                  </a:cubicBezTo>
                  <a:cubicBezTo>
                    <a:pt x="360" y="21086"/>
                    <a:pt x="400" y="21449"/>
                    <a:pt x="426" y="21510"/>
                  </a:cubicBezTo>
                  <a:cubicBezTo>
                    <a:pt x="453" y="21570"/>
                    <a:pt x="466" y="21328"/>
                    <a:pt x="493" y="20482"/>
                  </a:cubicBezTo>
                  <a:cubicBezTo>
                    <a:pt x="519" y="19636"/>
                    <a:pt x="559" y="18185"/>
                    <a:pt x="586" y="16674"/>
                  </a:cubicBezTo>
                  <a:cubicBezTo>
                    <a:pt x="613" y="15163"/>
                    <a:pt x="626" y="13591"/>
                    <a:pt x="633" y="11939"/>
                  </a:cubicBezTo>
                  <a:cubicBezTo>
                    <a:pt x="639" y="10286"/>
                    <a:pt x="639" y="8554"/>
                    <a:pt x="626" y="7002"/>
                  </a:cubicBezTo>
                  <a:cubicBezTo>
                    <a:pt x="613" y="5451"/>
                    <a:pt x="586" y="4080"/>
                    <a:pt x="566" y="3295"/>
                  </a:cubicBezTo>
                  <a:cubicBezTo>
                    <a:pt x="546" y="2509"/>
                    <a:pt x="533" y="2307"/>
                    <a:pt x="559" y="2166"/>
                  </a:cubicBezTo>
                  <a:cubicBezTo>
                    <a:pt x="586" y="2025"/>
                    <a:pt x="653" y="1945"/>
                    <a:pt x="899" y="1844"/>
                  </a:cubicBezTo>
                  <a:cubicBezTo>
                    <a:pt x="1145" y="1743"/>
                    <a:pt x="1571" y="1622"/>
                    <a:pt x="2018" y="1501"/>
                  </a:cubicBezTo>
                  <a:cubicBezTo>
                    <a:pt x="2464" y="1380"/>
                    <a:pt x="2930" y="1260"/>
                    <a:pt x="3369" y="1159"/>
                  </a:cubicBezTo>
                  <a:cubicBezTo>
                    <a:pt x="3809" y="1058"/>
                    <a:pt x="4221" y="977"/>
                    <a:pt x="4708" y="937"/>
                  </a:cubicBezTo>
                  <a:cubicBezTo>
                    <a:pt x="5194" y="897"/>
                    <a:pt x="5753" y="897"/>
                    <a:pt x="6246" y="897"/>
                  </a:cubicBezTo>
                  <a:cubicBezTo>
                    <a:pt x="6738" y="897"/>
                    <a:pt x="7164" y="897"/>
                    <a:pt x="7631" y="897"/>
                  </a:cubicBezTo>
                  <a:cubicBezTo>
                    <a:pt x="8097" y="897"/>
                    <a:pt x="8603" y="897"/>
                    <a:pt x="9102" y="897"/>
                  </a:cubicBezTo>
                  <a:cubicBezTo>
                    <a:pt x="9601" y="897"/>
                    <a:pt x="10094" y="897"/>
                    <a:pt x="10587" y="897"/>
                  </a:cubicBezTo>
                  <a:cubicBezTo>
                    <a:pt x="11080" y="897"/>
                    <a:pt x="11572" y="897"/>
                    <a:pt x="12092" y="877"/>
                  </a:cubicBezTo>
                  <a:cubicBezTo>
                    <a:pt x="12611" y="857"/>
                    <a:pt x="13157" y="816"/>
                    <a:pt x="13696" y="776"/>
                  </a:cubicBezTo>
                  <a:cubicBezTo>
                    <a:pt x="14236" y="736"/>
                    <a:pt x="14768" y="695"/>
                    <a:pt x="15288" y="635"/>
                  </a:cubicBezTo>
                  <a:cubicBezTo>
                    <a:pt x="15807" y="574"/>
                    <a:pt x="16313" y="494"/>
                    <a:pt x="16892" y="413"/>
                  </a:cubicBezTo>
                  <a:cubicBezTo>
                    <a:pt x="17472" y="333"/>
                    <a:pt x="18124" y="252"/>
                    <a:pt x="18704" y="192"/>
                  </a:cubicBezTo>
                  <a:cubicBezTo>
                    <a:pt x="19283" y="131"/>
                    <a:pt x="19789" y="91"/>
                    <a:pt x="20242" y="51"/>
                  </a:cubicBezTo>
                  <a:cubicBezTo>
                    <a:pt x="20694" y="10"/>
                    <a:pt x="21094" y="-30"/>
                    <a:pt x="21320" y="30"/>
                  </a:cubicBezTo>
                  <a:cubicBezTo>
                    <a:pt x="21547" y="91"/>
                    <a:pt x="21600" y="252"/>
                    <a:pt x="21600" y="413"/>
                  </a:cubicBezTo>
                  <a:cubicBezTo>
                    <a:pt x="21600" y="574"/>
                    <a:pt x="21547" y="736"/>
                    <a:pt x="21493" y="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1" name="Line"/>
            <p:cNvSpPr/>
            <p:nvPr/>
          </p:nvSpPr>
          <p:spPr>
            <a:xfrm>
              <a:off x="5279696" y="4943563"/>
              <a:ext cx="168753" cy="560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437" fill="norm" stroke="1" extrusionOk="0">
                  <a:moveTo>
                    <a:pt x="2090" y="8953"/>
                  </a:moveTo>
                  <a:cubicBezTo>
                    <a:pt x="1772" y="11592"/>
                    <a:pt x="1454" y="14231"/>
                    <a:pt x="1454" y="16137"/>
                  </a:cubicBezTo>
                  <a:cubicBezTo>
                    <a:pt x="1454" y="18042"/>
                    <a:pt x="1772" y="19215"/>
                    <a:pt x="1931" y="20095"/>
                  </a:cubicBezTo>
                  <a:cubicBezTo>
                    <a:pt x="2090" y="20975"/>
                    <a:pt x="2090" y="21561"/>
                    <a:pt x="1931" y="21414"/>
                  </a:cubicBezTo>
                  <a:cubicBezTo>
                    <a:pt x="1772" y="21268"/>
                    <a:pt x="1454" y="20388"/>
                    <a:pt x="978" y="18140"/>
                  </a:cubicBezTo>
                  <a:cubicBezTo>
                    <a:pt x="501" y="15892"/>
                    <a:pt x="-134" y="12276"/>
                    <a:pt x="25" y="9490"/>
                  </a:cubicBezTo>
                  <a:cubicBezTo>
                    <a:pt x="184" y="6705"/>
                    <a:pt x="1137" y="4750"/>
                    <a:pt x="2248" y="3382"/>
                  </a:cubicBezTo>
                  <a:cubicBezTo>
                    <a:pt x="3360" y="2013"/>
                    <a:pt x="4631" y="1232"/>
                    <a:pt x="6060" y="743"/>
                  </a:cubicBezTo>
                  <a:cubicBezTo>
                    <a:pt x="7490" y="254"/>
                    <a:pt x="9078" y="59"/>
                    <a:pt x="10666" y="10"/>
                  </a:cubicBezTo>
                  <a:cubicBezTo>
                    <a:pt x="12254" y="-39"/>
                    <a:pt x="13842" y="59"/>
                    <a:pt x="15748" y="890"/>
                  </a:cubicBezTo>
                  <a:cubicBezTo>
                    <a:pt x="17654" y="1720"/>
                    <a:pt x="19878" y="3284"/>
                    <a:pt x="20672" y="4652"/>
                  </a:cubicBezTo>
                  <a:cubicBezTo>
                    <a:pt x="21466" y="6021"/>
                    <a:pt x="20831" y="7194"/>
                    <a:pt x="17178" y="8122"/>
                  </a:cubicBezTo>
                  <a:cubicBezTo>
                    <a:pt x="13525" y="9051"/>
                    <a:pt x="6854" y="9735"/>
                    <a:pt x="184" y="10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2" name="Line"/>
            <p:cNvSpPr/>
            <p:nvPr/>
          </p:nvSpPr>
          <p:spPr>
            <a:xfrm>
              <a:off x="5411511" y="5262007"/>
              <a:ext cx="13800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1600" y="2700"/>
                    <a:pt x="3200" y="0"/>
                    <a:pt x="5000" y="0"/>
                  </a:cubicBezTo>
                  <a:cubicBezTo>
                    <a:pt x="6800" y="0"/>
                    <a:pt x="8800" y="2700"/>
                    <a:pt x="11600" y="6750"/>
                  </a:cubicBezTo>
                  <a:cubicBezTo>
                    <a:pt x="14400" y="10800"/>
                    <a:pt x="18000" y="16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3" name="Line"/>
            <p:cNvSpPr/>
            <p:nvPr/>
          </p:nvSpPr>
          <p:spPr>
            <a:xfrm>
              <a:off x="5457512" y="5254280"/>
              <a:ext cx="107336" cy="138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fill="norm" stroke="1" extrusionOk="0">
                  <a:moveTo>
                    <a:pt x="21600" y="1188"/>
                  </a:moveTo>
                  <a:cubicBezTo>
                    <a:pt x="19029" y="402"/>
                    <a:pt x="16457" y="-383"/>
                    <a:pt x="13886" y="206"/>
                  </a:cubicBezTo>
                  <a:cubicBezTo>
                    <a:pt x="11314" y="795"/>
                    <a:pt x="8743" y="2759"/>
                    <a:pt x="6429" y="6490"/>
                  </a:cubicBezTo>
                  <a:cubicBezTo>
                    <a:pt x="4114" y="10221"/>
                    <a:pt x="2057" y="15719"/>
                    <a:pt x="0" y="21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4" name="Line"/>
            <p:cNvSpPr/>
            <p:nvPr/>
          </p:nvSpPr>
          <p:spPr>
            <a:xfrm>
              <a:off x="5450872" y="4850432"/>
              <a:ext cx="152310" cy="112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143" fill="norm" stroke="1" extrusionOk="0">
                  <a:moveTo>
                    <a:pt x="6335" y="2423"/>
                  </a:moveTo>
                  <a:cubicBezTo>
                    <a:pt x="4175" y="6743"/>
                    <a:pt x="2015" y="11063"/>
                    <a:pt x="935" y="14663"/>
                  </a:cubicBezTo>
                  <a:cubicBezTo>
                    <a:pt x="-145" y="18263"/>
                    <a:pt x="-145" y="21143"/>
                    <a:pt x="215" y="21143"/>
                  </a:cubicBezTo>
                  <a:cubicBezTo>
                    <a:pt x="575" y="21143"/>
                    <a:pt x="1295" y="18263"/>
                    <a:pt x="2195" y="15383"/>
                  </a:cubicBezTo>
                  <a:cubicBezTo>
                    <a:pt x="3095" y="12503"/>
                    <a:pt x="4175" y="9623"/>
                    <a:pt x="5075" y="6983"/>
                  </a:cubicBezTo>
                  <a:cubicBezTo>
                    <a:pt x="5975" y="4343"/>
                    <a:pt x="6695" y="1943"/>
                    <a:pt x="7955" y="743"/>
                  </a:cubicBezTo>
                  <a:cubicBezTo>
                    <a:pt x="9215" y="-457"/>
                    <a:pt x="11015" y="-457"/>
                    <a:pt x="13355" y="2663"/>
                  </a:cubicBezTo>
                  <a:cubicBezTo>
                    <a:pt x="15695" y="5783"/>
                    <a:pt x="18575" y="12023"/>
                    <a:pt x="21455" y="18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5" name="Line"/>
            <p:cNvSpPr/>
            <p:nvPr/>
          </p:nvSpPr>
          <p:spPr>
            <a:xfrm>
              <a:off x="5655827" y="4982717"/>
              <a:ext cx="146693" cy="255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191" fill="norm" stroke="1" extrusionOk="0">
                  <a:moveTo>
                    <a:pt x="18817" y="1543"/>
                  </a:moveTo>
                  <a:cubicBezTo>
                    <a:pt x="17353" y="908"/>
                    <a:pt x="15889" y="273"/>
                    <a:pt x="14241" y="61"/>
                  </a:cubicBezTo>
                  <a:cubicBezTo>
                    <a:pt x="12594" y="-151"/>
                    <a:pt x="10763" y="61"/>
                    <a:pt x="8200" y="2920"/>
                  </a:cubicBezTo>
                  <a:cubicBezTo>
                    <a:pt x="5638" y="5778"/>
                    <a:pt x="2343" y="11284"/>
                    <a:pt x="878" y="14673"/>
                  </a:cubicBezTo>
                  <a:cubicBezTo>
                    <a:pt x="-586" y="18061"/>
                    <a:pt x="-220" y="19331"/>
                    <a:pt x="1977" y="20178"/>
                  </a:cubicBezTo>
                  <a:cubicBezTo>
                    <a:pt x="4173" y="21025"/>
                    <a:pt x="8200" y="21449"/>
                    <a:pt x="11678" y="21025"/>
                  </a:cubicBezTo>
                  <a:cubicBezTo>
                    <a:pt x="15156" y="20602"/>
                    <a:pt x="18085" y="19331"/>
                    <a:pt x="21014" y="180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6" name="Line"/>
            <p:cNvSpPr/>
            <p:nvPr/>
          </p:nvSpPr>
          <p:spPr>
            <a:xfrm>
              <a:off x="5802565" y="5039340"/>
              <a:ext cx="137958" cy="220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209" fill="norm" stroke="1" extrusionOk="0">
                  <a:moveTo>
                    <a:pt x="16487" y="2241"/>
                  </a:moveTo>
                  <a:cubicBezTo>
                    <a:pt x="17273" y="1013"/>
                    <a:pt x="18058" y="-214"/>
                    <a:pt x="18451" y="31"/>
                  </a:cubicBezTo>
                  <a:cubicBezTo>
                    <a:pt x="18844" y="277"/>
                    <a:pt x="18844" y="1995"/>
                    <a:pt x="17273" y="5309"/>
                  </a:cubicBezTo>
                  <a:cubicBezTo>
                    <a:pt x="15702" y="8622"/>
                    <a:pt x="12560" y="13531"/>
                    <a:pt x="10204" y="16477"/>
                  </a:cubicBezTo>
                  <a:cubicBezTo>
                    <a:pt x="7847" y="19422"/>
                    <a:pt x="6276" y="20404"/>
                    <a:pt x="4509" y="20895"/>
                  </a:cubicBezTo>
                  <a:cubicBezTo>
                    <a:pt x="2742" y="21386"/>
                    <a:pt x="778" y="21386"/>
                    <a:pt x="189" y="20281"/>
                  </a:cubicBezTo>
                  <a:cubicBezTo>
                    <a:pt x="-400" y="19177"/>
                    <a:pt x="385" y="16968"/>
                    <a:pt x="2545" y="15863"/>
                  </a:cubicBezTo>
                  <a:cubicBezTo>
                    <a:pt x="4705" y="14759"/>
                    <a:pt x="8240" y="14759"/>
                    <a:pt x="11578" y="15372"/>
                  </a:cubicBezTo>
                  <a:cubicBezTo>
                    <a:pt x="14916" y="15986"/>
                    <a:pt x="18058" y="17213"/>
                    <a:pt x="21200" y="18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7" name="Line"/>
            <p:cNvSpPr/>
            <p:nvPr/>
          </p:nvSpPr>
          <p:spPr>
            <a:xfrm>
              <a:off x="5978857" y="4971805"/>
              <a:ext cx="133069" cy="35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532" fill="norm" stroke="1" extrusionOk="0">
                  <a:moveTo>
                    <a:pt x="0" y="851"/>
                  </a:moveTo>
                  <a:cubicBezTo>
                    <a:pt x="1630" y="392"/>
                    <a:pt x="3260" y="-68"/>
                    <a:pt x="5094" y="9"/>
                  </a:cubicBezTo>
                  <a:cubicBezTo>
                    <a:pt x="6928" y="85"/>
                    <a:pt x="8966" y="698"/>
                    <a:pt x="12430" y="2843"/>
                  </a:cubicBezTo>
                  <a:cubicBezTo>
                    <a:pt x="15894" y="4987"/>
                    <a:pt x="20785" y="8664"/>
                    <a:pt x="21192" y="12034"/>
                  </a:cubicBezTo>
                  <a:cubicBezTo>
                    <a:pt x="21600" y="15404"/>
                    <a:pt x="17525" y="18468"/>
                    <a:pt x="13449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8" name="Line"/>
            <p:cNvSpPr/>
            <p:nvPr/>
          </p:nvSpPr>
          <p:spPr>
            <a:xfrm>
              <a:off x="6247196" y="5200672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9" name="Line"/>
            <p:cNvSpPr/>
            <p:nvPr/>
          </p:nvSpPr>
          <p:spPr>
            <a:xfrm>
              <a:off x="6617553" y="4926629"/>
              <a:ext cx="158656" cy="450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506" fill="norm" stroke="1" extrusionOk="0">
                  <a:moveTo>
                    <a:pt x="20952" y="1004"/>
                  </a:moveTo>
                  <a:cubicBezTo>
                    <a:pt x="19602" y="638"/>
                    <a:pt x="18252" y="272"/>
                    <a:pt x="16565" y="89"/>
                  </a:cubicBezTo>
                  <a:cubicBezTo>
                    <a:pt x="14877" y="-94"/>
                    <a:pt x="12852" y="-94"/>
                    <a:pt x="10152" y="1065"/>
                  </a:cubicBezTo>
                  <a:cubicBezTo>
                    <a:pt x="7452" y="2225"/>
                    <a:pt x="4077" y="4543"/>
                    <a:pt x="2052" y="7594"/>
                  </a:cubicBezTo>
                  <a:cubicBezTo>
                    <a:pt x="27" y="10645"/>
                    <a:pt x="-648" y="14428"/>
                    <a:pt x="702" y="16869"/>
                  </a:cubicBezTo>
                  <a:cubicBezTo>
                    <a:pt x="2052" y="19309"/>
                    <a:pt x="5427" y="20408"/>
                    <a:pt x="8802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0" name="Line"/>
            <p:cNvSpPr/>
            <p:nvPr/>
          </p:nvSpPr>
          <p:spPr>
            <a:xfrm>
              <a:off x="6831013" y="5047336"/>
              <a:ext cx="21864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4364"/>
                    <a:pt x="1332" y="8727"/>
                    <a:pt x="132" y="12327"/>
                  </a:cubicBezTo>
                  <a:cubicBezTo>
                    <a:pt x="-1068" y="15927"/>
                    <a:pt x="6132" y="18764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1" name="Line"/>
            <p:cNvSpPr/>
            <p:nvPr/>
          </p:nvSpPr>
          <p:spPr>
            <a:xfrm>
              <a:off x="6914211" y="5177672"/>
              <a:ext cx="230006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60" y="15840"/>
                    <a:pt x="6720" y="10080"/>
                    <a:pt x="10320" y="6480"/>
                  </a:cubicBezTo>
                  <a:cubicBezTo>
                    <a:pt x="13920" y="2880"/>
                    <a:pt x="1776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2" name="Line"/>
            <p:cNvSpPr/>
            <p:nvPr/>
          </p:nvSpPr>
          <p:spPr>
            <a:xfrm>
              <a:off x="7359527" y="4968238"/>
              <a:ext cx="161837" cy="600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504" fill="norm" stroke="1" extrusionOk="0">
                  <a:moveTo>
                    <a:pt x="7004" y="7501"/>
                  </a:moveTo>
                  <a:cubicBezTo>
                    <a:pt x="5654" y="8416"/>
                    <a:pt x="4303" y="9331"/>
                    <a:pt x="3460" y="11024"/>
                  </a:cubicBezTo>
                  <a:cubicBezTo>
                    <a:pt x="2616" y="12718"/>
                    <a:pt x="2279" y="15189"/>
                    <a:pt x="2110" y="16882"/>
                  </a:cubicBezTo>
                  <a:cubicBezTo>
                    <a:pt x="1941" y="18575"/>
                    <a:pt x="1941" y="19490"/>
                    <a:pt x="1604" y="20223"/>
                  </a:cubicBezTo>
                  <a:cubicBezTo>
                    <a:pt x="1266" y="20955"/>
                    <a:pt x="591" y="21504"/>
                    <a:pt x="254" y="21504"/>
                  </a:cubicBezTo>
                  <a:cubicBezTo>
                    <a:pt x="-84" y="21504"/>
                    <a:pt x="-84" y="20955"/>
                    <a:pt x="254" y="19033"/>
                  </a:cubicBezTo>
                  <a:cubicBezTo>
                    <a:pt x="591" y="17111"/>
                    <a:pt x="1266" y="13816"/>
                    <a:pt x="2785" y="10887"/>
                  </a:cubicBezTo>
                  <a:cubicBezTo>
                    <a:pt x="4304" y="7958"/>
                    <a:pt x="6666" y="5396"/>
                    <a:pt x="8860" y="3657"/>
                  </a:cubicBezTo>
                  <a:cubicBezTo>
                    <a:pt x="11053" y="1918"/>
                    <a:pt x="13078" y="1002"/>
                    <a:pt x="14935" y="499"/>
                  </a:cubicBezTo>
                  <a:cubicBezTo>
                    <a:pt x="16791" y="-4"/>
                    <a:pt x="18478" y="-96"/>
                    <a:pt x="19660" y="87"/>
                  </a:cubicBezTo>
                  <a:cubicBezTo>
                    <a:pt x="20841" y="270"/>
                    <a:pt x="21516" y="728"/>
                    <a:pt x="21347" y="1872"/>
                  </a:cubicBezTo>
                  <a:cubicBezTo>
                    <a:pt x="21179" y="3016"/>
                    <a:pt x="20166" y="4846"/>
                    <a:pt x="17129" y="6402"/>
                  </a:cubicBezTo>
                  <a:cubicBezTo>
                    <a:pt x="14091" y="7958"/>
                    <a:pt x="9029" y="9240"/>
                    <a:pt x="3966" y="10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3" name="Line"/>
            <p:cNvSpPr/>
            <p:nvPr/>
          </p:nvSpPr>
          <p:spPr>
            <a:xfrm>
              <a:off x="7496891" y="5200672"/>
              <a:ext cx="161004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86" y="4950"/>
                    <a:pt x="10971" y="9900"/>
                    <a:pt x="14571" y="13500"/>
                  </a:cubicBezTo>
                  <a:cubicBezTo>
                    <a:pt x="18171" y="17100"/>
                    <a:pt x="19886" y="193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4" name="Line"/>
            <p:cNvSpPr/>
            <p:nvPr/>
          </p:nvSpPr>
          <p:spPr>
            <a:xfrm>
              <a:off x="7600780" y="5177672"/>
              <a:ext cx="110783" cy="16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363" fill="norm" stroke="1" extrusionOk="0">
                  <a:moveTo>
                    <a:pt x="21280" y="0"/>
                  </a:moveTo>
                  <a:cubicBezTo>
                    <a:pt x="18825" y="0"/>
                    <a:pt x="16371" y="0"/>
                    <a:pt x="12935" y="2257"/>
                  </a:cubicBezTo>
                  <a:cubicBezTo>
                    <a:pt x="9498" y="4513"/>
                    <a:pt x="5080" y="9027"/>
                    <a:pt x="2625" y="12090"/>
                  </a:cubicBezTo>
                  <a:cubicBezTo>
                    <a:pt x="171" y="15152"/>
                    <a:pt x="-320" y="16764"/>
                    <a:pt x="171" y="18215"/>
                  </a:cubicBezTo>
                  <a:cubicBezTo>
                    <a:pt x="662" y="19666"/>
                    <a:pt x="2135" y="20955"/>
                    <a:pt x="3116" y="21278"/>
                  </a:cubicBezTo>
                  <a:cubicBezTo>
                    <a:pt x="4098" y="21600"/>
                    <a:pt x="4589" y="20955"/>
                    <a:pt x="5080" y="20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5" name="Line"/>
            <p:cNvSpPr/>
            <p:nvPr/>
          </p:nvSpPr>
          <p:spPr>
            <a:xfrm>
              <a:off x="7732007" y="4988055"/>
              <a:ext cx="102226" cy="281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444" fill="norm" stroke="1" extrusionOk="0">
                  <a:moveTo>
                    <a:pt x="21073" y="1012"/>
                  </a:moveTo>
                  <a:cubicBezTo>
                    <a:pt x="18966" y="428"/>
                    <a:pt x="16858" y="-156"/>
                    <a:pt x="14488" y="39"/>
                  </a:cubicBezTo>
                  <a:cubicBezTo>
                    <a:pt x="12117" y="233"/>
                    <a:pt x="9483" y="1206"/>
                    <a:pt x="6849" y="3541"/>
                  </a:cubicBezTo>
                  <a:cubicBezTo>
                    <a:pt x="4215" y="5876"/>
                    <a:pt x="1580" y="9574"/>
                    <a:pt x="527" y="12493"/>
                  </a:cubicBezTo>
                  <a:cubicBezTo>
                    <a:pt x="-527" y="15412"/>
                    <a:pt x="0" y="17552"/>
                    <a:pt x="2107" y="18914"/>
                  </a:cubicBezTo>
                  <a:cubicBezTo>
                    <a:pt x="4214" y="20276"/>
                    <a:pt x="7902" y="20860"/>
                    <a:pt x="11590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6" name="Line"/>
            <p:cNvSpPr/>
            <p:nvPr/>
          </p:nvSpPr>
          <p:spPr>
            <a:xfrm>
              <a:off x="7857930" y="5039669"/>
              <a:ext cx="175641" cy="193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198" fill="norm" stroke="1" extrusionOk="0">
                  <a:moveTo>
                    <a:pt x="16819" y="0"/>
                  </a:moveTo>
                  <a:cubicBezTo>
                    <a:pt x="14941" y="4488"/>
                    <a:pt x="13063" y="8977"/>
                    <a:pt x="11185" y="12623"/>
                  </a:cubicBezTo>
                  <a:cubicBezTo>
                    <a:pt x="9306" y="16270"/>
                    <a:pt x="7428" y="19075"/>
                    <a:pt x="5706" y="20338"/>
                  </a:cubicBezTo>
                  <a:cubicBezTo>
                    <a:pt x="3985" y="21600"/>
                    <a:pt x="2419" y="21319"/>
                    <a:pt x="1480" y="20478"/>
                  </a:cubicBezTo>
                  <a:cubicBezTo>
                    <a:pt x="541" y="19636"/>
                    <a:pt x="228" y="18234"/>
                    <a:pt x="72" y="16831"/>
                  </a:cubicBezTo>
                  <a:cubicBezTo>
                    <a:pt x="-85" y="15429"/>
                    <a:pt x="-85" y="14026"/>
                    <a:pt x="1167" y="12623"/>
                  </a:cubicBezTo>
                  <a:cubicBezTo>
                    <a:pt x="2419" y="11221"/>
                    <a:pt x="4924" y="9818"/>
                    <a:pt x="8524" y="10800"/>
                  </a:cubicBezTo>
                  <a:cubicBezTo>
                    <a:pt x="12124" y="11782"/>
                    <a:pt x="16819" y="15148"/>
                    <a:pt x="21515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7" name="Line"/>
            <p:cNvSpPr/>
            <p:nvPr/>
          </p:nvSpPr>
          <p:spPr>
            <a:xfrm>
              <a:off x="8079571" y="4985672"/>
              <a:ext cx="66948" cy="308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29" fill="norm" stroke="1" extrusionOk="0">
                  <a:moveTo>
                    <a:pt x="7200" y="1603"/>
                  </a:moveTo>
                  <a:cubicBezTo>
                    <a:pt x="8000" y="725"/>
                    <a:pt x="8800" y="-153"/>
                    <a:pt x="10400" y="23"/>
                  </a:cubicBezTo>
                  <a:cubicBezTo>
                    <a:pt x="12000" y="198"/>
                    <a:pt x="14400" y="1427"/>
                    <a:pt x="16800" y="4062"/>
                  </a:cubicBezTo>
                  <a:cubicBezTo>
                    <a:pt x="19200" y="6696"/>
                    <a:pt x="21600" y="10735"/>
                    <a:pt x="20800" y="13896"/>
                  </a:cubicBezTo>
                  <a:cubicBezTo>
                    <a:pt x="20000" y="17057"/>
                    <a:pt x="16000" y="19340"/>
                    <a:pt x="12000" y="20393"/>
                  </a:cubicBezTo>
                  <a:cubicBezTo>
                    <a:pt x="8000" y="21447"/>
                    <a:pt x="4000" y="21271"/>
                    <a:pt x="0" y="21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8" name="Line"/>
            <p:cNvSpPr/>
            <p:nvPr/>
          </p:nvSpPr>
          <p:spPr>
            <a:xfrm>
              <a:off x="8186906" y="4933471"/>
              <a:ext cx="129075" cy="458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547" fill="norm" stroke="1" extrusionOk="0">
                  <a:moveTo>
                    <a:pt x="9969" y="667"/>
                  </a:moveTo>
                  <a:cubicBezTo>
                    <a:pt x="12046" y="307"/>
                    <a:pt x="14123" y="-53"/>
                    <a:pt x="15785" y="7"/>
                  </a:cubicBezTo>
                  <a:cubicBezTo>
                    <a:pt x="17446" y="67"/>
                    <a:pt x="18692" y="547"/>
                    <a:pt x="19731" y="2827"/>
                  </a:cubicBezTo>
                  <a:cubicBezTo>
                    <a:pt x="20769" y="5107"/>
                    <a:pt x="21600" y="9187"/>
                    <a:pt x="20354" y="12487"/>
                  </a:cubicBezTo>
                  <a:cubicBezTo>
                    <a:pt x="19108" y="15787"/>
                    <a:pt x="15785" y="18307"/>
                    <a:pt x="12046" y="19687"/>
                  </a:cubicBezTo>
                  <a:cubicBezTo>
                    <a:pt x="8308" y="21067"/>
                    <a:pt x="4154" y="21307"/>
                    <a:pt x="0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9" name="Line"/>
            <p:cNvSpPr/>
            <p:nvPr/>
          </p:nvSpPr>
          <p:spPr>
            <a:xfrm>
              <a:off x="7531088" y="4795472"/>
              <a:ext cx="142141" cy="114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0980" fill="norm" stroke="1" extrusionOk="0">
                  <a:moveTo>
                    <a:pt x="5253" y="6833"/>
                  </a:moveTo>
                  <a:cubicBezTo>
                    <a:pt x="4096" y="9181"/>
                    <a:pt x="2939" y="11529"/>
                    <a:pt x="1974" y="14347"/>
                  </a:cubicBezTo>
                  <a:cubicBezTo>
                    <a:pt x="1010" y="17164"/>
                    <a:pt x="239" y="20451"/>
                    <a:pt x="46" y="20920"/>
                  </a:cubicBezTo>
                  <a:cubicBezTo>
                    <a:pt x="-147" y="21390"/>
                    <a:pt x="239" y="19042"/>
                    <a:pt x="1782" y="15755"/>
                  </a:cubicBezTo>
                  <a:cubicBezTo>
                    <a:pt x="3324" y="12468"/>
                    <a:pt x="6024" y="8242"/>
                    <a:pt x="8146" y="5190"/>
                  </a:cubicBezTo>
                  <a:cubicBezTo>
                    <a:pt x="10267" y="2138"/>
                    <a:pt x="11810" y="260"/>
                    <a:pt x="13353" y="25"/>
                  </a:cubicBezTo>
                  <a:cubicBezTo>
                    <a:pt x="14896" y="-210"/>
                    <a:pt x="16439" y="1199"/>
                    <a:pt x="17789" y="4955"/>
                  </a:cubicBezTo>
                  <a:cubicBezTo>
                    <a:pt x="19139" y="8712"/>
                    <a:pt x="20296" y="14816"/>
                    <a:pt x="21453" y="20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0" name="Line"/>
            <p:cNvSpPr/>
            <p:nvPr/>
          </p:nvSpPr>
          <p:spPr>
            <a:xfrm>
              <a:off x="5388510" y="5457186"/>
              <a:ext cx="2330720" cy="142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0" y="21456"/>
                  </a:moveTo>
                  <a:cubicBezTo>
                    <a:pt x="876" y="20685"/>
                    <a:pt x="1753" y="19913"/>
                    <a:pt x="2641" y="18756"/>
                  </a:cubicBezTo>
                  <a:cubicBezTo>
                    <a:pt x="3529" y="17599"/>
                    <a:pt x="4429" y="16056"/>
                    <a:pt x="5329" y="14513"/>
                  </a:cubicBezTo>
                  <a:cubicBezTo>
                    <a:pt x="6229" y="12970"/>
                    <a:pt x="7129" y="11427"/>
                    <a:pt x="8076" y="9692"/>
                  </a:cubicBezTo>
                  <a:cubicBezTo>
                    <a:pt x="9024" y="7956"/>
                    <a:pt x="10018" y="6027"/>
                    <a:pt x="10871" y="4485"/>
                  </a:cubicBezTo>
                  <a:cubicBezTo>
                    <a:pt x="11724" y="2942"/>
                    <a:pt x="12434" y="1785"/>
                    <a:pt x="13299" y="1013"/>
                  </a:cubicBezTo>
                  <a:cubicBezTo>
                    <a:pt x="14163" y="242"/>
                    <a:pt x="15182" y="-144"/>
                    <a:pt x="16200" y="49"/>
                  </a:cubicBezTo>
                  <a:cubicBezTo>
                    <a:pt x="17218" y="242"/>
                    <a:pt x="18237" y="1013"/>
                    <a:pt x="19089" y="2170"/>
                  </a:cubicBezTo>
                  <a:cubicBezTo>
                    <a:pt x="19942" y="3327"/>
                    <a:pt x="20629" y="4870"/>
                    <a:pt x="21020" y="6413"/>
                  </a:cubicBezTo>
                  <a:cubicBezTo>
                    <a:pt x="21411" y="7956"/>
                    <a:pt x="21505" y="9499"/>
                    <a:pt x="21600" y="11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1" name="Line"/>
            <p:cNvSpPr/>
            <p:nvPr/>
          </p:nvSpPr>
          <p:spPr>
            <a:xfrm>
              <a:off x="6524803" y="5725771"/>
              <a:ext cx="280032" cy="364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80" fill="norm" stroke="1" extrusionOk="0">
                  <a:moveTo>
                    <a:pt x="2213" y="5180"/>
                  </a:moveTo>
                  <a:cubicBezTo>
                    <a:pt x="2019" y="9680"/>
                    <a:pt x="1824" y="14180"/>
                    <a:pt x="1435" y="16730"/>
                  </a:cubicBezTo>
                  <a:cubicBezTo>
                    <a:pt x="1046" y="19280"/>
                    <a:pt x="462" y="19880"/>
                    <a:pt x="170" y="19805"/>
                  </a:cubicBezTo>
                  <a:cubicBezTo>
                    <a:pt x="-122" y="19730"/>
                    <a:pt x="-122" y="18980"/>
                    <a:pt x="851" y="16580"/>
                  </a:cubicBezTo>
                  <a:cubicBezTo>
                    <a:pt x="1824" y="14180"/>
                    <a:pt x="3770" y="10130"/>
                    <a:pt x="6494" y="7055"/>
                  </a:cubicBezTo>
                  <a:cubicBezTo>
                    <a:pt x="9219" y="3980"/>
                    <a:pt x="12721" y="1880"/>
                    <a:pt x="14959" y="830"/>
                  </a:cubicBezTo>
                  <a:cubicBezTo>
                    <a:pt x="17197" y="-220"/>
                    <a:pt x="18170" y="-220"/>
                    <a:pt x="19143" y="530"/>
                  </a:cubicBezTo>
                  <a:cubicBezTo>
                    <a:pt x="20116" y="1280"/>
                    <a:pt x="21089" y="2780"/>
                    <a:pt x="21283" y="6005"/>
                  </a:cubicBezTo>
                  <a:cubicBezTo>
                    <a:pt x="21478" y="9230"/>
                    <a:pt x="20894" y="14180"/>
                    <a:pt x="20700" y="17030"/>
                  </a:cubicBezTo>
                  <a:cubicBezTo>
                    <a:pt x="20505" y="19880"/>
                    <a:pt x="20700" y="20630"/>
                    <a:pt x="20894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8" name="Drawing"/>
          <p:cNvGrpSpPr/>
          <p:nvPr/>
        </p:nvGrpSpPr>
        <p:grpSpPr>
          <a:xfrm>
            <a:off x="336489" y="153336"/>
            <a:ext cx="12334876" cy="9511993"/>
            <a:chOff x="0" y="0"/>
            <a:chExt cx="12334874" cy="9511992"/>
          </a:xfrm>
        </p:grpSpPr>
        <p:sp>
          <p:nvSpPr>
            <p:cNvPr id="3944" name="Line"/>
            <p:cNvSpPr/>
            <p:nvPr/>
          </p:nvSpPr>
          <p:spPr>
            <a:xfrm>
              <a:off x="859537" y="391008"/>
              <a:ext cx="46002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713"/>
                  </a:moveTo>
                  <a:cubicBezTo>
                    <a:pt x="1200" y="2925"/>
                    <a:pt x="2400" y="2137"/>
                    <a:pt x="3600" y="1406"/>
                  </a:cubicBezTo>
                  <a:cubicBezTo>
                    <a:pt x="4800" y="675"/>
                    <a:pt x="6000" y="0"/>
                    <a:pt x="7200" y="0"/>
                  </a:cubicBezTo>
                  <a:cubicBezTo>
                    <a:pt x="8400" y="0"/>
                    <a:pt x="9600" y="675"/>
                    <a:pt x="10800" y="2925"/>
                  </a:cubicBezTo>
                  <a:cubicBezTo>
                    <a:pt x="12000" y="5175"/>
                    <a:pt x="13200" y="9000"/>
                    <a:pt x="15000" y="12375"/>
                  </a:cubicBezTo>
                  <a:cubicBezTo>
                    <a:pt x="16800" y="15750"/>
                    <a:pt x="19200" y="186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5" name="Line"/>
            <p:cNvSpPr/>
            <p:nvPr/>
          </p:nvSpPr>
          <p:spPr>
            <a:xfrm>
              <a:off x="844204" y="245338"/>
              <a:ext cx="29134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9" y="17775"/>
                    <a:pt x="379" y="13950"/>
                    <a:pt x="2463" y="10462"/>
                  </a:cubicBezTo>
                  <a:cubicBezTo>
                    <a:pt x="4547" y="6975"/>
                    <a:pt x="8526" y="3825"/>
                    <a:pt x="12032" y="2137"/>
                  </a:cubicBezTo>
                  <a:cubicBezTo>
                    <a:pt x="15537" y="450"/>
                    <a:pt x="18568" y="2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6" name="Line"/>
            <p:cNvSpPr/>
            <p:nvPr/>
          </p:nvSpPr>
          <p:spPr>
            <a:xfrm>
              <a:off x="867204" y="552012"/>
              <a:ext cx="207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7" name="Line"/>
            <p:cNvSpPr/>
            <p:nvPr/>
          </p:nvSpPr>
          <p:spPr>
            <a:xfrm>
              <a:off x="1101804" y="513678"/>
              <a:ext cx="478417" cy="286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25" fill="norm" stroke="1" extrusionOk="0">
                  <a:moveTo>
                    <a:pt x="5281" y="5161"/>
                  </a:moveTo>
                  <a:cubicBezTo>
                    <a:pt x="3452" y="8028"/>
                    <a:pt x="1624" y="10896"/>
                    <a:pt x="709" y="12807"/>
                  </a:cubicBezTo>
                  <a:cubicBezTo>
                    <a:pt x="-205" y="14719"/>
                    <a:pt x="-205" y="15674"/>
                    <a:pt x="538" y="16439"/>
                  </a:cubicBezTo>
                  <a:cubicBezTo>
                    <a:pt x="1281" y="17204"/>
                    <a:pt x="2766" y="17777"/>
                    <a:pt x="3966" y="17395"/>
                  </a:cubicBezTo>
                  <a:cubicBezTo>
                    <a:pt x="5166" y="17012"/>
                    <a:pt x="6081" y="15674"/>
                    <a:pt x="6538" y="13954"/>
                  </a:cubicBezTo>
                  <a:cubicBezTo>
                    <a:pt x="6995" y="12234"/>
                    <a:pt x="6995" y="10131"/>
                    <a:pt x="6709" y="8697"/>
                  </a:cubicBezTo>
                  <a:cubicBezTo>
                    <a:pt x="6424" y="7264"/>
                    <a:pt x="5852" y="6499"/>
                    <a:pt x="5852" y="6021"/>
                  </a:cubicBezTo>
                  <a:cubicBezTo>
                    <a:pt x="5852" y="5543"/>
                    <a:pt x="6424" y="5352"/>
                    <a:pt x="7738" y="6117"/>
                  </a:cubicBezTo>
                  <a:cubicBezTo>
                    <a:pt x="9052" y="6881"/>
                    <a:pt x="11109" y="8602"/>
                    <a:pt x="12538" y="10418"/>
                  </a:cubicBezTo>
                  <a:cubicBezTo>
                    <a:pt x="13966" y="12234"/>
                    <a:pt x="14766" y="14145"/>
                    <a:pt x="15281" y="15674"/>
                  </a:cubicBezTo>
                  <a:cubicBezTo>
                    <a:pt x="15795" y="17204"/>
                    <a:pt x="16024" y="18350"/>
                    <a:pt x="15966" y="19306"/>
                  </a:cubicBezTo>
                  <a:cubicBezTo>
                    <a:pt x="15909" y="20262"/>
                    <a:pt x="15566" y="21027"/>
                    <a:pt x="15109" y="21313"/>
                  </a:cubicBezTo>
                  <a:cubicBezTo>
                    <a:pt x="14652" y="21600"/>
                    <a:pt x="14081" y="21409"/>
                    <a:pt x="13681" y="19880"/>
                  </a:cubicBezTo>
                  <a:cubicBezTo>
                    <a:pt x="13281" y="18350"/>
                    <a:pt x="13052" y="15483"/>
                    <a:pt x="14366" y="11947"/>
                  </a:cubicBezTo>
                  <a:cubicBezTo>
                    <a:pt x="15681" y="8411"/>
                    <a:pt x="18538" y="4205"/>
                    <a:pt x="213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8" name="Line"/>
            <p:cNvSpPr/>
            <p:nvPr/>
          </p:nvSpPr>
          <p:spPr>
            <a:xfrm>
              <a:off x="2354571" y="527646"/>
              <a:ext cx="391010" cy="43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fill="norm" stroke="1" extrusionOk="0">
                  <a:moveTo>
                    <a:pt x="0" y="21542"/>
                  </a:moveTo>
                  <a:cubicBezTo>
                    <a:pt x="847" y="18905"/>
                    <a:pt x="1694" y="16268"/>
                    <a:pt x="2612" y="13191"/>
                  </a:cubicBezTo>
                  <a:cubicBezTo>
                    <a:pt x="3529" y="10114"/>
                    <a:pt x="4518" y="6598"/>
                    <a:pt x="5153" y="4275"/>
                  </a:cubicBezTo>
                  <a:cubicBezTo>
                    <a:pt x="5788" y="1951"/>
                    <a:pt x="6071" y="821"/>
                    <a:pt x="6141" y="570"/>
                  </a:cubicBezTo>
                  <a:cubicBezTo>
                    <a:pt x="6212" y="319"/>
                    <a:pt x="6071" y="947"/>
                    <a:pt x="5859" y="3019"/>
                  </a:cubicBezTo>
                  <a:cubicBezTo>
                    <a:pt x="5647" y="5091"/>
                    <a:pt x="5365" y="8607"/>
                    <a:pt x="5435" y="10679"/>
                  </a:cubicBezTo>
                  <a:cubicBezTo>
                    <a:pt x="5506" y="12751"/>
                    <a:pt x="5929" y="13379"/>
                    <a:pt x="6706" y="13756"/>
                  </a:cubicBezTo>
                  <a:cubicBezTo>
                    <a:pt x="7482" y="14133"/>
                    <a:pt x="8612" y="14258"/>
                    <a:pt x="10306" y="12940"/>
                  </a:cubicBezTo>
                  <a:cubicBezTo>
                    <a:pt x="12000" y="11621"/>
                    <a:pt x="14259" y="8858"/>
                    <a:pt x="15671" y="6661"/>
                  </a:cubicBezTo>
                  <a:cubicBezTo>
                    <a:pt x="17082" y="4463"/>
                    <a:pt x="17647" y="2830"/>
                    <a:pt x="18071" y="1700"/>
                  </a:cubicBezTo>
                  <a:cubicBezTo>
                    <a:pt x="18494" y="570"/>
                    <a:pt x="18776" y="-58"/>
                    <a:pt x="18918" y="5"/>
                  </a:cubicBezTo>
                  <a:cubicBezTo>
                    <a:pt x="19059" y="68"/>
                    <a:pt x="19059" y="821"/>
                    <a:pt x="19059" y="2202"/>
                  </a:cubicBezTo>
                  <a:cubicBezTo>
                    <a:pt x="19059" y="3584"/>
                    <a:pt x="19059" y="5593"/>
                    <a:pt x="19129" y="6912"/>
                  </a:cubicBezTo>
                  <a:cubicBezTo>
                    <a:pt x="19200" y="8230"/>
                    <a:pt x="19341" y="8858"/>
                    <a:pt x="19765" y="9298"/>
                  </a:cubicBezTo>
                  <a:cubicBezTo>
                    <a:pt x="20188" y="9737"/>
                    <a:pt x="20894" y="9989"/>
                    <a:pt x="21600" y="10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9" name="Line"/>
            <p:cNvSpPr/>
            <p:nvPr/>
          </p:nvSpPr>
          <p:spPr>
            <a:xfrm>
              <a:off x="2553909" y="258116"/>
              <a:ext cx="184005" cy="202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3600" y="10800"/>
                  </a:moveTo>
                  <a:cubicBezTo>
                    <a:pt x="2400" y="13500"/>
                    <a:pt x="1200" y="16200"/>
                    <a:pt x="600" y="18225"/>
                  </a:cubicBezTo>
                  <a:cubicBezTo>
                    <a:pt x="0" y="20250"/>
                    <a:pt x="0" y="21600"/>
                    <a:pt x="0" y="21330"/>
                  </a:cubicBezTo>
                  <a:cubicBezTo>
                    <a:pt x="0" y="21060"/>
                    <a:pt x="0" y="19170"/>
                    <a:pt x="300" y="15795"/>
                  </a:cubicBezTo>
                  <a:cubicBezTo>
                    <a:pt x="600" y="12420"/>
                    <a:pt x="1200" y="7560"/>
                    <a:pt x="1800" y="4455"/>
                  </a:cubicBezTo>
                  <a:cubicBezTo>
                    <a:pt x="2400" y="1350"/>
                    <a:pt x="3000" y="0"/>
                    <a:pt x="4500" y="0"/>
                  </a:cubicBezTo>
                  <a:cubicBezTo>
                    <a:pt x="6000" y="0"/>
                    <a:pt x="8400" y="1350"/>
                    <a:pt x="11400" y="4860"/>
                  </a:cubicBezTo>
                  <a:cubicBezTo>
                    <a:pt x="14400" y="8370"/>
                    <a:pt x="18000" y="14040"/>
                    <a:pt x="21600" y="19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0" name="Line"/>
            <p:cNvSpPr/>
            <p:nvPr/>
          </p:nvSpPr>
          <p:spPr>
            <a:xfrm>
              <a:off x="2990919" y="541113"/>
              <a:ext cx="115003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484"/>
                  </a:moveTo>
                  <a:cubicBezTo>
                    <a:pt x="4800" y="521"/>
                    <a:pt x="9600" y="-1443"/>
                    <a:pt x="13200" y="1502"/>
                  </a:cubicBezTo>
                  <a:cubicBezTo>
                    <a:pt x="16800" y="4448"/>
                    <a:pt x="19200" y="12302"/>
                    <a:pt x="21600" y="20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1" name="Line"/>
            <p:cNvSpPr/>
            <p:nvPr/>
          </p:nvSpPr>
          <p:spPr>
            <a:xfrm>
              <a:off x="2997219" y="628680"/>
              <a:ext cx="223706" cy="73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313" fill="norm" stroke="1" extrusionOk="0">
                  <a:moveTo>
                    <a:pt x="2341" y="17876"/>
                  </a:moveTo>
                  <a:cubicBezTo>
                    <a:pt x="1113" y="19366"/>
                    <a:pt x="-114" y="20855"/>
                    <a:pt x="9" y="21228"/>
                  </a:cubicBezTo>
                  <a:cubicBezTo>
                    <a:pt x="131" y="21600"/>
                    <a:pt x="1604" y="20855"/>
                    <a:pt x="5409" y="17131"/>
                  </a:cubicBezTo>
                  <a:cubicBezTo>
                    <a:pt x="9213" y="13407"/>
                    <a:pt x="15350" y="6703"/>
                    <a:pt x="214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2" name="Line"/>
            <p:cNvSpPr/>
            <p:nvPr/>
          </p:nvSpPr>
          <p:spPr>
            <a:xfrm>
              <a:off x="3403668" y="356683"/>
              <a:ext cx="277267" cy="300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195" fill="norm" stroke="1" extrusionOk="0">
                  <a:moveTo>
                    <a:pt x="21304" y="798"/>
                  </a:moveTo>
                  <a:cubicBezTo>
                    <a:pt x="20519" y="258"/>
                    <a:pt x="19733" y="-282"/>
                    <a:pt x="17868" y="168"/>
                  </a:cubicBezTo>
                  <a:cubicBezTo>
                    <a:pt x="16002" y="618"/>
                    <a:pt x="13057" y="2058"/>
                    <a:pt x="11486" y="3228"/>
                  </a:cubicBezTo>
                  <a:cubicBezTo>
                    <a:pt x="9915" y="4398"/>
                    <a:pt x="9719" y="5298"/>
                    <a:pt x="10111" y="5838"/>
                  </a:cubicBezTo>
                  <a:cubicBezTo>
                    <a:pt x="10504" y="6378"/>
                    <a:pt x="11486" y="6558"/>
                    <a:pt x="12271" y="7008"/>
                  </a:cubicBezTo>
                  <a:cubicBezTo>
                    <a:pt x="13057" y="7458"/>
                    <a:pt x="13646" y="8178"/>
                    <a:pt x="13646" y="8988"/>
                  </a:cubicBezTo>
                  <a:cubicBezTo>
                    <a:pt x="13646" y="9798"/>
                    <a:pt x="13057" y="10698"/>
                    <a:pt x="10897" y="12318"/>
                  </a:cubicBezTo>
                  <a:cubicBezTo>
                    <a:pt x="8737" y="13938"/>
                    <a:pt x="5006" y="16278"/>
                    <a:pt x="2748" y="17898"/>
                  </a:cubicBezTo>
                  <a:cubicBezTo>
                    <a:pt x="489" y="19518"/>
                    <a:pt x="-296" y="20418"/>
                    <a:pt x="97" y="20868"/>
                  </a:cubicBezTo>
                  <a:cubicBezTo>
                    <a:pt x="489" y="21318"/>
                    <a:pt x="2060" y="21318"/>
                    <a:pt x="4908" y="20778"/>
                  </a:cubicBezTo>
                  <a:cubicBezTo>
                    <a:pt x="7755" y="20238"/>
                    <a:pt x="11879" y="19158"/>
                    <a:pt x="16002" y="18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3" name="Line"/>
            <p:cNvSpPr/>
            <p:nvPr/>
          </p:nvSpPr>
          <p:spPr>
            <a:xfrm>
              <a:off x="3711602" y="398675"/>
              <a:ext cx="16867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64" y="6109"/>
                    <a:pt x="11127" y="12218"/>
                    <a:pt x="14727" y="15818"/>
                  </a:cubicBezTo>
                  <a:cubicBezTo>
                    <a:pt x="18327" y="19418"/>
                    <a:pt x="19964" y="205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4" name="Line"/>
            <p:cNvSpPr/>
            <p:nvPr/>
          </p:nvSpPr>
          <p:spPr>
            <a:xfrm>
              <a:off x="3780603" y="388082"/>
              <a:ext cx="130338" cy="317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21600" y="2271"/>
                  </a:moveTo>
                  <a:cubicBezTo>
                    <a:pt x="21176" y="1234"/>
                    <a:pt x="20753" y="198"/>
                    <a:pt x="19694" y="25"/>
                  </a:cubicBezTo>
                  <a:cubicBezTo>
                    <a:pt x="18635" y="-148"/>
                    <a:pt x="16941" y="543"/>
                    <a:pt x="14188" y="3049"/>
                  </a:cubicBezTo>
                  <a:cubicBezTo>
                    <a:pt x="11435" y="5554"/>
                    <a:pt x="7624" y="9874"/>
                    <a:pt x="5082" y="13244"/>
                  </a:cubicBezTo>
                  <a:cubicBezTo>
                    <a:pt x="2541" y="16614"/>
                    <a:pt x="1271" y="19033"/>
                    <a:pt x="0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5" name="Line"/>
            <p:cNvSpPr/>
            <p:nvPr/>
          </p:nvSpPr>
          <p:spPr>
            <a:xfrm>
              <a:off x="3926273" y="636347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6" name="Line"/>
            <p:cNvSpPr/>
            <p:nvPr/>
          </p:nvSpPr>
          <p:spPr>
            <a:xfrm>
              <a:off x="3972274" y="467677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7" name="Line"/>
            <p:cNvSpPr/>
            <p:nvPr/>
          </p:nvSpPr>
          <p:spPr>
            <a:xfrm>
              <a:off x="3565932" y="766683"/>
              <a:ext cx="41401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5300"/>
                    <a:pt x="9600" y="9000"/>
                    <a:pt x="13200" y="5400"/>
                  </a:cubicBezTo>
                  <a:cubicBezTo>
                    <a:pt x="16800" y="1800"/>
                    <a:pt x="1920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8" name="Line"/>
            <p:cNvSpPr/>
            <p:nvPr/>
          </p:nvSpPr>
          <p:spPr>
            <a:xfrm>
              <a:off x="3803604" y="834435"/>
              <a:ext cx="201425" cy="210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0886" fill="norm" stroke="1" extrusionOk="0">
                  <a:moveTo>
                    <a:pt x="4860" y="4698"/>
                  </a:moveTo>
                  <a:cubicBezTo>
                    <a:pt x="3240" y="6985"/>
                    <a:pt x="1620" y="9272"/>
                    <a:pt x="810" y="11051"/>
                  </a:cubicBezTo>
                  <a:cubicBezTo>
                    <a:pt x="0" y="12830"/>
                    <a:pt x="0" y="14101"/>
                    <a:pt x="0" y="16007"/>
                  </a:cubicBezTo>
                  <a:cubicBezTo>
                    <a:pt x="0" y="17912"/>
                    <a:pt x="0" y="20454"/>
                    <a:pt x="135" y="20835"/>
                  </a:cubicBezTo>
                  <a:cubicBezTo>
                    <a:pt x="270" y="21216"/>
                    <a:pt x="540" y="19437"/>
                    <a:pt x="1890" y="15880"/>
                  </a:cubicBezTo>
                  <a:cubicBezTo>
                    <a:pt x="3240" y="12322"/>
                    <a:pt x="5670" y="6985"/>
                    <a:pt x="7695" y="3809"/>
                  </a:cubicBezTo>
                  <a:cubicBezTo>
                    <a:pt x="9720" y="632"/>
                    <a:pt x="11340" y="-384"/>
                    <a:pt x="13635" y="124"/>
                  </a:cubicBezTo>
                  <a:cubicBezTo>
                    <a:pt x="15930" y="632"/>
                    <a:pt x="18900" y="2665"/>
                    <a:pt x="20250" y="6096"/>
                  </a:cubicBezTo>
                  <a:cubicBezTo>
                    <a:pt x="21600" y="9527"/>
                    <a:pt x="21330" y="14355"/>
                    <a:pt x="21060" y="19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9" name="Line"/>
            <p:cNvSpPr/>
            <p:nvPr/>
          </p:nvSpPr>
          <p:spPr>
            <a:xfrm>
              <a:off x="4294282" y="766683"/>
              <a:ext cx="30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0" name="Line"/>
            <p:cNvSpPr/>
            <p:nvPr/>
          </p:nvSpPr>
          <p:spPr>
            <a:xfrm>
              <a:off x="5321035" y="498869"/>
              <a:ext cx="156892" cy="354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21229" fill="norm" stroke="1" extrusionOk="0">
                  <a:moveTo>
                    <a:pt x="20330" y="2726"/>
                  </a:moveTo>
                  <a:cubicBezTo>
                    <a:pt x="20667" y="1960"/>
                    <a:pt x="21005" y="1194"/>
                    <a:pt x="20330" y="658"/>
                  </a:cubicBezTo>
                  <a:cubicBezTo>
                    <a:pt x="19655" y="121"/>
                    <a:pt x="17968" y="-185"/>
                    <a:pt x="15605" y="121"/>
                  </a:cubicBezTo>
                  <a:cubicBezTo>
                    <a:pt x="13243" y="428"/>
                    <a:pt x="10205" y="1347"/>
                    <a:pt x="7168" y="4104"/>
                  </a:cubicBezTo>
                  <a:cubicBezTo>
                    <a:pt x="4130" y="6862"/>
                    <a:pt x="1092" y="11458"/>
                    <a:pt x="249" y="14675"/>
                  </a:cubicBezTo>
                  <a:cubicBezTo>
                    <a:pt x="-595" y="17892"/>
                    <a:pt x="755" y="19730"/>
                    <a:pt x="3624" y="20572"/>
                  </a:cubicBezTo>
                  <a:cubicBezTo>
                    <a:pt x="6493" y="21415"/>
                    <a:pt x="10880" y="21262"/>
                    <a:pt x="15267" y="2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1" name="Line"/>
            <p:cNvSpPr/>
            <p:nvPr/>
          </p:nvSpPr>
          <p:spPr>
            <a:xfrm>
              <a:off x="5656423" y="475344"/>
              <a:ext cx="71559" cy="365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21600" y="0"/>
                  </a:moveTo>
                  <a:cubicBezTo>
                    <a:pt x="15429" y="2400"/>
                    <a:pt x="9257" y="4800"/>
                    <a:pt x="5400" y="8100"/>
                  </a:cubicBezTo>
                  <a:cubicBezTo>
                    <a:pt x="1543" y="11400"/>
                    <a:pt x="0" y="15600"/>
                    <a:pt x="0" y="18075"/>
                  </a:cubicBezTo>
                  <a:cubicBezTo>
                    <a:pt x="0" y="20550"/>
                    <a:pt x="1543" y="21300"/>
                    <a:pt x="3857" y="21450"/>
                  </a:cubicBezTo>
                  <a:cubicBezTo>
                    <a:pt x="6171" y="21600"/>
                    <a:pt x="9257" y="21150"/>
                    <a:pt x="12343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2" name="Line"/>
            <p:cNvSpPr/>
            <p:nvPr/>
          </p:nvSpPr>
          <p:spPr>
            <a:xfrm>
              <a:off x="5641236" y="480455"/>
              <a:ext cx="263083" cy="4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195" y="21600"/>
                  </a:moveTo>
                  <a:cubicBezTo>
                    <a:pt x="-12" y="15916"/>
                    <a:pt x="-220" y="10232"/>
                    <a:pt x="507" y="6253"/>
                  </a:cubicBezTo>
                  <a:cubicBezTo>
                    <a:pt x="1234" y="2274"/>
                    <a:pt x="2895" y="0"/>
                    <a:pt x="6530" y="0"/>
                  </a:cubicBezTo>
                  <a:cubicBezTo>
                    <a:pt x="10165" y="0"/>
                    <a:pt x="15772" y="2274"/>
                    <a:pt x="21380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3" name="Line"/>
            <p:cNvSpPr/>
            <p:nvPr/>
          </p:nvSpPr>
          <p:spPr>
            <a:xfrm>
              <a:off x="5582311" y="828018"/>
              <a:ext cx="31434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39" y="19200"/>
                    <a:pt x="8078" y="16800"/>
                    <a:pt x="11678" y="13200"/>
                  </a:cubicBezTo>
                  <a:cubicBezTo>
                    <a:pt x="15278" y="9600"/>
                    <a:pt x="18439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4" name="Line"/>
            <p:cNvSpPr/>
            <p:nvPr/>
          </p:nvSpPr>
          <p:spPr>
            <a:xfrm>
              <a:off x="4677624" y="308750"/>
              <a:ext cx="130337" cy="18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17788" y="10998"/>
                  </a:moveTo>
                  <a:cubicBezTo>
                    <a:pt x="15671" y="7830"/>
                    <a:pt x="13553" y="4662"/>
                    <a:pt x="11647" y="2646"/>
                  </a:cubicBezTo>
                  <a:cubicBezTo>
                    <a:pt x="9741" y="630"/>
                    <a:pt x="8047" y="-234"/>
                    <a:pt x="6565" y="54"/>
                  </a:cubicBezTo>
                  <a:cubicBezTo>
                    <a:pt x="5082" y="342"/>
                    <a:pt x="3812" y="1782"/>
                    <a:pt x="2541" y="4374"/>
                  </a:cubicBezTo>
                  <a:cubicBezTo>
                    <a:pt x="1271" y="6966"/>
                    <a:pt x="0" y="10710"/>
                    <a:pt x="0" y="13158"/>
                  </a:cubicBezTo>
                  <a:cubicBezTo>
                    <a:pt x="0" y="15606"/>
                    <a:pt x="1271" y="16758"/>
                    <a:pt x="2965" y="16902"/>
                  </a:cubicBezTo>
                  <a:cubicBezTo>
                    <a:pt x="4659" y="17046"/>
                    <a:pt x="6776" y="16182"/>
                    <a:pt x="8471" y="15030"/>
                  </a:cubicBezTo>
                  <a:cubicBezTo>
                    <a:pt x="10165" y="13878"/>
                    <a:pt x="11435" y="12438"/>
                    <a:pt x="12071" y="12726"/>
                  </a:cubicBezTo>
                  <a:cubicBezTo>
                    <a:pt x="12706" y="13014"/>
                    <a:pt x="12706" y="15030"/>
                    <a:pt x="12918" y="16758"/>
                  </a:cubicBezTo>
                  <a:cubicBezTo>
                    <a:pt x="13129" y="18486"/>
                    <a:pt x="13553" y="19926"/>
                    <a:pt x="15035" y="20646"/>
                  </a:cubicBezTo>
                  <a:cubicBezTo>
                    <a:pt x="16518" y="21366"/>
                    <a:pt x="19059" y="21366"/>
                    <a:pt x="21600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5" name="Line"/>
            <p:cNvSpPr/>
            <p:nvPr/>
          </p:nvSpPr>
          <p:spPr>
            <a:xfrm>
              <a:off x="4858150" y="262221"/>
              <a:ext cx="72480" cy="26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475" fill="norm" stroke="1" extrusionOk="0">
                  <a:moveTo>
                    <a:pt x="21124" y="3578"/>
                  </a:moveTo>
                  <a:cubicBezTo>
                    <a:pt x="20379" y="2344"/>
                    <a:pt x="19634" y="1109"/>
                    <a:pt x="17027" y="492"/>
                  </a:cubicBezTo>
                  <a:cubicBezTo>
                    <a:pt x="14421" y="-125"/>
                    <a:pt x="9952" y="-125"/>
                    <a:pt x="6600" y="286"/>
                  </a:cubicBezTo>
                  <a:cubicBezTo>
                    <a:pt x="3248" y="698"/>
                    <a:pt x="1014" y="1521"/>
                    <a:pt x="269" y="3475"/>
                  </a:cubicBezTo>
                  <a:cubicBezTo>
                    <a:pt x="-476" y="5429"/>
                    <a:pt x="269" y="8515"/>
                    <a:pt x="3248" y="11292"/>
                  </a:cubicBezTo>
                  <a:cubicBezTo>
                    <a:pt x="6227" y="14069"/>
                    <a:pt x="11441" y="16538"/>
                    <a:pt x="12931" y="18184"/>
                  </a:cubicBezTo>
                  <a:cubicBezTo>
                    <a:pt x="14421" y="19829"/>
                    <a:pt x="12186" y="20652"/>
                    <a:pt x="9952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6" name="Line"/>
            <p:cNvSpPr/>
            <p:nvPr/>
          </p:nvSpPr>
          <p:spPr>
            <a:xfrm>
              <a:off x="4792626" y="214671"/>
              <a:ext cx="16100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5750"/>
                    <a:pt x="9600" y="9900"/>
                    <a:pt x="13200" y="6300"/>
                  </a:cubicBezTo>
                  <a:cubicBezTo>
                    <a:pt x="16800" y="2700"/>
                    <a:pt x="19200" y="13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7" name="Line"/>
            <p:cNvSpPr/>
            <p:nvPr/>
          </p:nvSpPr>
          <p:spPr>
            <a:xfrm>
              <a:off x="4904659" y="15333"/>
              <a:ext cx="271310" cy="27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37" fill="norm" stroke="1" extrusionOk="0">
                  <a:moveTo>
                    <a:pt x="8713" y="0"/>
                  </a:moveTo>
                  <a:cubicBezTo>
                    <a:pt x="7906" y="5200"/>
                    <a:pt x="7098" y="10400"/>
                    <a:pt x="6695" y="13600"/>
                  </a:cubicBezTo>
                  <a:cubicBezTo>
                    <a:pt x="6291" y="16800"/>
                    <a:pt x="6291" y="18000"/>
                    <a:pt x="6392" y="19100"/>
                  </a:cubicBezTo>
                  <a:cubicBezTo>
                    <a:pt x="6493" y="20200"/>
                    <a:pt x="6695" y="21200"/>
                    <a:pt x="6392" y="21400"/>
                  </a:cubicBezTo>
                  <a:cubicBezTo>
                    <a:pt x="6089" y="21600"/>
                    <a:pt x="5281" y="21000"/>
                    <a:pt x="4171" y="19300"/>
                  </a:cubicBezTo>
                  <a:cubicBezTo>
                    <a:pt x="3061" y="17600"/>
                    <a:pt x="1648" y="14800"/>
                    <a:pt x="840" y="12600"/>
                  </a:cubicBezTo>
                  <a:cubicBezTo>
                    <a:pt x="33" y="10400"/>
                    <a:pt x="-169" y="8800"/>
                    <a:pt x="134" y="7600"/>
                  </a:cubicBezTo>
                  <a:cubicBezTo>
                    <a:pt x="437" y="6400"/>
                    <a:pt x="1244" y="5600"/>
                    <a:pt x="2253" y="4900"/>
                  </a:cubicBezTo>
                  <a:cubicBezTo>
                    <a:pt x="3263" y="4200"/>
                    <a:pt x="4474" y="3600"/>
                    <a:pt x="5584" y="3200"/>
                  </a:cubicBezTo>
                  <a:cubicBezTo>
                    <a:pt x="6695" y="2800"/>
                    <a:pt x="7704" y="2600"/>
                    <a:pt x="8612" y="2900"/>
                  </a:cubicBezTo>
                  <a:cubicBezTo>
                    <a:pt x="9521" y="3200"/>
                    <a:pt x="10328" y="4000"/>
                    <a:pt x="11035" y="6700"/>
                  </a:cubicBezTo>
                  <a:cubicBezTo>
                    <a:pt x="11741" y="9400"/>
                    <a:pt x="12347" y="14000"/>
                    <a:pt x="12549" y="16800"/>
                  </a:cubicBezTo>
                  <a:cubicBezTo>
                    <a:pt x="12751" y="19600"/>
                    <a:pt x="12549" y="20600"/>
                    <a:pt x="12347" y="20500"/>
                  </a:cubicBezTo>
                  <a:cubicBezTo>
                    <a:pt x="12145" y="20400"/>
                    <a:pt x="11943" y="19200"/>
                    <a:pt x="12145" y="17300"/>
                  </a:cubicBezTo>
                  <a:cubicBezTo>
                    <a:pt x="12347" y="15400"/>
                    <a:pt x="12952" y="12800"/>
                    <a:pt x="13558" y="11100"/>
                  </a:cubicBezTo>
                  <a:cubicBezTo>
                    <a:pt x="14164" y="9400"/>
                    <a:pt x="14769" y="8600"/>
                    <a:pt x="15577" y="8100"/>
                  </a:cubicBezTo>
                  <a:cubicBezTo>
                    <a:pt x="16384" y="7600"/>
                    <a:pt x="17394" y="7400"/>
                    <a:pt x="18100" y="7800"/>
                  </a:cubicBezTo>
                  <a:cubicBezTo>
                    <a:pt x="18807" y="8200"/>
                    <a:pt x="19210" y="9200"/>
                    <a:pt x="19715" y="11500"/>
                  </a:cubicBezTo>
                  <a:cubicBezTo>
                    <a:pt x="20220" y="13800"/>
                    <a:pt x="20825" y="17400"/>
                    <a:pt x="21431" y="21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8" name="Line"/>
            <p:cNvSpPr/>
            <p:nvPr/>
          </p:nvSpPr>
          <p:spPr>
            <a:xfrm>
              <a:off x="5275637" y="38334"/>
              <a:ext cx="30668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929"/>
                    <a:pt x="10800" y="11859"/>
                    <a:pt x="7200" y="15459"/>
                  </a:cubicBezTo>
                  <a:cubicBezTo>
                    <a:pt x="3600" y="19059"/>
                    <a:pt x="1800" y="203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9" name="Line"/>
            <p:cNvSpPr/>
            <p:nvPr/>
          </p:nvSpPr>
          <p:spPr>
            <a:xfrm>
              <a:off x="5206635" y="190194"/>
              <a:ext cx="84337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2618" y="11040"/>
                    <a:pt x="5236" y="1783"/>
                    <a:pt x="8836" y="240"/>
                  </a:cubicBezTo>
                  <a:cubicBezTo>
                    <a:pt x="12436" y="-1303"/>
                    <a:pt x="17018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0" name="Line"/>
            <p:cNvSpPr/>
            <p:nvPr/>
          </p:nvSpPr>
          <p:spPr>
            <a:xfrm>
              <a:off x="5367639" y="230005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1" name="Line"/>
            <p:cNvSpPr/>
            <p:nvPr/>
          </p:nvSpPr>
          <p:spPr>
            <a:xfrm>
              <a:off x="5559310" y="153336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2" name="Line"/>
            <p:cNvSpPr/>
            <p:nvPr/>
          </p:nvSpPr>
          <p:spPr>
            <a:xfrm>
              <a:off x="5528643" y="7666"/>
              <a:ext cx="7666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432"/>
                    <a:pt x="0" y="13263"/>
                    <a:pt x="3600" y="9663"/>
                  </a:cubicBezTo>
                  <a:cubicBezTo>
                    <a:pt x="7200" y="6063"/>
                    <a:pt x="14400" y="303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3" name="Line"/>
            <p:cNvSpPr/>
            <p:nvPr/>
          </p:nvSpPr>
          <p:spPr>
            <a:xfrm>
              <a:off x="5636417" y="0"/>
              <a:ext cx="22190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fill="norm" stroke="1" extrusionOk="0">
                  <a:moveTo>
                    <a:pt x="1447" y="0"/>
                  </a:moveTo>
                  <a:cubicBezTo>
                    <a:pt x="950" y="3200"/>
                    <a:pt x="454" y="6400"/>
                    <a:pt x="205" y="8500"/>
                  </a:cubicBezTo>
                  <a:cubicBezTo>
                    <a:pt x="-43" y="10600"/>
                    <a:pt x="-43" y="11600"/>
                    <a:pt x="81" y="12700"/>
                  </a:cubicBezTo>
                  <a:cubicBezTo>
                    <a:pt x="205" y="13800"/>
                    <a:pt x="454" y="15000"/>
                    <a:pt x="1323" y="15500"/>
                  </a:cubicBezTo>
                  <a:cubicBezTo>
                    <a:pt x="2191" y="16000"/>
                    <a:pt x="3681" y="15800"/>
                    <a:pt x="4923" y="15400"/>
                  </a:cubicBezTo>
                  <a:cubicBezTo>
                    <a:pt x="6164" y="15000"/>
                    <a:pt x="7157" y="14400"/>
                    <a:pt x="8026" y="13500"/>
                  </a:cubicBezTo>
                  <a:cubicBezTo>
                    <a:pt x="8895" y="12600"/>
                    <a:pt x="9640" y="11400"/>
                    <a:pt x="9516" y="11200"/>
                  </a:cubicBezTo>
                  <a:cubicBezTo>
                    <a:pt x="9391" y="11000"/>
                    <a:pt x="8398" y="11800"/>
                    <a:pt x="7529" y="12600"/>
                  </a:cubicBezTo>
                  <a:cubicBezTo>
                    <a:pt x="6660" y="13400"/>
                    <a:pt x="5916" y="14200"/>
                    <a:pt x="5791" y="15500"/>
                  </a:cubicBezTo>
                  <a:cubicBezTo>
                    <a:pt x="5667" y="16800"/>
                    <a:pt x="6164" y="18600"/>
                    <a:pt x="8895" y="19700"/>
                  </a:cubicBezTo>
                  <a:cubicBezTo>
                    <a:pt x="11626" y="20800"/>
                    <a:pt x="16591" y="21200"/>
                    <a:pt x="215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4" name="Line"/>
            <p:cNvSpPr/>
            <p:nvPr/>
          </p:nvSpPr>
          <p:spPr>
            <a:xfrm>
              <a:off x="6210991" y="766683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5" name="Line"/>
            <p:cNvSpPr/>
            <p:nvPr/>
          </p:nvSpPr>
          <p:spPr>
            <a:xfrm>
              <a:off x="6233992" y="897020"/>
              <a:ext cx="1533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6" name="Line"/>
            <p:cNvSpPr/>
            <p:nvPr/>
          </p:nvSpPr>
          <p:spPr>
            <a:xfrm>
              <a:off x="2293236" y="2307406"/>
              <a:ext cx="421678" cy="44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0" y="21492"/>
                  </a:moveTo>
                  <a:cubicBezTo>
                    <a:pt x="1571" y="16925"/>
                    <a:pt x="3142" y="12358"/>
                    <a:pt x="4255" y="9087"/>
                  </a:cubicBezTo>
                  <a:cubicBezTo>
                    <a:pt x="5367" y="5817"/>
                    <a:pt x="6022" y="3842"/>
                    <a:pt x="6415" y="2422"/>
                  </a:cubicBezTo>
                  <a:cubicBezTo>
                    <a:pt x="6807" y="1003"/>
                    <a:pt x="6938" y="139"/>
                    <a:pt x="6938" y="15"/>
                  </a:cubicBezTo>
                  <a:cubicBezTo>
                    <a:pt x="6938" y="-108"/>
                    <a:pt x="6807" y="509"/>
                    <a:pt x="6349" y="2546"/>
                  </a:cubicBezTo>
                  <a:cubicBezTo>
                    <a:pt x="5891" y="4582"/>
                    <a:pt x="5105" y="8038"/>
                    <a:pt x="4713" y="10137"/>
                  </a:cubicBezTo>
                  <a:cubicBezTo>
                    <a:pt x="4320" y="12235"/>
                    <a:pt x="4320" y="12975"/>
                    <a:pt x="4451" y="13654"/>
                  </a:cubicBezTo>
                  <a:cubicBezTo>
                    <a:pt x="4582" y="14333"/>
                    <a:pt x="4844" y="14950"/>
                    <a:pt x="5302" y="15259"/>
                  </a:cubicBezTo>
                  <a:cubicBezTo>
                    <a:pt x="5760" y="15567"/>
                    <a:pt x="6415" y="15567"/>
                    <a:pt x="7789" y="14395"/>
                  </a:cubicBezTo>
                  <a:cubicBezTo>
                    <a:pt x="9164" y="13222"/>
                    <a:pt x="11258" y="10877"/>
                    <a:pt x="12764" y="8655"/>
                  </a:cubicBezTo>
                  <a:cubicBezTo>
                    <a:pt x="14269" y="6434"/>
                    <a:pt x="15185" y="4335"/>
                    <a:pt x="15775" y="2793"/>
                  </a:cubicBezTo>
                  <a:cubicBezTo>
                    <a:pt x="16364" y="1250"/>
                    <a:pt x="16625" y="262"/>
                    <a:pt x="16625" y="386"/>
                  </a:cubicBezTo>
                  <a:cubicBezTo>
                    <a:pt x="16625" y="509"/>
                    <a:pt x="16364" y="1743"/>
                    <a:pt x="16233" y="3101"/>
                  </a:cubicBezTo>
                  <a:cubicBezTo>
                    <a:pt x="16102" y="4459"/>
                    <a:pt x="16102" y="5940"/>
                    <a:pt x="16691" y="7113"/>
                  </a:cubicBezTo>
                  <a:cubicBezTo>
                    <a:pt x="17280" y="8285"/>
                    <a:pt x="18458" y="9149"/>
                    <a:pt x="19375" y="9458"/>
                  </a:cubicBezTo>
                  <a:cubicBezTo>
                    <a:pt x="20291" y="9766"/>
                    <a:pt x="20945" y="9519"/>
                    <a:pt x="21600" y="9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7" name="Line"/>
            <p:cNvSpPr/>
            <p:nvPr/>
          </p:nvSpPr>
          <p:spPr>
            <a:xfrm>
              <a:off x="2458446" y="1965266"/>
              <a:ext cx="172132" cy="230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85" fill="norm" stroke="1" extrusionOk="0">
                  <a:moveTo>
                    <a:pt x="6148" y="9732"/>
                  </a:moveTo>
                  <a:cubicBezTo>
                    <a:pt x="4877" y="12105"/>
                    <a:pt x="3607" y="14479"/>
                    <a:pt x="2495" y="16734"/>
                  </a:cubicBezTo>
                  <a:cubicBezTo>
                    <a:pt x="1383" y="18989"/>
                    <a:pt x="430" y="21125"/>
                    <a:pt x="113" y="21363"/>
                  </a:cubicBezTo>
                  <a:cubicBezTo>
                    <a:pt x="-205" y="21600"/>
                    <a:pt x="113" y="19938"/>
                    <a:pt x="1542" y="16378"/>
                  </a:cubicBezTo>
                  <a:cubicBezTo>
                    <a:pt x="2971" y="12818"/>
                    <a:pt x="5513" y="7358"/>
                    <a:pt x="7577" y="4154"/>
                  </a:cubicBezTo>
                  <a:cubicBezTo>
                    <a:pt x="9642" y="949"/>
                    <a:pt x="11230" y="0"/>
                    <a:pt x="12501" y="0"/>
                  </a:cubicBezTo>
                  <a:cubicBezTo>
                    <a:pt x="13771" y="0"/>
                    <a:pt x="14724" y="949"/>
                    <a:pt x="16154" y="3442"/>
                  </a:cubicBezTo>
                  <a:cubicBezTo>
                    <a:pt x="17583" y="5934"/>
                    <a:pt x="19489" y="9969"/>
                    <a:pt x="21395" y="14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8" name="Line"/>
            <p:cNvSpPr/>
            <p:nvPr/>
          </p:nvSpPr>
          <p:spPr>
            <a:xfrm>
              <a:off x="3282259" y="2292385"/>
              <a:ext cx="29900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4" y="19200"/>
                    <a:pt x="1108" y="16800"/>
                    <a:pt x="2862" y="14700"/>
                  </a:cubicBezTo>
                  <a:cubicBezTo>
                    <a:pt x="4615" y="12600"/>
                    <a:pt x="7569" y="10800"/>
                    <a:pt x="10892" y="8400"/>
                  </a:cubicBezTo>
                  <a:cubicBezTo>
                    <a:pt x="14215" y="6000"/>
                    <a:pt x="17908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9" name="Line"/>
            <p:cNvSpPr/>
            <p:nvPr/>
          </p:nvSpPr>
          <p:spPr>
            <a:xfrm>
              <a:off x="3495454" y="2200382"/>
              <a:ext cx="16811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2200"/>
                    <a:pt x="1783" y="4400"/>
                    <a:pt x="240" y="8000"/>
                  </a:cubicBezTo>
                  <a:cubicBezTo>
                    <a:pt x="-1303" y="11600"/>
                    <a:pt x="4868" y="1660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0" name="Line"/>
            <p:cNvSpPr/>
            <p:nvPr/>
          </p:nvSpPr>
          <p:spPr>
            <a:xfrm>
              <a:off x="3351260" y="2545390"/>
              <a:ext cx="375676" cy="26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5891"/>
                  </a:moveTo>
                  <a:cubicBezTo>
                    <a:pt x="3233" y="13745"/>
                    <a:pt x="6465" y="21600"/>
                    <a:pt x="10065" y="20618"/>
                  </a:cubicBezTo>
                  <a:cubicBezTo>
                    <a:pt x="13665" y="19636"/>
                    <a:pt x="17633" y="98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1" name="Line"/>
            <p:cNvSpPr/>
            <p:nvPr/>
          </p:nvSpPr>
          <p:spPr>
            <a:xfrm>
              <a:off x="4294282" y="2200382"/>
              <a:ext cx="7667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974"/>
                    <a:pt x="7200" y="11949"/>
                    <a:pt x="3600" y="15549"/>
                  </a:cubicBezTo>
                  <a:cubicBezTo>
                    <a:pt x="0" y="19149"/>
                    <a:pt x="0" y="203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2" name="Line"/>
            <p:cNvSpPr/>
            <p:nvPr/>
          </p:nvSpPr>
          <p:spPr>
            <a:xfrm>
              <a:off x="4470619" y="2384387"/>
              <a:ext cx="38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3" name="Line"/>
            <p:cNvSpPr/>
            <p:nvPr/>
          </p:nvSpPr>
          <p:spPr>
            <a:xfrm>
              <a:off x="4613866" y="2213007"/>
              <a:ext cx="178761" cy="33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283" fill="norm" stroke="1" extrusionOk="0">
                  <a:moveTo>
                    <a:pt x="21280" y="4101"/>
                  </a:moveTo>
                  <a:cubicBezTo>
                    <a:pt x="18846" y="2465"/>
                    <a:pt x="16412" y="828"/>
                    <a:pt x="13522" y="256"/>
                  </a:cubicBezTo>
                  <a:cubicBezTo>
                    <a:pt x="10632" y="-317"/>
                    <a:pt x="7286" y="174"/>
                    <a:pt x="5004" y="747"/>
                  </a:cubicBezTo>
                  <a:cubicBezTo>
                    <a:pt x="2722" y="1319"/>
                    <a:pt x="1505" y="1974"/>
                    <a:pt x="745" y="2710"/>
                  </a:cubicBezTo>
                  <a:cubicBezTo>
                    <a:pt x="-16" y="3447"/>
                    <a:pt x="-320" y="4265"/>
                    <a:pt x="441" y="4674"/>
                  </a:cubicBezTo>
                  <a:cubicBezTo>
                    <a:pt x="1201" y="5083"/>
                    <a:pt x="3026" y="5083"/>
                    <a:pt x="5612" y="4592"/>
                  </a:cubicBezTo>
                  <a:cubicBezTo>
                    <a:pt x="8198" y="4101"/>
                    <a:pt x="11545" y="3119"/>
                    <a:pt x="13979" y="2547"/>
                  </a:cubicBezTo>
                  <a:cubicBezTo>
                    <a:pt x="16412" y="1974"/>
                    <a:pt x="17934" y="1810"/>
                    <a:pt x="18998" y="2138"/>
                  </a:cubicBezTo>
                  <a:cubicBezTo>
                    <a:pt x="20063" y="2465"/>
                    <a:pt x="20672" y="3283"/>
                    <a:pt x="20672" y="5328"/>
                  </a:cubicBezTo>
                  <a:cubicBezTo>
                    <a:pt x="20672" y="7374"/>
                    <a:pt x="20063" y="10647"/>
                    <a:pt x="19455" y="13510"/>
                  </a:cubicBezTo>
                  <a:cubicBezTo>
                    <a:pt x="18846" y="16374"/>
                    <a:pt x="18238" y="18828"/>
                    <a:pt x="17629" y="21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4" name="Line"/>
            <p:cNvSpPr/>
            <p:nvPr/>
          </p:nvSpPr>
          <p:spPr>
            <a:xfrm>
              <a:off x="4949223" y="2154068"/>
              <a:ext cx="152361" cy="379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0" h="21359" fill="norm" stroke="1" extrusionOk="0">
                  <a:moveTo>
                    <a:pt x="18077" y="2178"/>
                  </a:moveTo>
                  <a:cubicBezTo>
                    <a:pt x="18420" y="1170"/>
                    <a:pt x="18763" y="162"/>
                    <a:pt x="17734" y="18"/>
                  </a:cubicBezTo>
                  <a:cubicBezTo>
                    <a:pt x="16706" y="-126"/>
                    <a:pt x="14306" y="594"/>
                    <a:pt x="10877" y="2754"/>
                  </a:cubicBezTo>
                  <a:cubicBezTo>
                    <a:pt x="7449" y="4914"/>
                    <a:pt x="2991" y="8514"/>
                    <a:pt x="1106" y="11610"/>
                  </a:cubicBezTo>
                  <a:cubicBezTo>
                    <a:pt x="-780" y="14706"/>
                    <a:pt x="-94" y="17298"/>
                    <a:pt x="1963" y="18882"/>
                  </a:cubicBezTo>
                  <a:cubicBezTo>
                    <a:pt x="4020" y="20466"/>
                    <a:pt x="7449" y="21042"/>
                    <a:pt x="10191" y="21258"/>
                  </a:cubicBezTo>
                  <a:cubicBezTo>
                    <a:pt x="12934" y="21474"/>
                    <a:pt x="14991" y="21330"/>
                    <a:pt x="16534" y="20970"/>
                  </a:cubicBezTo>
                  <a:cubicBezTo>
                    <a:pt x="18077" y="20610"/>
                    <a:pt x="19106" y="20034"/>
                    <a:pt x="19791" y="19386"/>
                  </a:cubicBezTo>
                  <a:cubicBezTo>
                    <a:pt x="20477" y="18738"/>
                    <a:pt x="20820" y="18018"/>
                    <a:pt x="19791" y="17082"/>
                  </a:cubicBezTo>
                  <a:cubicBezTo>
                    <a:pt x="18763" y="16146"/>
                    <a:pt x="16363" y="14994"/>
                    <a:pt x="13277" y="14490"/>
                  </a:cubicBezTo>
                  <a:cubicBezTo>
                    <a:pt x="10191" y="13986"/>
                    <a:pt x="6420" y="14130"/>
                    <a:pt x="2649" y="14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5" name="Line"/>
            <p:cNvSpPr/>
            <p:nvPr/>
          </p:nvSpPr>
          <p:spPr>
            <a:xfrm>
              <a:off x="5512538" y="1982097"/>
              <a:ext cx="675454" cy="254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300" fill="norm" stroke="1" extrusionOk="0">
                  <a:moveTo>
                    <a:pt x="2948" y="8002"/>
                  </a:moveTo>
                  <a:cubicBezTo>
                    <a:pt x="3273" y="8643"/>
                    <a:pt x="3597" y="9285"/>
                    <a:pt x="3679" y="11103"/>
                  </a:cubicBezTo>
                  <a:cubicBezTo>
                    <a:pt x="3760" y="12921"/>
                    <a:pt x="3597" y="15915"/>
                    <a:pt x="3110" y="17946"/>
                  </a:cubicBezTo>
                  <a:cubicBezTo>
                    <a:pt x="2623" y="19978"/>
                    <a:pt x="1811" y="21047"/>
                    <a:pt x="1242" y="21261"/>
                  </a:cubicBezTo>
                  <a:cubicBezTo>
                    <a:pt x="674" y="21475"/>
                    <a:pt x="349" y="20833"/>
                    <a:pt x="146" y="19016"/>
                  </a:cubicBezTo>
                  <a:cubicBezTo>
                    <a:pt x="-57" y="17198"/>
                    <a:pt x="-138" y="14204"/>
                    <a:pt x="512" y="11744"/>
                  </a:cubicBezTo>
                  <a:cubicBezTo>
                    <a:pt x="1161" y="9285"/>
                    <a:pt x="2542" y="7360"/>
                    <a:pt x="4612" y="5756"/>
                  </a:cubicBezTo>
                  <a:cubicBezTo>
                    <a:pt x="6683" y="4152"/>
                    <a:pt x="9444" y="2869"/>
                    <a:pt x="12083" y="1907"/>
                  </a:cubicBezTo>
                  <a:cubicBezTo>
                    <a:pt x="14722" y="944"/>
                    <a:pt x="17239" y="303"/>
                    <a:pt x="18782" y="89"/>
                  </a:cubicBezTo>
                  <a:cubicBezTo>
                    <a:pt x="20325" y="-125"/>
                    <a:pt x="20894" y="89"/>
                    <a:pt x="21462" y="3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6" name="Line"/>
            <p:cNvSpPr/>
            <p:nvPr/>
          </p:nvSpPr>
          <p:spPr>
            <a:xfrm>
              <a:off x="5467308" y="2399720"/>
              <a:ext cx="567347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76" y="18327"/>
                    <a:pt x="1751" y="15055"/>
                    <a:pt x="3746" y="11782"/>
                  </a:cubicBezTo>
                  <a:cubicBezTo>
                    <a:pt x="5741" y="8509"/>
                    <a:pt x="8854" y="5236"/>
                    <a:pt x="12016" y="3273"/>
                  </a:cubicBezTo>
                  <a:cubicBezTo>
                    <a:pt x="15178" y="1309"/>
                    <a:pt x="18389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7" name="Line"/>
            <p:cNvSpPr/>
            <p:nvPr/>
          </p:nvSpPr>
          <p:spPr>
            <a:xfrm>
              <a:off x="5689646" y="2442989"/>
              <a:ext cx="536680" cy="571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617" y="12487"/>
                  </a:moveTo>
                  <a:cubicBezTo>
                    <a:pt x="309" y="14119"/>
                    <a:pt x="0" y="15751"/>
                    <a:pt x="0" y="17095"/>
                  </a:cubicBezTo>
                  <a:cubicBezTo>
                    <a:pt x="0" y="18439"/>
                    <a:pt x="309" y="19495"/>
                    <a:pt x="669" y="20263"/>
                  </a:cubicBezTo>
                  <a:cubicBezTo>
                    <a:pt x="1029" y="21031"/>
                    <a:pt x="1440" y="21511"/>
                    <a:pt x="1749" y="21463"/>
                  </a:cubicBezTo>
                  <a:cubicBezTo>
                    <a:pt x="2057" y="21415"/>
                    <a:pt x="2263" y="20839"/>
                    <a:pt x="2366" y="19207"/>
                  </a:cubicBezTo>
                  <a:cubicBezTo>
                    <a:pt x="2469" y="17575"/>
                    <a:pt x="2469" y="14887"/>
                    <a:pt x="2314" y="12439"/>
                  </a:cubicBezTo>
                  <a:cubicBezTo>
                    <a:pt x="2160" y="9991"/>
                    <a:pt x="1851" y="7783"/>
                    <a:pt x="1697" y="6439"/>
                  </a:cubicBezTo>
                  <a:cubicBezTo>
                    <a:pt x="1543" y="5095"/>
                    <a:pt x="1543" y="4615"/>
                    <a:pt x="2263" y="3943"/>
                  </a:cubicBezTo>
                  <a:cubicBezTo>
                    <a:pt x="2983" y="3271"/>
                    <a:pt x="4423" y="2407"/>
                    <a:pt x="6789" y="1687"/>
                  </a:cubicBezTo>
                  <a:cubicBezTo>
                    <a:pt x="9154" y="967"/>
                    <a:pt x="12446" y="391"/>
                    <a:pt x="15069" y="151"/>
                  </a:cubicBezTo>
                  <a:cubicBezTo>
                    <a:pt x="17691" y="-89"/>
                    <a:pt x="19646" y="7"/>
                    <a:pt x="21600" y="1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8" name="Line"/>
            <p:cNvSpPr/>
            <p:nvPr/>
          </p:nvSpPr>
          <p:spPr>
            <a:xfrm>
              <a:off x="5909897" y="2643696"/>
              <a:ext cx="285761" cy="28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422" fill="norm" stroke="1" extrusionOk="0">
                  <a:moveTo>
                    <a:pt x="3597" y="6410"/>
                  </a:moveTo>
                  <a:cubicBezTo>
                    <a:pt x="2832" y="10807"/>
                    <a:pt x="2068" y="15203"/>
                    <a:pt x="1494" y="17879"/>
                  </a:cubicBezTo>
                  <a:cubicBezTo>
                    <a:pt x="921" y="20555"/>
                    <a:pt x="539" y="21511"/>
                    <a:pt x="252" y="21415"/>
                  </a:cubicBezTo>
                  <a:cubicBezTo>
                    <a:pt x="-35" y="21320"/>
                    <a:pt x="-226" y="20173"/>
                    <a:pt x="539" y="16828"/>
                  </a:cubicBezTo>
                  <a:cubicBezTo>
                    <a:pt x="1303" y="13483"/>
                    <a:pt x="3024" y="7939"/>
                    <a:pt x="5126" y="4594"/>
                  </a:cubicBezTo>
                  <a:cubicBezTo>
                    <a:pt x="7229" y="1249"/>
                    <a:pt x="9714" y="102"/>
                    <a:pt x="11912" y="7"/>
                  </a:cubicBezTo>
                  <a:cubicBezTo>
                    <a:pt x="14110" y="-89"/>
                    <a:pt x="16022" y="867"/>
                    <a:pt x="17551" y="4594"/>
                  </a:cubicBezTo>
                  <a:cubicBezTo>
                    <a:pt x="19080" y="8322"/>
                    <a:pt x="20227" y="14821"/>
                    <a:pt x="21374" y="21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9" name="Line"/>
            <p:cNvSpPr/>
            <p:nvPr/>
          </p:nvSpPr>
          <p:spPr>
            <a:xfrm>
              <a:off x="1075633" y="3846898"/>
              <a:ext cx="272994" cy="49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91" fill="norm" stroke="1" extrusionOk="0">
                  <a:moveTo>
                    <a:pt x="7024" y="4334"/>
                  </a:moveTo>
                  <a:cubicBezTo>
                    <a:pt x="9600" y="4552"/>
                    <a:pt x="12176" y="4770"/>
                    <a:pt x="14455" y="4443"/>
                  </a:cubicBezTo>
                  <a:cubicBezTo>
                    <a:pt x="16734" y="4116"/>
                    <a:pt x="18716" y="3243"/>
                    <a:pt x="19905" y="2479"/>
                  </a:cubicBezTo>
                  <a:cubicBezTo>
                    <a:pt x="21094" y="1716"/>
                    <a:pt x="21490" y="1061"/>
                    <a:pt x="20896" y="570"/>
                  </a:cubicBezTo>
                  <a:cubicBezTo>
                    <a:pt x="20301" y="79"/>
                    <a:pt x="18716" y="-248"/>
                    <a:pt x="16536" y="243"/>
                  </a:cubicBezTo>
                  <a:cubicBezTo>
                    <a:pt x="14356" y="734"/>
                    <a:pt x="11582" y="2043"/>
                    <a:pt x="9798" y="3407"/>
                  </a:cubicBezTo>
                  <a:cubicBezTo>
                    <a:pt x="8015" y="4770"/>
                    <a:pt x="7222" y="6188"/>
                    <a:pt x="7817" y="7170"/>
                  </a:cubicBezTo>
                  <a:cubicBezTo>
                    <a:pt x="8411" y="8152"/>
                    <a:pt x="10393" y="8697"/>
                    <a:pt x="11780" y="9134"/>
                  </a:cubicBezTo>
                  <a:cubicBezTo>
                    <a:pt x="13167" y="9570"/>
                    <a:pt x="13960" y="9897"/>
                    <a:pt x="14059" y="10279"/>
                  </a:cubicBezTo>
                  <a:cubicBezTo>
                    <a:pt x="14158" y="10661"/>
                    <a:pt x="13563" y="11097"/>
                    <a:pt x="11483" y="12243"/>
                  </a:cubicBezTo>
                  <a:cubicBezTo>
                    <a:pt x="9402" y="13388"/>
                    <a:pt x="5835" y="15243"/>
                    <a:pt x="3655" y="16607"/>
                  </a:cubicBezTo>
                  <a:cubicBezTo>
                    <a:pt x="1475" y="17970"/>
                    <a:pt x="683" y="18843"/>
                    <a:pt x="286" y="19552"/>
                  </a:cubicBezTo>
                  <a:cubicBezTo>
                    <a:pt x="-110" y="20261"/>
                    <a:pt x="-110" y="20807"/>
                    <a:pt x="385" y="21079"/>
                  </a:cubicBezTo>
                  <a:cubicBezTo>
                    <a:pt x="881" y="21352"/>
                    <a:pt x="1872" y="21352"/>
                    <a:pt x="4844" y="21134"/>
                  </a:cubicBezTo>
                  <a:cubicBezTo>
                    <a:pt x="7817" y="20916"/>
                    <a:pt x="12771" y="20479"/>
                    <a:pt x="17725" y="20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0" name="Line"/>
            <p:cNvSpPr/>
            <p:nvPr/>
          </p:nvSpPr>
          <p:spPr>
            <a:xfrm>
              <a:off x="1366692" y="4101759"/>
              <a:ext cx="149639" cy="261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263" fill="norm" stroke="1" extrusionOk="0">
                  <a:moveTo>
                    <a:pt x="17409" y="0"/>
                  </a:moveTo>
                  <a:cubicBezTo>
                    <a:pt x="12283" y="415"/>
                    <a:pt x="7158" y="831"/>
                    <a:pt x="4046" y="1454"/>
                  </a:cubicBezTo>
                  <a:cubicBezTo>
                    <a:pt x="934" y="2077"/>
                    <a:pt x="-164" y="2908"/>
                    <a:pt x="19" y="3738"/>
                  </a:cubicBezTo>
                  <a:cubicBezTo>
                    <a:pt x="202" y="4569"/>
                    <a:pt x="1667" y="5400"/>
                    <a:pt x="4961" y="6854"/>
                  </a:cubicBezTo>
                  <a:cubicBezTo>
                    <a:pt x="8256" y="8308"/>
                    <a:pt x="13382" y="10385"/>
                    <a:pt x="16677" y="12462"/>
                  </a:cubicBezTo>
                  <a:cubicBezTo>
                    <a:pt x="19972" y="14538"/>
                    <a:pt x="21436" y="16615"/>
                    <a:pt x="21436" y="18069"/>
                  </a:cubicBezTo>
                  <a:cubicBezTo>
                    <a:pt x="21436" y="19523"/>
                    <a:pt x="19972" y="20354"/>
                    <a:pt x="18141" y="20873"/>
                  </a:cubicBezTo>
                  <a:cubicBezTo>
                    <a:pt x="16311" y="21392"/>
                    <a:pt x="14114" y="21600"/>
                    <a:pt x="13016" y="20146"/>
                  </a:cubicBezTo>
                  <a:cubicBezTo>
                    <a:pt x="11917" y="18692"/>
                    <a:pt x="11917" y="15577"/>
                    <a:pt x="11917" y="12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1" name="Line"/>
            <p:cNvSpPr/>
            <p:nvPr/>
          </p:nvSpPr>
          <p:spPr>
            <a:xfrm>
              <a:off x="1610565" y="3848442"/>
              <a:ext cx="1203140" cy="44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389" fill="norm" stroke="1" extrusionOk="0">
                  <a:moveTo>
                    <a:pt x="1241" y="2994"/>
                  </a:moveTo>
                  <a:cubicBezTo>
                    <a:pt x="1470" y="2374"/>
                    <a:pt x="1699" y="1753"/>
                    <a:pt x="1745" y="1939"/>
                  </a:cubicBezTo>
                  <a:cubicBezTo>
                    <a:pt x="1791" y="2125"/>
                    <a:pt x="1653" y="3119"/>
                    <a:pt x="1402" y="5105"/>
                  </a:cubicBezTo>
                  <a:cubicBezTo>
                    <a:pt x="1150" y="7091"/>
                    <a:pt x="784" y="10070"/>
                    <a:pt x="601" y="12553"/>
                  </a:cubicBezTo>
                  <a:cubicBezTo>
                    <a:pt x="418" y="15036"/>
                    <a:pt x="418" y="17022"/>
                    <a:pt x="418" y="18388"/>
                  </a:cubicBezTo>
                  <a:cubicBezTo>
                    <a:pt x="418" y="19753"/>
                    <a:pt x="418" y="20498"/>
                    <a:pt x="532" y="20932"/>
                  </a:cubicBezTo>
                  <a:cubicBezTo>
                    <a:pt x="646" y="21367"/>
                    <a:pt x="875" y="21491"/>
                    <a:pt x="1081" y="21305"/>
                  </a:cubicBezTo>
                  <a:cubicBezTo>
                    <a:pt x="1287" y="21119"/>
                    <a:pt x="1470" y="20622"/>
                    <a:pt x="1562" y="19877"/>
                  </a:cubicBezTo>
                  <a:cubicBezTo>
                    <a:pt x="1653" y="19132"/>
                    <a:pt x="1653" y="18139"/>
                    <a:pt x="1493" y="17208"/>
                  </a:cubicBezTo>
                  <a:cubicBezTo>
                    <a:pt x="1333" y="16277"/>
                    <a:pt x="1013" y="15408"/>
                    <a:pt x="692" y="14912"/>
                  </a:cubicBezTo>
                  <a:cubicBezTo>
                    <a:pt x="372" y="14415"/>
                    <a:pt x="52" y="14291"/>
                    <a:pt x="6" y="14105"/>
                  </a:cubicBezTo>
                  <a:cubicBezTo>
                    <a:pt x="-40" y="13919"/>
                    <a:pt x="189" y="13670"/>
                    <a:pt x="601" y="13546"/>
                  </a:cubicBezTo>
                  <a:cubicBezTo>
                    <a:pt x="1013" y="13422"/>
                    <a:pt x="1607" y="13422"/>
                    <a:pt x="2088" y="13981"/>
                  </a:cubicBezTo>
                  <a:cubicBezTo>
                    <a:pt x="2568" y="14539"/>
                    <a:pt x="2935" y="15657"/>
                    <a:pt x="3141" y="16525"/>
                  </a:cubicBezTo>
                  <a:cubicBezTo>
                    <a:pt x="3346" y="17394"/>
                    <a:pt x="3392" y="18015"/>
                    <a:pt x="3415" y="18636"/>
                  </a:cubicBezTo>
                  <a:cubicBezTo>
                    <a:pt x="3438" y="19257"/>
                    <a:pt x="3438" y="19877"/>
                    <a:pt x="3415" y="19877"/>
                  </a:cubicBezTo>
                  <a:cubicBezTo>
                    <a:pt x="3392" y="19877"/>
                    <a:pt x="3346" y="19257"/>
                    <a:pt x="3324" y="17829"/>
                  </a:cubicBezTo>
                  <a:cubicBezTo>
                    <a:pt x="3301" y="16401"/>
                    <a:pt x="3301" y="14167"/>
                    <a:pt x="3346" y="12739"/>
                  </a:cubicBezTo>
                  <a:cubicBezTo>
                    <a:pt x="3392" y="11312"/>
                    <a:pt x="3484" y="10691"/>
                    <a:pt x="3644" y="10381"/>
                  </a:cubicBezTo>
                  <a:cubicBezTo>
                    <a:pt x="3804" y="10070"/>
                    <a:pt x="4033" y="10070"/>
                    <a:pt x="4239" y="10319"/>
                  </a:cubicBezTo>
                  <a:cubicBezTo>
                    <a:pt x="4445" y="10567"/>
                    <a:pt x="4628" y="11063"/>
                    <a:pt x="4765" y="12367"/>
                  </a:cubicBezTo>
                  <a:cubicBezTo>
                    <a:pt x="4902" y="13670"/>
                    <a:pt x="4994" y="15781"/>
                    <a:pt x="5017" y="17332"/>
                  </a:cubicBezTo>
                  <a:cubicBezTo>
                    <a:pt x="5040" y="18884"/>
                    <a:pt x="4994" y="19877"/>
                    <a:pt x="4971" y="20001"/>
                  </a:cubicBezTo>
                  <a:cubicBezTo>
                    <a:pt x="4948" y="20125"/>
                    <a:pt x="4948" y="19381"/>
                    <a:pt x="5085" y="18201"/>
                  </a:cubicBezTo>
                  <a:cubicBezTo>
                    <a:pt x="5223" y="17022"/>
                    <a:pt x="5497" y="15408"/>
                    <a:pt x="5772" y="14291"/>
                  </a:cubicBezTo>
                  <a:cubicBezTo>
                    <a:pt x="6046" y="13174"/>
                    <a:pt x="6321" y="12553"/>
                    <a:pt x="6504" y="12677"/>
                  </a:cubicBezTo>
                  <a:cubicBezTo>
                    <a:pt x="6687" y="12801"/>
                    <a:pt x="6779" y="13670"/>
                    <a:pt x="6824" y="14725"/>
                  </a:cubicBezTo>
                  <a:cubicBezTo>
                    <a:pt x="6870" y="15781"/>
                    <a:pt x="6870" y="17022"/>
                    <a:pt x="6939" y="17022"/>
                  </a:cubicBezTo>
                  <a:cubicBezTo>
                    <a:pt x="7007" y="17022"/>
                    <a:pt x="7145" y="15781"/>
                    <a:pt x="7282" y="14850"/>
                  </a:cubicBezTo>
                  <a:cubicBezTo>
                    <a:pt x="7419" y="13919"/>
                    <a:pt x="7557" y="13298"/>
                    <a:pt x="7740" y="12863"/>
                  </a:cubicBezTo>
                  <a:cubicBezTo>
                    <a:pt x="7923" y="12429"/>
                    <a:pt x="8152" y="12181"/>
                    <a:pt x="8289" y="12367"/>
                  </a:cubicBezTo>
                  <a:cubicBezTo>
                    <a:pt x="8426" y="12553"/>
                    <a:pt x="8472" y="13174"/>
                    <a:pt x="8495" y="14105"/>
                  </a:cubicBezTo>
                  <a:cubicBezTo>
                    <a:pt x="8518" y="15036"/>
                    <a:pt x="8518" y="16277"/>
                    <a:pt x="8563" y="17208"/>
                  </a:cubicBezTo>
                  <a:cubicBezTo>
                    <a:pt x="8609" y="18139"/>
                    <a:pt x="8701" y="18760"/>
                    <a:pt x="8861" y="19008"/>
                  </a:cubicBezTo>
                  <a:cubicBezTo>
                    <a:pt x="9021" y="19257"/>
                    <a:pt x="9250" y="19132"/>
                    <a:pt x="9639" y="18325"/>
                  </a:cubicBezTo>
                  <a:cubicBezTo>
                    <a:pt x="10028" y="17519"/>
                    <a:pt x="10577" y="16029"/>
                    <a:pt x="10897" y="14912"/>
                  </a:cubicBezTo>
                  <a:cubicBezTo>
                    <a:pt x="11218" y="13794"/>
                    <a:pt x="11309" y="13050"/>
                    <a:pt x="11241" y="12739"/>
                  </a:cubicBezTo>
                  <a:cubicBezTo>
                    <a:pt x="11172" y="12429"/>
                    <a:pt x="10943" y="12553"/>
                    <a:pt x="10668" y="13174"/>
                  </a:cubicBezTo>
                  <a:cubicBezTo>
                    <a:pt x="10394" y="13794"/>
                    <a:pt x="10074" y="14912"/>
                    <a:pt x="9845" y="15781"/>
                  </a:cubicBezTo>
                  <a:cubicBezTo>
                    <a:pt x="9616" y="16650"/>
                    <a:pt x="9479" y="17270"/>
                    <a:pt x="9433" y="17891"/>
                  </a:cubicBezTo>
                  <a:cubicBezTo>
                    <a:pt x="9387" y="18512"/>
                    <a:pt x="9433" y="19132"/>
                    <a:pt x="9570" y="19443"/>
                  </a:cubicBezTo>
                  <a:cubicBezTo>
                    <a:pt x="9707" y="19753"/>
                    <a:pt x="9936" y="19753"/>
                    <a:pt x="10142" y="19567"/>
                  </a:cubicBezTo>
                  <a:cubicBezTo>
                    <a:pt x="10348" y="19381"/>
                    <a:pt x="10531" y="19008"/>
                    <a:pt x="10714" y="18574"/>
                  </a:cubicBezTo>
                  <a:cubicBezTo>
                    <a:pt x="10897" y="18139"/>
                    <a:pt x="11080" y="17643"/>
                    <a:pt x="11195" y="17705"/>
                  </a:cubicBezTo>
                  <a:cubicBezTo>
                    <a:pt x="11309" y="17767"/>
                    <a:pt x="11355" y="18388"/>
                    <a:pt x="11378" y="19070"/>
                  </a:cubicBezTo>
                  <a:cubicBezTo>
                    <a:pt x="11401" y="19753"/>
                    <a:pt x="11401" y="20498"/>
                    <a:pt x="11515" y="20808"/>
                  </a:cubicBezTo>
                  <a:cubicBezTo>
                    <a:pt x="11629" y="21119"/>
                    <a:pt x="11858" y="20994"/>
                    <a:pt x="12179" y="19815"/>
                  </a:cubicBezTo>
                  <a:cubicBezTo>
                    <a:pt x="12499" y="18636"/>
                    <a:pt x="12911" y="16401"/>
                    <a:pt x="13346" y="13236"/>
                  </a:cubicBezTo>
                  <a:cubicBezTo>
                    <a:pt x="13780" y="10070"/>
                    <a:pt x="14238" y="5974"/>
                    <a:pt x="14513" y="3491"/>
                  </a:cubicBezTo>
                  <a:cubicBezTo>
                    <a:pt x="14787" y="1008"/>
                    <a:pt x="14879" y="139"/>
                    <a:pt x="14879" y="15"/>
                  </a:cubicBezTo>
                  <a:cubicBezTo>
                    <a:pt x="14879" y="-109"/>
                    <a:pt x="14787" y="512"/>
                    <a:pt x="14604" y="2622"/>
                  </a:cubicBezTo>
                  <a:cubicBezTo>
                    <a:pt x="14421" y="4732"/>
                    <a:pt x="14146" y="8332"/>
                    <a:pt x="14055" y="11001"/>
                  </a:cubicBezTo>
                  <a:cubicBezTo>
                    <a:pt x="13963" y="13670"/>
                    <a:pt x="14055" y="15408"/>
                    <a:pt x="14192" y="16525"/>
                  </a:cubicBezTo>
                  <a:cubicBezTo>
                    <a:pt x="14329" y="17643"/>
                    <a:pt x="14513" y="18139"/>
                    <a:pt x="14627" y="18077"/>
                  </a:cubicBezTo>
                  <a:cubicBezTo>
                    <a:pt x="14741" y="18015"/>
                    <a:pt x="14787" y="17394"/>
                    <a:pt x="14673" y="16525"/>
                  </a:cubicBezTo>
                  <a:cubicBezTo>
                    <a:pt x="14558" y="15657"/>
                    <a:pt x="14284" y="14539"/>
                    <a:pt x="14032" y="13794"/>
                  </a:cubicBezTo>
                  <a:cubicBezTo>
                    <a:pt x="13780" y="13050"/>
                    <a:pt x="13552" y="12677"/>
                    <a:pt x="13277" y="12429"/>
                  </a:cubicBezTo>
                  <a:cubicBezTo>
                    <a:pt x="13002" y="12181"/>
                    <a:pt x="12682" y="12057"/>
                    <a:pt x="12659" y="12057"/>
                  </a:cubicBezTo>
                  <a:cubicBezTo>
                    <a:pt x="12636" y="12057"/>
                    <a:pt x="12911" y="12181"/>
                    <a:pt x="13643" y="12367"/>
                  </a:cubicBezTo>
                  <a:cubicBezTo>
                    <a:pt x="14375" y="12553"/>
                    <a:pt x="15565" y="12801"/>
                    <a:pt x="16274" y="12925"/>
                  </a:cubicBezTo>
                  <a:cubicBezTo>
                    <a:pt x="16984" y="13050"/>
                    <a:pt x="17213" y="13050"/>
                    <a:pt x="17464" y="12739"/>
                  </a:cubicBezTo>
                  <a:cubicBezTo>
                    <a:pt x="17716" y="12429"/>
                    <a:pt x="17991" y="11808"/>
                    <a:pt x="18013" y="11436"/>
                  </a:cubicBezTo>
                  <a:cubicBezTo>
                    <a:pt x="18036" y="11063"/>
                    <a:pt x="17807" y="10939"/>
                    <a:pt x="17464" y="11125"/>
                  </a:cubicBezTo>
                  <a:cubicBezTo>
                    <a:pt x="17121" y="11312"/>
                    <a:pt x="16663" y="11808"/>
                    <a:pt x="16389" y="12429"/>
                  </a:cubicBezTo>
                  <a:cubicBezTo>
                    <a:pt x="16114" y="13050"/>
                    <a:pt x="16023" y="13794"/>
                    <a:pt x="16000" y="14477"/>
                  </a:cubicBezTo>
                  <a:cubicBezTo>
                    <a:pt x="15977" y="15160"/>
                    <a:pt x="16023" y="15781"/>
                    <a:pt x="16297" y="16339"/>
                  </a:cubicBezTo>
                  <a:cubicBezTo>
                    <a:pt x="16572" y="16898"/>
                    <a:pt x="17075" y="17394"/>
                    <a:pt x="17670" y="17394"/>
                  </a:cubicBezTo>
                  <a:cubicBezTo>
                    <a:pt x="18265" y="17394"/>
                    <a:pt x="18952" y="16898"/>
                    <a:pt x="19363" y="16339"/>
                  </a:cubicBezTo>
                  <a:cubicBezTo>
                    <a:pt x="19775" y="15781"/>
                    <a:pt x="19913" y="15160"/>
                    <a:pt x="19913" y="14601"/>
                  </a:cubicBezTo>
                  <a:cubicBezTo>
                    <a:pt x="19913" y="14043"/>
                    <a:pt x="19775" y="13546"/>
                    <a:pt x="19615" y="13484"/>
                  </a:cubicBezTo>
                  <a:cubicBezTo>
                    <a:pt x="19455" y="13422"/>
                    <a:pt x="19272" y="13794"/>
                    <a:pt x="19089" y="14663"/>
                  </a:cubicBezTo>
                  <a:cubicBezTo>
                    <a:pt x="18906" y="15532"/>
                    <a:pt x="18723" y="16898"/>
                    <a:pt x="18654" y="17891"/>
                  </a:cubicBezTo>
                  <a:cubicBezTo>
                    <a:pt x="18585" y="18884"/>
                    <a:pt x="18631" y="19505"/>
                    <a:pt x="18768" y="19753"/>
                  </a:cubicBezTo>
                  <a:cubicBezTo>
                    <a:pt x="18906" y="20001"/>
                    <a:pt x="19135" y="19877"/>
                    <a:pt x="19409" y="19070"/>
                  </a:cubicBezTo>
                  <a:cubicBezTo>
                    <a:pt x="19684" y="18263"/>
                    <a:pt x="20004" y="16774"/>
                    <a:pt x="20324" y="14105"/>
                  </a:cubicBezTo>
                  <a:cubicBezTo>
                    <a:pt x="20645" y="11436"/>
                    <a:pt x="20965" y="7588"/>
                    <a:pt x="21171" y="5353"/>
                  </a:cubicBezTo>
                  <a:cubicBezTo>
                    <a:pt x="21377" y="3119"/>
                    <a:pt x="21468" y="2498"/>
                    <a:pt x="21514" y="1877"/>
                  </a:cubicBezTo>
                  <a:cubicBezTo>
                    <a:pt x="21560" y="1257"/>
                    <a:pt x="21560" y="636"/>
                    <a:pt x="21468" y="636"/>
                  </a:cubicBezTo>
                  <a:cubicBezTo>
                    <a:pt x="21377" y="636"/>
                    <a:pt x="21194" y="1257"/>
                    <a:pt x="21011" y="3181"/>
                  </a:cubicBezTo>
                  <a:cubicBezTo>
                    <a:pt x="20828" y="5105"/>
                    <a:pt x="20645" y="8332"/>
                    <a:pt x="20691" y="11250"/>
                  </a:cubicBezTo>
                  <a:cubicBezTo>
                    <a:pt x="20736" y="14167"/>
                    <a:pt x="21011" y="16774"/>
                    <a:pt x="21285" y="19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2" name="Line"/>
            <p:cNvSpPr/>
            <p:nvPr/>
          </p:nvSpPr>
          <p:spPr>
            <a:xfrm>
              <a:off x="3655215" y="3897362"/>
              <a:ext cx="202057" cy="33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243" fill="norm" stroke="1" extrusionOk="0">
                  <a:moveTo>
                    <a:pt x="21084" y="1770"/>
                  </a:moveTo>
                  <a:cubicBezTo>
                    <a:pt x="19751" y="1126"/>
                    <a:pt x="18417" y="481"/>
                    <a:pt x="16951" y="158"/>
                  </a:cubicBezTo>
                  <a:cubicBezTo>
                    <a:pt x="15484" y="-164"/>
                    <a:pt x="13884" y="-164"/>
                    <a:pt x="10951" y="1851"/>
                  </a:cubicBezTo>
                  <a:cubicBezTo>
                    <a:pt x="8017" y="3866"/>
                    <a:pt x="3751" y="7896"/>
                    <a:pt x="1617" y="11281"/>
                  </a:cubicBezTo>
                  <a:cubicBezTo>
                    <a:pt x="-516" y="14666"/>
                    <a:pt x="-516" y="17406"/>
                    <a:pt x="1484" y="19099"/>
                  </a:cubicBezTo>
                  <a:cubicBezTo>
                    <a:pt x="3484" y="20791"/>
                    <a:pt x="7484" y="21436"/>
                    <a:pt x="11084" y="21194"/>
                  </a:cubicBezTo>
                  <a:cubicBezTo>
                    <a:pt x="14684" y="20952"/>
                    <a:pt x="17884" y="19824"/>
                    <a:pt x="21084" y="18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3" name="Line"/>
            <p:cNvSpPr/>
            <p:nvPr/>
          </p:nvSpPr>
          <p:spPr>
            <a:xfrm>
              <a:off x="3992101" y="3879420"/>
              <a:ext cx="110510" cy="354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528" fill="norm" stroke="1" extrusionOk="0">
                  <a:moveTo>
                    <a:pt x="21228" y="0"/>
                  </a:moveTo>
                  <a:cubicBezTo>
                    <a:pt x="15828" y="2331"/>
                    <a:pt x="10428" y="4662"/>
                    <a:pt x="6746" y="7925"/>
                  </a:cubicBezTo>
                  <a:cubicBezTo>
                    <a:pt x="3064" y="11188"/>
                    <a:pt x="1101" y="15384"/>
                    <a:pt x="364" y="17948"/>
                  </a:cubicBezTo>
                  <a:cubicBezTo>
                    <a:pt x="-372" y="20512"/>
                    <a:pt x="119" y="21445"/>
                    <a:pt x="855" y="21522"/>
                  </a:cubicBezTo>
                  <a:cubicBezTo>
                    <a:pt x="1592" y="21600"/>
                    <a:pt x="2573" y="20823"/>
                    <a:pt x="3310" y="19968"/>
                  </a:cubicBezTo>
                  <a:cubicBezTo>
                    <a:pt x="4046" y="19114"/>
                    <a:pt x="4537" y="18181"/>
                    <a:pt x="5028" y="17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4" name="Line"/>
            <p:cNvSpPr/>
            <p:nvPr/>
          </p:nvSpPr>
          <p:spPr>
            <a:xfrm>
              <a:off x="3965812" y="3875806"/>
              <a:ext cx="259469" cy="149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86" fill="norm" stroke="1" extrusionOk="0">
                  <a:moveTo>
                    <a:pt x="3076" y="21386"/>
                  </a:moveTo>
                  <a:cubicBezTo>
                    <a:pt x="1594" y="15162"/>
                    <a:pt x="112" y="8939"/>
                    <a:pt x="6" y="5278"/>
                  </a:cubicBezTo>
                  <a:cubicBezTo>
                    <a:pt x="-100" y="1617"/>
                    <a:pt x="1171" y="518"/>
                    <a:pt x="4982" y="152"/>
                  </a:cubicBezTo>
                  <a:cubicBezTo>
                    <a:pt x="8794" y="-214"/>
                    <a:pt x="15147" y="152"/>
                    <a:pt x="21500" y="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5" name="Line"/>
            <p:cNvSpPr/>
            <p:nvPr/>
          </p:nvSpPr>
          <p:spPr>
            <a:xfrm>
              <a:off x="3918607" y="4147760"/>
              <a:ext cx="31434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93" y="17400"/>
                    <a:pt x="10185" y="13200"/>
                    <a:pt x="13785" y="9600"/>
                  </a:cubicBezTo>
                  <a:cubicBezTo>
                    <a:pt x="17385" y="6000"/>
                    <a:pt x="19493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6" name="Line"/>
            <p:cNvSpPr/>
            <p:nvPr/>
          </p:nvSpPr>
          <p:spPr>
            <a:xfrm>
              <a:off x="4432284" y="3979089"/>
              <a:ext cx="766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7" name="Line"/>
            <p:cNvSpPr/>
            <p:nvPr/>
          </p:nvSpPr>
          <p:spPr>
            <a:xfrm>
              <a:off x="4439951" y="4247429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8" name="Line"/>
            <p:cNvSpPr/>
            <p:nvPr/>
          </p:nvSpPr>
          <p:spPr>
            <a:xfrm>
              <a:off x="5612978" y="4122092"/>
              <a:ext cx="398677" cy="432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0" y="21353"/>
                  </a:moveTo>
                  <a:cubicBezTo>
                    <a:pt x="277" y="19964"/>
                    <a:pt x="554" y="18574"/>
                    <a:pt x="1523" y="16300"/>
                  </a:cubicBezTo>
                  <a:cubicBezTo>
                    <a:pt x="2492" y="14027"/>
                    <a:pt x="4154" y="10869"/>
                    <a:pt x="5331" y="8532"/>
                  </a:cubicBezTo>
                  <a:cubicBezTo>
                    <a:pt x="6508" y="6195"/>
                    <a:pt x="7200" y="4679"/>
                    <a:pt x="7754" y="3227"/>
                  </a:cubicBezTo>
                  <a:cubicBezTo>
                    <a:pt x="8308" y="1774"/>
                    <a:pt x="8723" y="385"/>
                    <a:pt x="8792" y="69"/>
                  </a:cubicBezTo>
                  <a:cubicBezTo>
                    <a:pt x="8862" y="-247"/>
                    <a:pt x="8585" y="511"/>
                    <a:pt x="8031" y="2658"/>
                  </a:cubicBezTo>
                  <a:cubicBezTo>
                    <a:pt x="7477" y="4806"/>
                    <a:pt x="6646" y="8342"/>
                    <a:pt x="6231" y="10490"/>
                  </a:cubicBezTo>
                  <a:cubicBezTo>
                    <a:pt x="5815" y="12637"/>
                    <a:pt x="5815" y="13395"/>
                    <a:pt x="6092" y="14027"/>
                  </a:cubicBezTo>
                  <a:cubicBezTo>
                    <a:pt x="6369" y="14658"/>
                    <a:pt x="6923" y="15164"/>
                    <a:pt x="7892" y="15227"/>
                  </a:cubicBezTo>
                  <a:cubicBezTo>
                    <a:pt x="8862" y="15290"/>
                    <a:pt x="10246" y="14911"/>
                    <a:pt x="12254" y="12890"/>
                  </a:cubicBezTo>
                  <a:cubicBezTo>
                    <a:pt x="14262" y="10869"/>
                    <a:pt x="16892" y="7206"/>
                    <a:pt x="18346" y="4995"/>
                  </a:cubicBezTo>
                  <a:cubicBezTo>
                    <a:pt x="19800" y="2785"/>
                    <a:pt x="20077" y="2027"/>
                    <a:pt x="20008" y="2595"/>
                  </a:cubicBezTo>
                  <a:cubicBezTo>
                    <a:pt x="19938" y="3164"/>
                    <a:pt x="19523" y="5058"/>
                    <a:pt x="19315" y="6321"/>
                  </a:cubicBezTo>
                  <a:cubicBezTo>
                    <a:pt x="19108" y="7585"/>
                    <a:pt x="19108" y="8216"/>
                    <a:pt x="19523" y="8785"/>
                  </a:cubicBezTo>
                  <a:cubicBezTo>
                    <a:pt x="19938" y="9353"/>
                    <a:pt x="20769" y="9858"/>
                    <a:pt x="21600" y="10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9" name="Line"/>
            <p:cNvSpPr/>
            <p:nvPr/>
          </p:nvSpPr>
          <p:spPr>
            <a:xfrm>
              <a:off x="5841510" y="3820925"/>
              <a:ext cx="193145" cy="181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267" fill="norm" stroke="1" extrusionOk="0">
                  <a:moveTo>
                    <a:pt x="6133" y="12267"/>
                  </a:moveTo>
                  <a:cubicBezTo>
                    <a:pt x="4712" y="13467"/>
                    <a:pt x="3291" y="14667"/>
                    <a:pt x="2154" y="16617"/>
                  </a:cubicBezTo>
                  <a:cubicBezTo>
                    <a:pt x="1017" y="18567"/>
                    <a:pt x="164" y="21267"/>
                    <a:pt x="22" y="21267"/>
                  </a:cubicBezTo>
                  <a:cubicBezTo>
                    <a:pt x="-120" y="21267"/>
                    <a:pt x="448" y="18567"/>
                    <a:pt x="1301" y="15267"/>
                  </a:cubicBezTo>
                  <a:cubicBezTo>
                    <a:pt x="2154" y="11967"/>
                    <a:pt x="3291" y="8067"/>
                    <a:pt x="4285" y="5367"/>
                  </a:cubicBezTo>
                  <a:cubicBezTo>
                    <a:pt x="5280" y="2667"/>
                    <a:pt x="6133" y="1167"/>
                    <a:pt x="7269" y="417"/>
                  </a:cubicBezTo>
                  <a:cubicBezTo>
                    <a:pt x="8406" y="-333"/>
                    <a:pt x="9827" y="-333"/>
                    <a:pt x="12243" y="2667"/>
                  </a:cubicBezTo>
                  <a:cubicBezTo>
                    <a:pt x="14659" y="5667"/>
                    <a:pt x="18069" y="11667"/>
                    <a:pt x="21480" y="17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0" name="Line"/>
            <p:cNvSpPr/>
            <p:nvPr/>
          </p:nvSpPr>
          <p:spPr>
            <a:xfrm>
              <a:off x="6264659" y="4193761"/>
              <a:ext cx="222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72" y="18720"/>
                    <a:pt x="7945" y="15840"/>
                    <a:pt x="11545" y="12240"/>
                  </a:cubicBezTo>
                  <a:cubicBezTo>
                    <a:pt x="15145" y="8640"/>
                    <a:pt x="18372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1" name="Line"/>
            <p:cNvSpPr/>
            <p:nvPr/>
          </p:nvSpPr>
          <p:spPr>
            <a:xfrm>
              <a:off x="6364329" y="4094092"/>
              <a:ext cx="30668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323"/>
                    <a:pt x="10800" y="6646"/>
                    <a:pt x="7200" y="10246"/>
                  </a:cubicBezTo>
                  <a:cubicBezTo>
                    <a:pt x="3600" y="13846"/>
                    <a:pt x="1800" y="177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2" name="Line"/>
            <p:cNvSpPr/>
            <p:nvPr/>
          </p:nvSpPr>
          <p:spPr>
            <a:xfrm>
              <a:off x="6287660" y="4400765"/>
              <a:ext cx="32200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21600"/>
                    <a:pt x="11314" y="21600"/>
                    <a:pt x="14914" y="18000"/>
                  </a:cubicBezTo>
                  <a:cubicBezTo>
                    <a:pt x="18514" y="14400"/>
                    <a:pt x="20057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3" name="Line"/>
            <p:cNvSpPr/>
            <p:nvPr/>
          </p:nvSpPr>
          <p:spPr>
            <a:xfrm>
              <a:off x="7269015" y="4032757"/>
              <a:ext cx="2300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908"/>
                    <a:pt x="12000" y="11815"/>
                    <a:pt x="8400" y="15415"/>
                  </a:cubicBezTo>
                  <a:cubicBezTo>
                    <a:pt x="4800" y="19015"/>
                    <a:pt x="2400" y="203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4" name="Line"/>
            <p:cNvSpPr/>
            <p:nvPr/>
          </p:nvSpPr>
          <p:spPr>
            <a:xfrm>
              <a:off x="7376351" y="4255096"/>
              <a:ext cx="69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5" name="Line"/>
            <p:cNvSpPr/>
            <p:nvPr/>
          </p:nvSpPr>
          <p:spPr>
            <a:xfrm>
              <a:off x="7552020" y="4000561"/>
              <a:ext cx="161673" cy="384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261" fill="norm" stroke="1" extrusionOk="0">
                  <a:moveTo>
                    <a:pt x="21022" y="6014"/>
                  </a:moveTo>
                  <a:cubicBezTo>
                    <a:pt x="20025" y="4179"/>
                    <a:pt x="19028" y="2343"/>
                    <a:pt x="16702" y="1214"/>
                  </a:cubicBezTo>
                  <a:cubicBezTo>
                    <a:pt x="14376" y="85"/>
                    <a:pt x="10721" y="-339"/>
                    <a:pt x="7397" y="296"/>
                  </a:cubicBezTo>
                  <a:cubicBezTo>
                    <a:pt x="4074" y="932"/>
                    <a:pt x="1084" y="2626"/>
                    <a:pt x="253" y="4108"/>
                  </a:cubicBezTo>
                  <a:cubicBezTo>
                    <a:pt x="-578" y="5590"/>
                    <a:pt x="751" y="6861"/>
                    <a:pt x="2579" y="7496"/>
                  </a:cubicBezTo>
                  <a:cubicBezTo>
                    <a:pt x="4407" y="8132"/>
                    <a:pt x="6733" y="8132"/>
                    <a:pt x="9391" y="7920"/>
                  </a:cubicBezTo>
                  <a:cubicBezTo>
                    <a:pt x="12050" y="7708"/>
                    <a:pt x="15040" y="7285"/>
                    <a:pt x="16702" y="7426"/>
                  </a:cubicBezTo>
                  <a:cubicBezTo>
                    <a:pt x="18364" y="7567"/>
                    <a:pt x="18696" y="8273"/>
                    <a:pt x="18197" y="9826"/>
                  </a:cubicBezTo>
                  <a:cubicBezTo>
                    <a:pt x="17699" y="11379"/>
                    <a:pt x="16370" y="13779"/>
                    <a:pt x="15871" y="15826"/>
                  </a:cubicBezTo>
                  <a:cubicBezTo>
                    <a:pt x="15373" y="17873"/>
                    <a:pt x="15705" y="19567"/>
                    <a:pt x="16037" y="21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6" name="Line"/>
            <p:cNvSpPr/>
            <p:nvPr/>
          </p:nvSpPr>
          <p:spPr>
            <a:xfrm>
              <a:off x="7805694" y="4009757"/>
              <a:ext cx="161004" cy="34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21600" y="0"/>
                  </a:moveTo>
                  <a:cubicBezTo>
                    <a:pt x="17143" y="1419"/>
                    <a:pt x="12686" y="2838"/>
                    <a:pt x="8914" y="5597"/>
                  </a:cubicBezTo>
                  <a:cubicBezTo>
                    <a:pt x="5143" y="8356"/>
                    <a:pt x="2057" y="12455"/>
                    <a:pt x="1029" y="15293"/>
                  </a:cubicBezTo>
                  <a:cubicBezTo>
                    <a:pt x="0" y="18131"/>
                    <a:pt x="1029" y="19708"/>
                    <a:pt x="2914" y="20575"/>
                  </a:cubicBezTo>
                  <a:cubicBezTo>
                    <a:pt x="4800" y="21442"/>
                    <a:pt x="7543" y="21600"/>
                    <a:pt x="10114" y="21127"/>
                  </a:cubicBezTo>
                  <a:cubicBezTo>
                    <a:pt x="12686" y="20654"/>
                    <a:pt x="15086" y="19550"/>
                    <a:pt x="16114" y="18210"/>
                  </a:cubicBezTo>
                  <a:cubicBezTo>
                    <a:pt x="17143" y="16870"/>
                    <a:pt x="16800" y="15293"/>
                    <a:pt x="13886" y="14269"/>
                  </a:cubicBezTo>
                  <a:cubicBezTo>
                    <a:pt x="10971" y="13244"/>
                    <a:pt x="5486" y="12771"/>
                    <a:pt x="0" y="12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7" name="Line"/>
            <p:cNvSpPr/>
            <p:nvPr/>
          </p:nvSpPr>
          <p:spPr>
            <a:xfrm>
              <a:off x="8201078" y="4163896"/>
              <a:ext cx="539972" cy="178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0934" fill="norm" stroke="1" extrusionOk="0">
                  <a:moveTo>
                    <a:pt x="6215" y="5306"/>
                  </a:moveTo>
                  <a:cubicBezTo>
                    <a:pt x="6215" y="8606"/>
                    <a:pt x="6215" y="11906"/>
                    <a:pt x="5505" y="14906"/>
                  </a:cubicBezTo>
                  <a:cubicBezTo>
                    <a:pt x="4795" y="17906"/>
                    <a:pt x="3375" y="20606"/>
                    <a:pt x="2260" y="20906"/>
                  </a:cubicBezTo>
                  <a:cubicBezTo>
                    <a:pt x="1144" y="21206"/>
                    <a:pt x="333" y="19106"/>
                    <a:pt x="80" y="16106"/>
                  </a:cubicBezTo>
                  <a:cubicBezTo>
                    <a:pt x="-174" y="13106"/>
                    <a:pt x="130" y="9206"/>
                    <a:pt x="1651" y="6206"/>
                  </a:cubicBezTo>
                  <a:cubicBezTo>
                    <a:pt x="3172" y="3206"/>
                    <a:pt x="5911" y="1106"/>
                    <a:pt x="9003" y="356"/>
                  </a:cubicBezTo>
                  <a:cubicBezTo>
                    <a:pt x="12096" y="-394"/>
                    <a:pt x="15544" y="206"/>
                    <a:pt x="17674" y="656"/>
                  </a:cubicBezTo>
                  <a:cubicBezTo>
                    <a:pt x="19803" y="1106"/>
                    <a:pt x="20615" y="1406"/>
                    <a:pt x="21426" y="1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8" name="Line"/>
            <p:cNvSpPr/>
            <p:nvPr/>
          </p:nvSpPr>
          <p:spPr>
            <a:xfrm>
              <a:off x="8420641" y="3830696"/>
              <a:ext cx="167071" cy="194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099" fill="norm" stroke="1" extrusionOk="0">
                  <a:moveTo>
                    <a:pt x="2741" y="11926"/>
                  </a:moveTo>
                  <a:cubicBezTo>
                    <a:pt x="2741" y="13587"/>
                    <a:pt x="2741" y="15249"/>
                    <a:pt x="2250" y="17049"/>
                  </a:cubicBezTo>
                  <a:cubicBezTo>
                    <a:pt x="1759" y="18849"/>
                    <a:pt x="777" y="20787"/>
                    <a:pt x="286" y="21064"/>
                  </a:cubicBezTo>
                  <a:cubicBezTo>
                    <a:pt x="-205" y="21341"/>
                    <a:pt x="-205" y="19956"/>
                    <a:pt x="1431" y="16633"/>
                  </a:cubicBezTo>
                  <a:cubicBezTo>
                    <a:pt x="3068" y="13310"/>
                    <a:pt x="6340" y="8049"/>
                    <a:pt x="8631" y="4864"/>
                  </a:cubicBezTo>
                  <a:cubicBezTo>
                    <a:pt x="10922" y="1679"/>
                    <a:pt x="12231" y="572"/>
                    <a:pt x="13704" y="156"/>
                  </a:cubicBezTo>
                  <a:cubicBezTo>
                    <a:pt x="15177" y="-259"/>
                    <a:pt x="16813" y="18"/>
                    <a:pt x="18122" y="2649"/>
                  </a:cubicBezTo>
                  <a:cubicBezTo>
                    <a:pt x="19431" y="5279"/>
                    <a:pt x="20413" y="10264"/>
                    <a:pt x="21395" y="15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9" name="Line"/>
            <p:cNvSpPr/>
            <p:nvPr/>
          </p:nvSpPr>
          <p:spPr>
            <a:xfrm>
              <a:off x="8235037" y="4462100"/>
              <a:ext cx="66701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34" y="19200"/>
                    <a:pt x="4469" y="16800"/>
                    <a:pt x="6952" y="14400"/>
                  </a:cubicBezTo>
                  <a:cubicBezTo>
                    <a:pt x="9434" y="12000"/>
                    <a:pt x="12166" y="9600"/>
                    <a:pt x="14648" y="7200"/>
                  </a:cubicBezTo>
                  <a:cubicBezTo>
                    <a:pt x="17131" y="4800"/>
                    <a:pt x="1936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0" name="Line"/>
            <p:cNvSpPr/>
            <p:nvPr/>
          </p:nvSpPr>
          <p:spPr>
            <a:xfrm>
              <a:off x="8273371" y="4598001"/>
              <a:ext cx="490679" cy="473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0" y="16382"/>
                  </a:moveTo>
                  <a:cubicBezTo>
                    <a:pt x="113" y="17768"/>
                    <a:pt x="225" y="19154"/>
                    <a:pt x="450" y="20078"/>
                  </a:cubicBezTo>
                  <a:cubicBezTo>
                    <a:pt x="675" y="21002"/>
                    <a:pt x="1013" y="21464"/>
                    <a:pt x="1350" y="21406"/>
                  </a:cubicBezTo>
                  <a:cubicBezTo>
                    <a:pt x="1688" y="21348"/>
                    <a:pt x="2025" y="20771"/>
                    <a:pt x="2194" y="18807"/>
                  </a:cubicBezTo>
                  <a:cubicBezTo>
                    <a:pt x="2363" y="16844"/>
                    <a:pt x="2363" y="13494"/>
                    <a:pt x="2306" y="10837"/>
                  </a:cubicBezTo>
                  <a:cubicBezTo>
                    <a:pt x="2250" y="8181"/>
                    <a:pt x="2138" y="6217"/>
                    <a:pt x="2588" y="4831"/>
                  </a:cubicBezTo>
                  <a:cubicBezTo>
                    <a:pt x="3038" y="3445"/>
                    <a:pt x="4050" y="2636"/>
                    <a:pt x="6300" y="1828"/>
                  </a:cubicBezTo>
                  <a:cubicBezTo>
                    <a:pt x="8550" y="1019"/>
                    <a:pt x="12038" y="211"/>
                    <a:pt x="14794" y="37"/>
                  </a:cubicBezTo>
                  <a:cubicBezTo>
                    <a:pt x="17550" y="-136"/>
                    <a:pt x="19575" y="326"/>
                    <a:pt x="21600" y="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1" name="Line"/>
            <p:cNvSpPr/>
            <p:nvPr/>
          </p:nvSpPr>
          <p:spPr>
            <a:xfrm>
              <a:off x="8447866" y="4717596"/>
              <a:ext cx="234711" cy="29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152" fill="norm" stroke="1" extrusionOk="0">
                  <a:moveTo>
                    <a:pt x="3612" y="7510"/>
                  </a:moveTo>
                  <a:cubicBezTo>
                    <a:pt x="2923" y="11171"/>
                    <a:pt x="2234" y="14832"/>
                    <a:pt x="1659" y="17303"/>
                  </a:cubicBezTo>
                  <a:cubicBezTo>
                    <a:pt x="1085" y="19775"/>
                    <a:pt x="625" y="21056"/>
                    <a:pt x="280" y="21147"/>
                  </a:cubicBezTo>
                  <a:cubicBezTo>
                    <a:pt x="-64" y="21239"/>
                    <a:pt x="-294" y="20141"/>
                    <a:pt x="855" y="17120"/>
                  </a:cubicBezTo>
                  <a:cubicBezTo>
                    <a:pt x="2004" y="14100"/>
                    <a:pt x="4532" y="9158"/>
                    <a:pt x="7634" y="5863"/>
                  </a:cubicBezTo>
                  <a:cubicBezTo>
                    <a:pt x="10736" y="2568"/>
                    <a:pt x="14412" y="920"/>
                    <a:pt x="16825" y="280"/>
                  </a:cubicBezTo>
                  <a:cubicBezTo>
                    <a:pt x="19238" y="-361"/>
                    <a:pt x="20387" y="5"/>
                    <a:pt x="20846" y="2385"/>
                  </a:cubicBezTo>
                  <a:cubicBezTo>
                    <a:pt x="21306" y="4764"/>
                    <a:pt x="21076" y="9158"/>
                    <a:pt x="20732" y="11995"/>
                  </a:cubicBezTo>
                  <a:cubicBezTo>
                    <a:pt x="20387" y="14832"/>
                    <a:pt x="19927" y="16114"/>
                    <a:pt x="19468" y="17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2" name="Line"/>
            <p:cNvSpPr/>
            <p:nvPr/>
          </p:nvSpPr>
          <p:spPr>
            <a:xfrm>
              <a:off x="322859" y="5566125"/>
              <a:ext cx="782017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6" y="21600"/>
                    <a:pt x="593" y="21600"/>
                    <a:pt x="861" y="21411"/>
                  </a:cubicBezTo>
                  <a:cubicBezTo>
                    <a:pt x="1129" y="21221"/>
                    <a:pt x="1369" y="20842"/>
                    <a:pt x="1645" y="19895"/>
                  </a:cubicBezTo>
                  <a:cubicBezTo>
                    <a:pt x="1920" y="18947"/>
                    <a:pt x="2231" y="17432"/>
                    <a:pt x="2531" y="16105"/>
                  </a:cubicBezTo>
                  <a:cubicBezTo>
                    <a:pt x="2831" y="14779"/>
                    <a:pt x="3120" y="13642"/>
                    <a:pt x="3371" y="12695"/>
                  </a:cubicBezTo>
                  <a:cubicBezTo>
                    <a:pt x="3621" y="11747"/>
                    <a:pt x="3833" y="10989"/>
                    <a:pt x="4055" y="10232"/>
                  </a:cubicBezTo>
                  <a:cubicBezTo>
                    <a:pt x="4278" y="9474"/>
                    <a:pt x="4511" y="8716"/>
                    <a:pt x="4747" y="7958"/>
                  </a:cubicBezTo>
                  <a:cubicBezTo>
                    <a:pt x="4984" y="7200"/>
                    <a:pt x="5224" y="6442"/>
                    <a:pt x="5471" y="5684"/>
                  </a:cubicBezTo>
                  <a:cubicBezTo>
                    <a:pt x="5718" y="4926"/>
                    <a:pt x="5972" y="4168"/>
                    <a:pt x="6244" y="3600"/>
                  </a:cubicBezTo>
                  <a:cubicBezTo>
                    <a:pt x="6515" y="3032"/>
                    <a:pt x="6805" y="2653"/>
                    <a:pt x="7094" y="2463"/>
                  </a:cubicBezTo>
                  <a:cubicBezTo>
                    <a:pt x="7384" y="2274"/>
                    <a:pt x="7673" y="2274"/>
                    <a:pt x="7962" y="2084"/>
                  </a:cubicBezTo>
                  <a:cubicBezTo>
                    <a:pt x="8252" y="1895"/>
                    <a:pt x="8541" y="1516"/>
                    <a:pt x="8841" y="1137"/>
                  </a:cubicBezTo>
                  <a:cubicBezTo>
                    <a:pt x="9141" y="758"/>
                    <a:pt x="9452" y="379"/>
                    <a:pt x="9685" y="189"/>
                  </a:cubicBezTo>
                  <a:cubicBezTo>
                    <a:pt x="9918" y="0"/>
                    <a:pt x="10073" y="0"/>
                    <a:pt x="10313" y="0"/>
                  </a:cubicBezTo>
                  <a:cubicBezTo>
                    <a:pt x="10553" y="0"/>
                    <a:pt x="10878" y="0"/>
                    <a:pt x="11121" y="0"/>
                  </a:cubicBezTo>
                  <a:cubicBezTo>
                    <a:pt x="11365" y="0"/>
                    <a:pt x="11527" y="0"/>
                    <a:pt x="11686" y="0"/>
                  </a:cubicBezTo>
                  <a:cubicBezTo>
                    <a:pt x="11845" y="0"/>
                    <a:pt x="12000" y="0"/>
                    <a:pt x="12166" y="0"/>
                  </a:cubicBezTo>
                  <a:cubicBezTo>
                    <a:pt x="12332" y="0"/>
                    <a:pt x="12508" y="0"/>
                    <a:pt x="12674" y="0"/>
                  </a:cubicBezTo>
                  <a:cubicBezTo>
                    <a:pt x="12840" y="0"/>
                    <a:pt x="12995" y="0"/>
                    <a:pt x="13165" y="189"/>
                  </a:cubicBezTo>
                  <a:cubicBezTo>
                    <a:pt x="13334" y="379"/>
                    <a:pt x="13518" y="758"/>
                    <a:pt x="13691" y="947"/>
                  </a:cubicBezTo>
                  <a:cubicBezTo>
                    <a:pt x="13864" y="1137"/>
                    <a:pt x="14026" y="1137"/>
                    <a:pt x="14206" y="1326"/>
                  </a:cubicBezTo>
                  <a:cubicBezTo>
                    <a:pt x="14386" y="1516"/>
                    <a:pt x="14584" y="1895"/>
                    <a:pt x="14753" y="2084"/>
                  </a:cubicBezTo>
                  <a:cubicBezTo>
                    <a:pt x="14922" y="2274"/>
                    <a:pt x="15064" y="2274"/>
                    <a:pt x="15233" y="2463"/>
                  </a:cubicBezTo>
                  <a:cubicBezTo>
                    <a:pt x="15402" y="2653"/>
                    <a:pt x="15600" y="3032"/>
                    <a:pt x="15858" y="3410"/>
                  </a:cubicBezTo>
                  <a:cubicBezTo>
                    <a:pt x="16115" y="3789"/>
                    <a:pt x="16433" y="4168"/>
                    <a:pt x="16747" y="4547"/>
                  </a:cubicBezTo>
                  <a:cubicBezTo>
                    <a:pt x="17061" y="4926"/>
                    <a:pt x="17372" y="5305"/>
                    <a:pt x="17675" y="5495"/>
                  </a:cubicBezTo>
                  <a:cubicBezTo>
                    <a:pt x="17979" y="5684"/>
                    <a:pt x="18275" y="5684"/>
                    <a:pt x="18551" y="5684"/>
                  </a:cubicBezTo>
                  <a:cubicBezTo>
                    <a:pt x="18826" y="5684"/>
                    <a:pt x="19080" y="5684"/>
                    <a:pt x="19373" y="5684"/>
                  </a:cubicBezTo>
                  <a:cubicBezTo>
                    <a:pt x="19666" y="5684"/>
                    <a:pt x="19998" y="5684"/>
                    <a:pt x="20340" y="6253"/>
                  </a:cubicBezTo>
                  <a:cubicBezTo>
                    <a:pt x="20682" y="6821"/>
                    <a:pt x="21035" y="7958"/>
                    <a:pt x="21247" y="8905"/>
                  </a:cubicBezTo>
                  <a:cubicBezTo>
                    <a:pt x="21459" y="9853"/>
                    <a:pt x="21529" y="10611"/>
                    <a:pt x="21600" y="1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3" name="Line"/>
            <p:cNvSpPr/>
            <p:nvPr/>
          </p:nvSpPr>
          <p:spPr>
            <a:xfrm>
              <a:off x="626300" y="5890187"/>
              <a:ext cx="179590" cy="503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299" fill="norm" stroke="1" extrusionOk="0">
                  <a:moveTo>
                    <a:pt x="2149" y="8985"/>
                  </a:moveTo>
                  <a:cubicBezTo>
                    <a:pt x="1557" y="11577"/>
                    <a:pt x="966" y="14169"/>
                    <a:pt x="670" y="16005"/>
                  </a:cubicBezTo>
                  <a:cubicBezTo>
                    <a:pt x="374" y="17841"/>
                    <a:pt x="374" y="18921"/>
                    <a:pt x="522" y="19839"/>
                  </a:cubicBezTo>
                  <a:cubicBezTo>
                    <a:pt x="670" y="20757"/>
                    <a:pt x="966" y="21513"/>
                    <a:pt x="966" y="21243"/>
                  </a:cubicBezTo>
                  <a:cubicBezTo>
                    <a:pt x="966" y="20973"/>
                    <a:pt x="670" y="19677"/>
                    <a:pt x="374" y="17301"/>
                  </a:cubicBezTo>
                  <a:cubicBezTo>
                    <a:pt x="78" y="14925"/>
                    <a:pt x="-218" y="11469"/>
                    <a:pt x="226" y="8607"/>
                  </a:cubicBezTo>
                  <a:cubicBezTo>
                    <a:pt x="670" y="5745"/>
                    <a:pt x="1853" y="3477"/>
                    <a:pt x="3037" y="2127"/>
                  </a:cubicBezTo>
                  <a:cubicBezTo>
                    <a:pt x="4220" y="777"/>
                    <a:pt x="5404" y="345"/>
                    <a:pt x="6883" y="129"/>
                  </a:cubicBezTo>
                  <a:cubicBezTo>
                    <a:pt x="8363" y="-87"/>
                    <a:pt x="10138" y="-87"/>
                    <a:pt x="12505" y="561"/>
                  </a:cubicBezTo>
                  <a:cubicBezTo>
                    <a:pt x="14872" y="1209"/>
                    <a:pt x="17831" y="2505"/>
                    <a:pt x="19459" y="3963"/>
                  </a:cubicBezTo>
                  <a:cubicBezTo>
                    <a:pt x="21086" y="5421"/>
                    <a:pt x="21382" y="7041"/>
                    <a:pt x="19459" y="8445"/>
                  </a:cubicBezTo>
                  <a:cubicBezTo>
                    <a:pt x="17535" y="9849"/>
                    <a:pt x="13393" y="11037"/>
                    <a:pt x="10582" y="11631"/>
                  </a:cubicBezTo>
                  <a:cubicBezTo>
                    <a:pt x="7771" y="12225"/>
                    <a:pt x="6292" y="12225"/>
                    <a:pt x="4812" y="12225"/>
                  </a:cubicBezTo>
                  <a:cubicBezTo>
                    <a:pt x="3333" y="12225"/>
                    <a:pt x="1853" y="12225"/>
                    <a:pt x="1261" y="11631"/>
                  </a:cubicBezTo>
                  <a:cubicBezTo>
                    <a:pt x="670" y="11037"/>
                    <a:pt x="966" y="9849"/>
                    <a:pt x="1261" y="86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4" name="Line"/>
            <p:cNvSpPr/>
            <p:nvPr/>
          </p:nvSpPr>
          <p:spPr>
            <a:xfrm>
              <a:off x="829543" y="5895799"/>
              <a:ext cx="52996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600" fill="norm" stroke="1" extrusionOk="0">
                  <a:moveTo>
                    <a:pt x="21329" y="0"/>
                  </a:moveTo>
                  <a:cubicBezTo>
                    <a:pt x="14129" y="4619"/>
                    <a:pt x="6929" y="9238"/>
                    <a:pt x="3329" y="12226"/>
                  </a:cubicBezTo>
                  <a:cubicBezTo>
                    <a:pt x="-271" y="15215"/>
                    <a:pt x="-271" y="16574"/>
                    <a:pt x="243" y="17864"/>
                  </a:cubicBezTo>
                  <a:cubicBezTo>
                    <a:pt x="758" y="19155"/>
                    <a:pt x="1786" y="20377"/>
                    <a:pt x="4872" y="20989"/>
                  </a:cubicBezTo>
                  <a:cubicBezTo>
                    <a:pt x="7958" y="21600"/>
                    <a:pt x="13100" y="21600"/>
                    <a:pt x="182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5" name="Line"/>
            <p:cNvSpPr/>
            <p:nvPr/>
          </p:nvSpPr>
          <p:spPr>
            <a:xfrm>
              <a:off x="900427" y="6148805"/>
              <a:ext cx="311176" cy="441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455" fill="norm" stroke="1" extrusionOk="0">
                  <a:moveTo>
                    <a:pt x="354" y="0"/>
                  </a:moveTo>
                  <a:cubicBezTo>
                    <a:pt x="177" y="1241"/>
                    <a:pt x="0" y="2483"/>
                    <a:pt x="0" y="3414"/>
                  </a:cubicBezTo>
                  <a:cubicBezTo>
                    <a:pt x="0" y="4345"/>
                    <a:pt x="177" y="4966"/>
                    <a:pt x="708" y="5400"/>
                  </a:cubicBezTo>
                  <a:cubicBezTo>
                    <a:pt x="1239" y="5834"/>
                    <a:pt x="2125" y="6083"/>
                    <a:pt x="3098" y="5834"/>
                  </a:cubicBezTo>
                  <a:cubicBezTo>
                    <a:pt x="4072" y="5586"/>
                    <a:pt x="5134" y="4841"/>
                    <a:pt x="5843" y="4097"/>
                  </a:cubicBezTo>
                  <a:cubicBezTo>
                    <a:pt x="6551" y="3352"/>
                    <a:pt x="6905" y="2607"/>
                    <a:pt x="6993" y="2545"/>
                  </a:cubicBezTo>
                  <a:cubicBezTo>
                    <a:pt x="7082" y="2483"/>
                    <a:pt x="6905" y="3103"/>
                    <a:pt x="6816" y="3724"/>
                  </a:cubicBezTo>
                  <a:cubicBezTo>
                    <a:pt x="6728" y="4345"/>
                    <a:pt x="6728" y="4966"/>
                    <a:pt x="6993" y="5524"/>
                  </a:cubicBezTo>
                  <a:cubicBezTo>
                    <a:pt x="7259" y="6083"/>
                    <a:pt x="7790" y="6579"/>
                    <a:pt x="9826" y="6331"/>
                  </a:cubicBezTo>
                  <a:cubicBezTo>
                    <a:pt x="11862" y="6083"/>
                    <a:pt x="15403" y="5090"/>
                    <a:pt x="17528" y="4159"/>
                  </a:cubicBezTo>
                  <a:cubicBezTo>
                    <a:pt x="19652" y="3228"/>
                    <a:pt x="20361" y="2359"/>
                    <a:pt x="20361" y="1738"/>
                  </a:cubicBezTo>
                  <a:cubicBezTo>
                    <a:pt x="20361" y="1117"/>
                    <a:pt x="19652" y="745"/>
                    <a:pt x="18944" y="807"/>
                  </a:cubicBezTo>
                  <a:cubicBezTo>
                    <a:pt x="18236" y="869"/>
                    <a:pt x="17528" y="1366"/>
                    <a:pt x="16554" y="2172"/>
                  </a:cubicBezTo>
                  <a:cubicBezTo>
                    <a:pt x="15580" y="2979"/>
                    <a:pt x="14341" y="4097"/>
                    <a:pt x="13633" y="4966"/>
                  </a:cubicBezTo>
                  <a:cubicBezTo>
                    <a:pt x="12925" y="5834"/>
                    <a:pt x="12748" y="6455"/>
                    <a:pt x="13279" y="6703"/>
                  </a:cubicBezTo>
                  <a:cubicBezTo>
                    <a:pt x="13810" y="6952"/>
                    <a:pt x="15049" y="6828"/>
                    <a:pt x="16111" y="6455"/>
                  </a:cubicBezTo>
                  <a:cubicBezTo>
                    <a:pt x="17174" y="6083"/>
                    <a:pt x="18059" y="5462"/>
                    <a:pt x="18944" y="5276"/>
                  </a:cubicBezTo>
                  <a:cubicBezTo>
                    <a:pt x="19830" y="5090"/>
                    <a:pt x="20715" y="5338"/>
                    <a:pt x="21157" y="6207"/>
                  </a:cubicBezTo>
                  <a:cubicBezTo>
                    <a:pt x="21600" y="7076"/>
                    <a:pt x="21600" y="8566"/>
                    <a:pt x="21511" y="10738"/>
                  </a:cubicBezTo>
                  <a:cubicBezTo>
                    <a:pt x="21423" y="12910"/>
                    <a:pt x="21246" y="15766"/>
                    <a:pt x="20538" y="17690"/>
                  </a:cubicBezTo>
                  <a:cubicBezTo>
                    <a:pt x="19830" y="19614"/>
                    <a:pt x="18590" y="20607"/>
                    <a:pt x="17528" y="21103"/>
                  </a:cubicBezTo>
                  <a:cubicBezTo>
                    <a:pt x="16466" y="21600"/>
                    <a:pt x="15580" y="21600"/>
                    <a:pt x="14784" y="20917"/>
                  </a:cubicBezTo>
                  <a:cubicBezTo>
                    <a:pt x="13987" y="20234"/>
                    <a:pt x="13279" y="18869"/>
                    <a:pt x="12570" y="17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6" name="Line"/>
            <p:cNvSpPr/>
            <p:nvPr/>
          </p:nvSpPr>
          <p:spPr>
            <a:xfrm>
              <a:off x="1258213" y="6271474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7" name="Line"/>
            <p:cNvSpPr/>
            <p:nvPr/>
          </p:nvSpPr>
          <p:spPr>
            <a:xfrm>
              <a:off x="1442217" y="6194806"/>
              <a:ext cx="46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8" name="Line"/>
            <p:cNvSpPr/>
            <p:nvPr/>
          </p:nvSpPr>
          <p:spPr>
            <a:xfrm>
              <a:off x="1472884" y="6095137"/>
              <a:ext cx="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9" name="Line"/>
            <p:cNvSpPr/>
            <p:nvPr/>
          </p:nvSpPr>
          <p:spPr>
            <a:xfrm>
              <a:off x="1534219" y="6148805"/>
              <a:ext cx="153338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9" fill="norm" stroke="1" extrusionOk="0">
                  <a:moveTo>
                    <a:pt x="0" y="0"/>
                  </a:moveTo>
                  <a:cubicBezTo>
                    <a:pt x="720" y="4707"/>
                    <a:pt x="1440" y="9415"/>
                    <a:pt x="1440" y="12461"/>
                  </a:cubicBezTo>
                  <a:cubicBezTo>
                    <a:pt x="1440" y="15507"/>
                    <a:pt x="720" y="16892"/>
                    <a:pt x="360" y="16754"/>
                  </a:cubicBezTo>
                  <a:cubicBezTo>
                    <a:pt x="0" y="16615"/>
                    <a:pt x="0" y="14954"/>
                    <a:pt x="180" y="12323"/>
                  </a:cubicBezTo>
                  <a:cubicBezTo>
                    <a:pt x="360" y="9692"/>
                    <a:pt x="720" y="6092"/>
                    <a:pt x="2700" y="3461"/>
                  </a:cubicBezTo>
                  <a:cubicBezTo>
                    <a:pt x="4680" y="831"/>
                    <a:pt x="8280" y="-831"/>
                    <a:pt x="11700" y="554"/>
                  </a:cubicBezTo>
                  <a:cubicBezTo>
                    <a:pt x="15120" y="1938"/>
                    <a:pt x="18360" y="6369"/>
                    <a:pt x="19980" y="10246"/>
                  </a:cubicBezTo>
                  <a:cubicBezTo>
                    <a:pt x="21600" y="14123"/>
                    <a:pt x="21600" y="17446"/>
                    <a:pt x="21600" y="20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0" name="Line"/>
            <p:cNvSpPr/>
            <p:nvPr/>
          </p:nvSpPr>
          <p:spPr>
            <a:xfrm>
              <a:off x="2160323" y="6161746"/>
              <a:ext cx="224916" cy="179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0495" fill="norm" stroke="1" extrusionOk="0">
                  <a:moveTo>
                    <a:pt x="3157" y="10781"/>
                  </a:moveTo>
                  <a:cubicBezTo>
                    <a:pt x="4856" y="9905"/>
                    <a:pt x="6554" y="9030"/>
                    <a:pt x="7647" y="7862"/>
                  </a:cubicBezTo>
                  <a:cubicBezTo>
                    <a:pt x="8739" y="6694"/>
                    <a:pt x="9224" y="5235"/>
                    <a:pt x="9588" y="3775"/>
                  </a:cubicBezTo>
                  <a:cubicBezTo>
                    <a:pt x="9952" y="2316"/>
                    <a:pt x="10195" y="857"/>
                    <a:pt x="9710" y="273"/>
                  </a:cubicBezTo>
                  <a:cubicBezTo>
                    <a:pt x="9224" y="-311"/>
                    <a:pt x="8011" y="-19"/>
                    <a:pt x="6676" y="1732"/>
                  </a:cubicBezTo>
                  <a:cubicBezTo>
                    <a:pt x="5341" y="3484"/>
                    <a:pt x="3885" y="6694"/>
                    <a:pt x="2671" y="9613"/>
                  </a:cubicBezTo>
                  <a:cubicBezTo>
                    <a:pt x="1458" y="12532"/>
                    <a:pt x="487" y="15159"/>
                    <a:pt x="123" y="17348"/>
                  </a:cubicBezTo>
                  <a:cubicBezTo>
                    <a:pt x="-241" y="19538"/>
                    <a:pt x="2" y="21289"/>
                    <a:pt x="3642" y="20121"/>
                  </a:cubicBezTo>
                  <a:cubicBezTo>
                    <a:pt x="7283" y="18954"/>
                    <a:pt x="14321" y="14867"/>
                    <a:pt x="21359" y="10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1" name="Line"/>
            <p:cNvSpPr/>
            <p:nvPr/>
          </p:nvSpPr>
          <p:spPr>
            <a:xfrm>
              <a:off x="2336377" y="6133471"/>
              <a:ext cx="117864" cy="24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389" fill="norm" stroke="1" extrusionOk="0">
                  <a:moveTo>
                    <a:pt x="21195" y="0"/>
                  </a:moveTo>
                  <a:cubicBezTo>
                    <a:pt x="15680" y="441"/>
                    <a:pt x="10165" y="882"/>
                    <a:pt x="6489" y="1433"/>
                  </a:cubicBezTo>
                  <a:cubicBezTo>
                    <a:pt x="2812" y="1984"/>
                    <a:pt x="974" y="2645"/>
                    <a:pt x="284" y="3527"/>
                  </a:cubicBezTo>
                  <a:cubicBezTo>
                    <a:pt x="-405" y="4408"/>
                    <a:pt x="55" y="5510"/>
                    <a:pt x="2812" y="7384"/>
                  </a:cubicBezTo>
                  <a:cubicBezTo>
                    <a:pt x="5569" y="9257"/>
                    <a:pt x="10625" y="11902"/>
                    <a:pt x="13612" y="13776"/>
                  </a:cubicBezTo>
                  <a:cubicBezTo>
                    <a:pt x="16599" y="15649"/>
                    <a:pt x="17518" y="16751"/>
                    <a:pt x="17978" y="17853"/>
                  </a:cubicBezTo>
                  <a:cubicBezTo>
                    <a:pt x="18438" y="18955"/>
                    <a:pt x="18438" y="20057"/>
                    <a:pt x="17059" y="20718"/>
                  </a:cubicBezTo>
                  <a:cubicBezTo>
                    <a:pt x="15680" y="21380"/>
                    <a:pt x="12923" y="21600"/>
                    <a:pt x="11084" y="21159"/>
                  </a:cubicBezTo>
                  <a:cubicBezTo>
                    <a:pt x="9246" y="20718"/>
                    <a:pt x="8327" y="19616"/>
                    <a:pt x="7867" y="18404"/>
                  </a:cubicBezTo>
                  <a:cubicBezTo>
                    <a:pt x="7408" y="17192"/>
                    <a:pt x="7408" y="15869"/>
                    <a:pt x="7408" y="1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2" name="Line"/>
            <p:cNvSpPr/>
            <p:nvPr/>
          </p:nvSpPr>
          <p:spPr>
            <a:xfrm>
              <a:off x="2510722" y="5894465"/>
              <a:ext cx="1009210" cy="48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495" fill="norm" stroke="1" extrusionOk="0">
                  <a:moveTo>
                    <a:pt x="1413" y="1746"/>
                  </a:moveTo>
                  <a:cubicBezTo>
                    <a:pt x="1413" y="3771"/>
                    <a:pt x="1413" y="5796"/>
                    <a:pt x="1195" y="8384"/>
                  </a:cubicBezTo>
                  <a:cubicBezTo>
                    <a:pt x="976" y="10971"/>
                    <a:pt x="540" y="14121"/>
                    <a:pt x="349" y="16259"/>
                  </a:cubicBezTo>
                  <a:cubicBezTo>
                    <a:pt x="158" y="18396"/>
                    <a:pt x="213" y="19521"/>
                    <a:pt x="322" y="19859"/>
                  </a:cubicBezTo>
                  <a:cubicBezTo>
                    <a:pt x="431" y="20196"/>
                    <a:pt x="595" y="19746"/>
                    <a:pt x="676" y="18902"/>
                  </a:cubicBezTo>
                  <a:cubicBezTo>
                    <a:pt x="758" y="18059"/>
                    <a:pt x="758" y="16821"/>
                    <a:pt x="676" y="15809"/>
                  </a:cubicBezTo>
                  <a:cubicBezTo>
                    <a:pt x="595" y="14796"/>
                    <a:pt x="431" y="14008"/>
                    <a:pt x="267" y="13390"/>
                  </a:cubicBezTo>
                  <a:cubicBezTo>
                    <a:pt x="104" y="12771"/>
                    <a:pt x="-60" y="12321"/>
                    <a:pt x="22" y="12040"/>
                  </a:cubicBezTo>
                  <a:cubicBezTo>
                    <a:pt x="104" y="11758"/>
                    <a:pt x="431" y="11646"/>
                    <a:pt x="867" y="12265"/>
                  </a:cubicBezTo>
                  <a:cubicBezTo>
                    <a:pt x="1304" y="12884"/>
                    <a:pt x="1849" y="14234"/>
                    <a:pt x="2149" y="15752"/>
                  </a:cubicBezTo>
                  <a:cubicBezTo>
                    <a:pt x="2449" y="17271"/>
                    <a:pt x="2504" y="18959"/>
                    <a:pt x="2449" y="20027"/>
                  </a:cubicBezTo>
                  <a:cubicBezTo>
                    <a:pt x="2395" y="21096"/>
                    <a:pt x="2231" y="21546"/>
                    <a:pt x="2122" y="21490"/>
                  </a:cubicBezTo>
                  <a:cubicBezTo>
                    <a:pt x="2013" y="21433"/>
                    <a:pt x="1958" y="20871"/>
                    <a:pt x="2013" y="19408"/>
                  </a:cubicBezTo>
                  <a:cubicBezTo>
                    <a:pt x="2067" y="17946"/>
                    <a:pt x="2231" y="15583"/>
                    <a:pt x="2422" y="14065"/>
                  </a:cubicBezTo>
                  <a:cubicBezTo>
                    <a:pt x="2613" y="12546"/>
                    <a:pt x="2831" y="11871"/>
                    <a:pt x="3076" y="11646"/>
                  </a:cubicBezTo>
                  <a:cubicBezTo>
                    <a:pt x="3322" y="11421"/>
                    <a:pt x="3595" y="11646"/>
                    <a:pt x="3758" y="12602"/>
                  </a:cubicBezTo>
                  <a:cubicBezTo>
                    <a:pt x="3922" y="13558"/>
                    <a:pt x="3976" y="15246"/>
                    <a:pt x="4004" y="16371"/>
                  </a:cubicBezTo>
                  <a:cubicBezTo>
                    <a:pt x="4031" y="17496"/>
                    <a:pt x="4031" y="18059"/>
                    <a:pt x="4031" y="18059"/>
                  </a:cubicBezTo>
                  <a:cubicBezTo>
                    <a:pt x="4031" y="18059"/>
                    <a:pt x="4031" y="17496"/>
                    <a:pt x="4195" y="16427"/>
                  </a:cubicBezTo>
                  <a:cubicBezTo>
                    <a:pt x="4358" y="15358"/>
                    <a:pt x="4685" y="13783"/>
                    <a:pt x="4985" y="12883"/>
                  </a:cubicBezTo>
                  <a:cubicBezTo>
                    <a:pt x="5285" y="11983"/>
                    <a:pt x="5558" y="11758"/>
                    <a:pt x="5722" y="11927"/>
                  </a:cubicBezTo>
                  <a:cubicBezTo>
                    <a:pt x="5885" y="12096"/>
                    <a:pt x="5940" y="12658"/>
                    <a:pt x="5967" y="13221"/>
                  </a:cubicBezTo>
                  <a:cubicBezTo>
                    <a:pt x="5995" y="13783"/>
                    <a:pt x="5995" y="14346"/>
                    <a:pt x="5995" y="14908"/>
                  </a:cubicBezTo>
                  <a:cubicBezTo>
                    <a:pt x="5995" y="15471"/>
                    <a:pt x="5995" y="16033"/>
                    <a:pt x="5995" y="16596"/>
                  </a:cubicBezTo>
                  <a:cubicBezTo>
                    <a:pt x="5995" y="17159"/>
                    <a:pt x="5995" y="17721"/>
                    <a:pt x="6131" y="17833"/>
                  </a:cubicBezTo>
                  <a:cubicBezTo>
                    <a:pt x="6267" y="17946"/>
                    <a:pt x="6540" y="17608"/>
                    <a:pt x="6758" y="17215"/>
                  </a:cubicBezTo>
                  <a:cubicBezTo>
                    <a:pt x="6976" y="16821"/>
                    <a:pt x="7140" y="16371"/>
                    <a:pt x="7385" y="15865"/>
                  </a:cubicBezTo>
                  <a:cubicBezTo>
                    <a:pt x="7631" y="15358"/>
                    <a:pt x="7958" y="14796"/>
                    <a:pt x="8122" y="14852"/>
                  </a:cubicBezTo>
                  <a:cubicBezTo>
                    <a:pt x="8285" y="14908"/>
                    <a:pt x="8285" y="15583"/>
                    <a:pt x="8313" y="16202"/>
                  </a:cubicBezTo>
                  <a:cubicBezTo>
                    <a:pt x="8340" y="16821"/>
                    <a:pt x="8395" y="17383"/>
                    <a:pt x="8558" y="17777"/>
                  </a:cubicBezTo>
                  <a:cubicBezTo>
                    <a:pt x="8722" y="18171"/>
                    <a:pt x="8995" y="18396"/>
                    <a:pt x="9404" y="18284"/>
                  </a:cubicBezTo>
                  <a:cubicBezTo>
                    <a:pt x="9813" y="18171"/>
                    <a:pt x="10358" y="17721"/>
                    <a:pt x="10740" y="17102"/>
                  </a:cubicBezTo>
                  <a:cubicBezTo>
                    <a:pt x="11122" y="16483"/>
                    <a:pt x="11340" y="15696"/>
                    <a:pt x="11449" y="14965"/>
                  </a:cubicBezTo>
                  <a:cubicBezTo>
                    <a:pt x="11558" y="14233"/>
                    <a:pt x="11558" y="13558"/>
                    <a:pt x="11422" y="13165"/>
                  </a:cubicBezTo>
                  <a:cubicBezTo>
                    <a:pt x="11285" y="12771"/>
                    <a:pt x="11013" y="12658"/>
                    <a:pt x="10767" y="12771"/>
                  </a:cubicBezTo>
                  <a:cubicBezTo>
                    <a:pt x="10522" y="12884"/>
                    <a:pt x="10304" y="13221"/>
                    <a:pt x="10058" y="13952"/>
                  </a:cubicBezTo>
                  <a:cubicBezTo>
                    <a:pt x="9813" y="14683"/>
                    <a:pt x="9540" y="15808"/>
                    <a:pt x="9404" y="16652"/>
                  </a:cubicBezTo>
                  <a:cubicBezTo>
                    <a:pt x="9267" y="17496"/>
                    <a:pt x="9267" y="18059"/>
                    <a:pt x="9404" y="18396"/>
                  </a:cubicBezTo>
                  <a:cubicBezTo>
                    <a:pt x="9540" y="18734"/>
                    <a:pt x="9813" y="18846"/>
                    <a:pt x="10276" y="18621"/>
                  </a:cubicBezTo>
                  <a:cubicBezTo>
                    <a:pt x="10740" y="18396"/>
                    <a:pt x="11395" y="17833"/>
                    <a:pt x="12022" y="16427"/>
                  </a:cubicBezTo>
                  <a:cubicBezTo>
                    <a:pt x="12649" y="15021"/>
                    <a:pt x="13249" y="12771"/>
                    <a:pt x="13767" y="10240"/>
                  </a:cubicBezTo>
                  <a:cubicBezTo>
                    <a:pt x="14285" y="7709"/>
                    <a:pt x="14722" y="4896"/>
                    <a:pt x="14995" y="2984"/>
                  </a:cubicBezTo>
                  <a:cubicBezTo>
                    <a:pt x="15267" y="1071"/>
                    <a:pt x="15376" y="59"/>
                    <a:pt x="15349" y="2"/>
                  </a:cubicBezTo>
                  <a:cubicBezTo>
                    <a:pt x="15322" y="-54"/>
                    <a:pt x="15158" y="846"/>
                    <a:pt x="14885" y="3040"/>
                  </a:cubicBezTo>
                  <a:cubicBezTo>
                    <a:pt x="14613" y="5233"/>
                    <a:pt x="14231" y="8721"/>
                    <a:pt x="14095" y="11365"/>
                  </a:cubicBezTo>
                  <a:cubicBezTo>
                    <a:pt x="13958" y="14008"/>
                    <a:pt x="14067" y="15809"/>
                    <a:pt x="14204" y="16934"/>
                  </a:cubicBezTo>
                  <a:cubicBezTo>
                    <a:pt x="14340" y="18059"/>
                    <a:pt x="14504" y="18508"/>
                    <a:pt x="14695" y="18452"/>
                  </a:cubicBezTo>
                  <a:cubicBezTo>
                    <a:pt x="14885" y="18396"/>
                    <a:pt x="15104" y="17833"/>
                    <a:pt x="15185" y="16708"/>
                  </a:cubicBezTo>
                  <a:cubicBezTo>
                    <a:pt x="15267" y="15583"/>
                    <a:pt x="15213" y="13896"/>
                    <a:pt x="15104" y="12715"/>
                  </a:cubicBezTo>
                  <a:cubicBezTo>
                    <a:pt x="14995" y="11533"/>
                    <a:pt x="14831" y="10858"/>
                    <a:pt x="14613" y="10408"/>
                  </a:cubicBezTo>
                  <a:cubicBezTo>
                    <a:pt x="14395" y="9958"/>
                    <a:pt x="14122" y="9733"/>
                    <a:pt x="13904" y="9846"/>
                  </a:cubicBezTo>
                  <a:cubicBezTo>
                    <a:pt x="13685" y="9959"/>
                    <a:pt x="13522" y="10409"/>
                    <a:pt x="13604" y="10746"/>
                  </a:cubicBezTo>
                  <a:cubicBezTo>
                    <a:pt x="13685" y="11084"/>
                    <a:pt x="14013" y="11309"/>
                    <a:pt x="14613" y="11477"/>
                  </a:cubicBezTo>
                  <a:cubicBezTo>
                    <a:pt x="15213" y="11646"/>
                    <a:pt x="16085" y="11758"/>
                    <a:pt x="16658" y="11758"/>
                  </a:cubicBezTo>
                  <a:cubicBezTo>
                    <a:pt x="17231" y="11758"/>
                    <a:pt x="17504" y="11646"/>
                    <a:pt x="17749" y="11421"/>
                  </a:cubicBezTo>
                  <a:cubicBezTo>
                    <a:pt x="17995" y="11196"/>
                    <a:pt x="18213" y="10858"/>
                    <a:pt x="18158" y="10690"/>
                  </a:cubicBezTo>
                  <a:cubicBezTo>
                    <a:pt x="18104" y="10521"/>
                    <a:pt x="17776" y="10521"/>
                    <a:pt x="17422" y="10802"/>
                  </a:cubicBezTo>
                  <a:cubicBezTo>
                    <a:pt x="17067" y="11083"/>
                    <a:pt x="16685" y="11646"/>
                    <a:pt x="16740" y="11927"/>
                  </a:cubicBezTo>
                  <a:cubicBezTo>
                    <a:pt x="16795" y="12208"/>
                    <a:pt x="17285" y="12208"/>
                    <a:pt x="17804" y="12377"/>
                  </a:cubicBezTo>
                  <a:cubicBezTo>
                    <a:pt x="18322" y="12546"/>
                    <a:pt x="18867" y="12883"/>
                    <a:pt x="19222" y="13277"/>
                  </a:cubicBezTo>
                  <a:cubicBezTo>
                    <a:pt x="19576" y="13671"/>
                    <a:pt x="19740" y="14121"/>
                    <a:pt x="19876" y="14627"/>
                  </a:cubicBezTo>
                  <a:cubicBezTo>
                    <a:pt x="20013" y="15134"/>
                    <a:pt x="20122" y="15696"/>
                    <a:pt x="20067" y="16146"/>
                  </a:cubicBezTo>
                  <a:cubicBezTo>
                    <a:pt x="20013" y="16596"/>
                    <a:pt x="19795" y="16933"/>
                    <a:pt x="19604" y="16821"/>
                  </a:cubicBezTo>
                  <a:cubicBezTo>
                    <a:pt x="19413" y="16708"/>
                    <a:pt x="19249" y="16146"/>
                    <a:pt x="19167" y="15190"/>
                  </a:cubicBezTo>
                  <a:cubicBezTo>
                    <a:pt x="19085" y="14234"/>
                    <a:pt x="19085" y="12884"/>
                    <a:pt x="19495" y="11477"/>
                  </a:cubicBezTo>
                  <a:cubicBezTo>
                    <a:pt x="19904" y="10071"/>
                    <a:pt x="20722" y="8608"/>
                    <a:pt x="21540" y="7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3" name="Line"/>
            <p:cNvSpPr/>
            <p:nvPr/>
          </p:nvSpPr>
          <p:spPr>
            <a:xfrm>
              <a:off x="3869526" y="5914161"/>
              <a:ext cx="555093" cy="490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378" fill="norm" stroke="1" extrusionOk="0">
                  <a:moveTo>
                    <a:pt x="9631" y="2874"/>
                  </a:moveTo>
                  <a:cubicBezTo>
                    <a:pt x="9433" y="1872"/>
                    <a:pt x="9235" y="870"/>
                    <a:pt x="8789" y="369"/>
                  </a:cubicBezTo>
                  <a:cubicBezTo>
                    <a:pt x="8343" y="-132"/>
                    <a:pt x="7649" y="-132"/>
                    <a:pt x="6857" y="425"/>
                  </a:cubicBezTo>
                  <a:cubicBezTo>
                    <a:pt x="6064" y="981"/>
                    <a:pt x="5172" y="2095"/>
                    <a:pt x="4528" y="4266"/>
                  </a:cubicBezTo>
                  <a:cubicBezTo>
                    <a:pt x="3884" y="6437"/>
                    <a:pt x="3488" y="9666"/>
                    <a:pt x="3389" y="12394"/>
                  </a:cubicBezTo>
                  <a:cubicBezTo>
                    <a:pt x="3290" y="15122"/>
                    <a:pt x="3488" y="17348"/>
                    <a:pt x="3587" y="18740"/>
                  </a:cubicBezTo>
                  <a:cubicBezTo>
                    <a:pt x="3686" y="20132"/>
                    <a:pt x="3686" y="20689"/>
                    <a:pt x="3438" y="21023"/>
                  </a:cubicBezTo>
                  <a:cubicBezTo>
                    <a:pt x="3191" y="21357"/>
                    <a:pt x="2695" y="21468"/>
                    <a:pt x="2299" y="21301"/>
                  </a:cubicBezTo>
                  <a:cubicBezTo>
                    <a:pt x="1903" y="21134"/>
                    <a:pt x="1605" y="20689"/>
                    <a:pt x="1259" y="20076"/>
                  </a:cubicBezTo>
                  <a:cubicBezTo>
                    <a:pt x="912" y="19464"/>
                    <a:pt x="515" y="18684"/>
                    <a:pt x="268" y="18016"/>
                  </a:cubicBezTo>
                  <a:cubicBezTo>
                    <a:pt x="20" y="17348"/>
                    <a:pt x="-79" y="16792"/>
                    <a:pt x="70" y="16346"/>
                  </a:cubicBezTo>
                  <a:cubicBezTo>
                    <a:pt x="218" y="15901"/>
                    <a:pt x="615" y="15567"/>
                    <a:pt x="2349" y="15344"/>
                  </a:cubicBezTo>
                  <a:cubicBezTo>
                    <a:pt x="4082" y="15122"/>
                    <a:pt x="7154" y="15010"/>
                    <a:pt x="8938" y="14955"/>
                  </a:cubicBezTo>
                  <a:cubicBezTo>
                    <a:pt x="10721" y="14899"/>
                    <a:pt x="11216" y="14899"/>
                    <a:pt x="11216" y="14843"/>
                  </a:cubicBezTo>
                  <a:cubicBezTo>
                    <a:pt x="11216" y="14788"/>
                    <a:pt x="10721" y="14676"/>
                    <a:pt x="10226" y="14676"/>
                  </a:cubicBezTo>
                  <a:cubicBezTo>
                    <a:pt x="9730" y="14676"/>
                    <a:pt x="9235" y="14788"/>
                    <a:pt x="8739" y="14899"/>
                  </a:cubicBezTo>
                  <a:cubicBezTo>
                    <a:pt x="8244" y="15010"/>
                    <a:pt x="7749" y="15122"/>
                    <a:pt x="7550" y="15511"/>
                  </a:cubicBezTo>
                  <a:cubicBezTo>
                    <a:pt x="7352" y="15901"/>
                    <a:pt x="7451" y="16569"/>
                    <a:pt x="7749" y="16959"/>
                  </a:cubicBezTo>
                  <a:cubicBezTo>
                    <a:pt x="8046" y="17348"/>
                    <a:pt x="8541" y="17460"/>
                    <a:pt x="9235" y="17237"/>
                  </a:cubicBezTo>
                  <a:cubicBezTo>
                    <a:pt x="9928" y="17014"/>
                    <a:pt x="10820" y="16458"/>
                    <a:pt x="11415" y="15957"/>
                  </a:cubicBezTo>
                  <a:cubicBezTo>
                    <a:pt x="12009" y="15456"/>
                    <a:pt x="12306" y="15010"/>
                    <a:pt x="12703" y="14509"/>
                  </a:cubicBezTo>
                  <a:cubicBezTo>
                    <a:pt x="13099" y="14008"/>
                    <a:pt x="13594" y="13451"/>
                    <a:pt x="14040" y="13340"/>
                  </a:cubicBezTo>
                  <a:cubicBezTo>
                    <a:pt x="14486" y="13229"/>
                    <a:pt x="14882" y="13563"/>
                    <a:pt x="15477" y="14676"/>
                  </a:cubicBezTo>
                  <a:cubicBezTo>
                    <a:pt x="16071" y="15790"/>
                    <a:pt x="16864" y="17682"/>
                    <a:pt x="17211" y="18963"/>
                  </a:cubicBezTo>
                  <a:cubicBezTo>
                    <a:pt x="17558" y="20243"/>
                    <a:pt x="17459" y="20911"/>
                    <a:pt x="17260" y="20911"/>
                  </a:cubicBezTo>
                  <a:cubicBezTo>
                    <a:pt x="17062" y="20911"/>
                    <a:pt x="16765" y="20243"/>
                    <a:pt x="16864" y="18907"/>
                  </a:cubicBezTo>
                  <a:cubicBezTo>
                    <a:pt x="16963" y="17571"/>
                    <a:pt x="17459" y="15567"/>
                    <a:pt x="18301" y="14064"/>
                  </a:cubicBezTo>
                  <a:cubicBezTo>
                    <a:pt x="19143" y="12561"/>
                    <a:pt x="20332" y="11559"/>
                    <a:pt x="21521" y="10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4" name="Line"/>
            <p:cNvSpPr/>
            <p:nvPr/>
          </p:nvSpPr>
          <p:spPr>
            <a:xfrm>
              <a:off x="5059803" y="6260575"/>
              <a:ext cx="392172" cy="214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046" fill="norm" stroke="1" extrusionOk="0">
                  <a:moveTo>
                    <a:pt x="5841" y="4085"/>
                  </a:moveTo>
                  <a:cubicBezTo>
                    <a:pt x="6253" y="5089"/>
                    <a:pt x="6666" y="6094"/>
                    <a:pt x="6185" y="8982"/>
                  </a:cubicBezTo>
                  <a:cubicBezTo>
                    <a:pt x="5703" y="11871"/>
                    <a:pt x="4327" y="16643"/>
                    <a:pt x="3295" y="19029"/>
                  </a:cubicBezTo>
                  <a:cubicBezTo>
                    <a:pt x="2264" y="21415"/>
                    <a:pt x="1576" y="21415"/>
                    <a:pt x="888" y="20410"/>
                  </a:cubicBezTo>
                  <a:cubicBezTo>
                    <a:pt x="200" y="19406"/>
                    <a:pt x="-488" y="17396"/>
                    <a:pt x="475" y="14257"/>
                  </a:cubicBezTo>
                  <a:cubicBezTo>
                    <a:pt x="1438" y="11117"/>
                    <a:pt x="4052" y="6848"/>
                    <a:pt x="6873" y="4210"/>
                  </a:cubicBezTo>
                  <a:cubicBezTo>
                    <a:pt x="9693" y="1573"/>
                    <a:pt x="12720" y="568"/>
                    <a:pt x="15127" y="192"/>
                  </a:cubicBezTo>
                  <a:cubicBezTo>
                    <a:pt x="17535" y="-185"/>
                    <a:pt x="19323" y="66"/>
                    <a:pt x="21112" y="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5" name="Line"/>
            <p:cNvSpPr/>
            <p:nvPr/>
          </p:nvSpPr>
          <p:spPr>
            <a:xfrm>
              <a:off x="5382973" y="5997697"/>
              <a:ext cx="245339" cy="184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9" fill="norm" stroke="1" extrusionOk="0">
                  <a:moveTo>
                    <a:pt x="0" y="7525"/>
                  </a:moveTo>
                  <a:cubicBezTo>
                    <a:pt x="0" y="5221"/>
                    <a:pt x="0" y="2917"/>
                    <a:pt x="900" y="1477"/>
                  </a:cubicBezTo>
                  <a:cubicBezTo>
                    <a:pt x="1800" y="37"/>
                    <a:pt x="3600" y="-539"/>
                    <a:pt x="5962" y="613"/>
                  </a:cubicBezTo>
                  <a:cubicBezTo>
                    <a:pt x="8325" y="1765"/>
                    <a:pt x="11250" y="4645"/>
                    <a:pt x="12825" y="7525"/>
                  </a:cubicBezTo>
                  <a:cubicBezTo>
                    <a:pt x="14400" y="10405"/>
                    <a:pt x="14625" y="13285"/>
                    <a:pt x="14175" y="15589"/>
                  </a:cubicBezTo>
                  <a:cubicBezTo>
                    <a:pt x="13725" y="17893"/>
                    <a:pt x="12600" y="19621"/>
                    <a:pt x="12600" y="20341"/>
                  </a:cubicBezTo>
                  <a:cubicBezTo>
                    <a:pt x="12600" y="21061"/>
                    <a:pt x="13725" y="20773"/>
                    <a:pt x="15413" y="20341"/>
                  </a:cubicBezTo>
                  <a:cubicBezTo>
                    <a:pt x="17100" y="19909"/>
                    <a:pt x="19350" y="19333"/>
                    <a:pt x="21600" y="18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6" name="Line"/>
            <p:cNvSpPr/>
            <p:nvPr/>
          </p:nvSpPr>
          <p:spPr>
            <a:xfrm>
              <a:off x="5727981" y="6294475"/>
              <a:ext cx="2300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7" name="Line"/>
            <p:cNvSpPr/>
            <p:nvPr/>
          </p:nvSpPr>
          <p:spPr>
            <a:xfrm>
              <a:off x="5735648" y="6524480"/>
              <a:ext cx="230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8" name="Line"/>
            <p:cNvSpPr/>
            <p:nvPr/>
          </p:nvSpPr>
          <p:spPr>
            <a:xfrm>
              <a:off x="5042846" y="5862634"/>
              <a:ext cx="171457" cy="289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0926" fill="norm" stroke="1" extrusionOk="0">
                  <a:moveTo>
                    <a:pt x="4158" y="11258"/>
                  </a:moveTo>
                  <a:cubicBezTo>
                    <a:pt x="3840" y="13104"/>
                    <a:pt x="3523" y="14950"/>
                    <a:pt x="2887" y="16796"/>
                  </a:cubicBezTo>
                  <a:cubicBezTo>
                    <a:pt x="2252" y="18642"/>
                    <a:pt x="1299" y="20489"/>
                    <a:pt x="664" y="20858"/>
                  </a:cubicBezTo>
                  <a:cubicBezTo>
                    <a:pt x="29" y="21227"/>
                    <a:pt x="-289" y="20119"/>
                    <a:pt x="346" y="17442"/>
                  </a:cubicBezTo>
                  <a:cubicBezTo>
                    <a:pt x="982" y="14765"/>
                    <a:pt x="2570" y="10519"/>
                    <a:pt x="4635" y="7289"/>
                  </a:cubicBezTo>
                  <a:cubicBezTo>
                    <a:pt x="6699" y="4058"/>
                    <a:pt x="9240" y="1842"/>
                    <a:pt x="11623" y="735"/>
                  </a:cubicBezTo>
                  <a:cubicBezTo>
                    <a:pt x="14005" y="-373"/>
                    <a:pt x="16229" y="-373"/>
                    <a:pt x="17817" y="1750"/>
                  </a:cubicBezTo>
                  <a:cubicBezTo>
                    <a:pt x="19405" y="3873"/>
                    <a:pt x="20358" y="8119"/>
                    <a:pt x="20835" y="10704"/>
                  </a:cubicBezTo>
                  <a:cubicBezTo>
                    <a:pt x="21311" y="13289"/>
                    <a:pt x="21311" y="14212"/>
                    <a:pt x="21311" y="15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9" name="Line"/>
            <p:cNvSpPr/>
            <p:nvPr/>
          </p:nvSpPr>
          <p:spPr>
            <a:xfrm>
              <a:off x="6901007" y="5995468"/>
              <a:ext cx="23002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6141"/>
                    <a:pt x="12000" y="12282"/>
                    <a:pt x="8400" y="15882"/>
                  </a:cubicBezTo>
                  <a:cubicBezTo>
                    <a:pt x="4800" y="19482"/>
                    <a:pt x="2400" y="205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0" name="Line"/>
            <p:cNvSpPr/>
            <p:nvPr/>
          </p:nvSpPr>
          <p:spPr>
            <a:xfrm>
              <a:off x="6732336" y="6312364"/>
              <a:ext cx="291342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16" y="10800"/>
                    <a:pt x="10232" y="0"/>
                    <a:pt x="13832" y="0"/>
                  </a:cubicBezTo>
                  <a:cubicBezTo>
                    <a:pt x="17432" y="0"/>
                    <a:pt x="19516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1" name="Line"/>
            <p:cNvSpPr/>
            <p:nvPr/>
          </p:nvSpPr>
          <p:spPr>
            <a:xfrm>
              <a:off x="6871216" y="6386477"/>
              <a:ext cx="190796" cy="19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170" fill="norm" stroke="1" extrusionOk="0">
                  <a:moveTo>
                    <a:pt x="5949" y="0"/>
                  </a:moveTo>
                  <a:cubicBezTo>
                    <a:pt x="5085" y="1094"/>
                    <a:pt x="4221" y="2187"/>
                    <a:pt x="3501" y="5332"/>
                  </a:cubicBezTo>
                  <a:cubicBezTo>
                    <a:pt x="2781" y="8476"/>
                    <a:pt x="2205" y="13671"/>
                    <a:pt x="1629" y="16952"/>
                  </a:cubicBezTo>
                  <a:cubicBezTo>
                    <a:pt x="1053" y="20233"/>
                    <a:pt x="477" y="21600"/>
                    <a:pt x="189" y="21053"/>
                  </a:cubicBezTo>
                  <a:cubicBezTo>
                    <a:pt x="-99" y="20506"/>
                    <a:pt x="-99" y="18046"/>
                    <a:pt x="477" y="14901"/>
                  </a:cubicBezTo>
                  <a:cubicBezTo>
                    <a:pt x="1053" y="11757"/>
                    <a:pt x="2205" y="7929"/>
                    <a:pt x="4365" y="5195"/>
                  </a:cubicBezTo>
                  <a:cubicBezTo>
                    <a:pt x="6525" y="2461"/>
                    <a:pt x="9693" y="820"/>
                    <a:pt x="12573" y="684"/>
                  </a:cubicBezTo>
                  <a:cubicBezTo>
                    <a:pt x="15453" y="547"/>
                    <a:pt x="18045" y="1914"/>
                    <a:pt x="19485" y="4648"/>
                  </a:cubicBezTo>
                  <a:cubicBezTo>
                    <a:pt x="20925" y="7382"/>
                    <a:pt x="21213" y="11484"/>
                    <a:pt x="21501" y="15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2" name="Line"/>
            <p:cNvSpPr/>
            <p:nvPr/>
          </p:nvSpPr>
          <p:spPr>
            <a:xfrm>
              <a:off x="7215367" y="6096275"/>
              <a:ext cx="243220" cy="320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483" fill="norm" stroke="1" extrusionOk="0">
                  <a:moveTo>
                    <a:pt x="16700" y="3010"/>
                  </a:moveTo>
                  <a:cubicBezTo>
                    <a:pt x="17368" y="2324"/>
                    <a:pt x="18036" y="1638"/>
                    <a:pt x="18927" y="1038"/>
                  </a:cubicBezTo>
                  <a:cubicBezTo>
                    <a:pt x="19817" y="438"/>
                    <a:pt x="20931" y="-76"/>
                    <a:pt x="21153" y="10"/>
                  </a:cubicBezTo>
                  <a:cubicBezTo>
                    <a:pt x="21376" y="95"/>
                    <a:pt x="20708" y="781"/>
                    <a:pt x="17924" y="2153"/>
                  </a:cubicBezTo>
                  <a:cubicBezTo>
                    <a:pt x="15141" y="3524"/>
                    <a:pt x="10242" y="5581"/>
                    <a:pt x="7347" y="6867"/>
                  </a:cubicBezTo>
                  <a:cubicBezTo>
                    <a:pt x="4452" y="8153"/>
                    <a:pt x="3562" y="8667"/>
                    <a:pt x="3673" y="9181"/>
                  </a:cubicBezTo>
                  <a:cubicBezTo>
                    <a:pt x="3784" y="9695"/>
                    <a:pt x="4898" y="10210"/>
                    <a:pt x="6122" y="10467"/>
                  </a:cubicBezTo>
                  <a:cubicBezTo>
                    <a:pt x="7347" y="10724"/>
                    <a:pt x="8683" y="10724"/>
                    <a:pt x="10353" y="10638"/>
                  </a:cubicBezTo>
                  <a:cubicBezTo>
                    <a:pt x="12023" y="10553"/>
                    <a:pt x="14028" y="10381"/>
                    <a:pt x="14807" y="10724"/>
                  </a:cubicBezTo>
                  <a:cubicBezTo>
                    <a:pt x="15586" y="11067"/>
                    <a:pt x="15141" y="11924"/>
                    <a:pt x="13360" y="13038"/>
                  </a:cubicBezTo>
                  <a:cubicBezTo>
                    <a:pt x="11578" y="14153"/>
                    <a:pt x="8461" y="15524"/>
                    <a:pt x="6122" y="16553"/>
                  </a:cubicBezTo>
                  <a:cubicBezTo>
                    <a:pt x="3784" y="17581"/>
                    <a:pt x="2225" y="18267"/>
                    <a:pt x="1223" y="19038"/>
                  </a:cubicBezTo>
                  <a:cubicBezTo>
                    <a:pt x="221" y="19810"/>
                    <a:pt x="-224" y="20667"/>
                    <a:pt x="110" y="21095"/>
                  </a:cubicBezTo>
                  <a:cubicBezTo>
                    <a:pt x="444" y="21524"/>
                    <a:pt x="1557" y="21524"/>
                    <a:pt x="4898" y="21438"/>
                  </a:cubicBezTo>
                  <a:cubicBezTo>
                    <a:pt x="8238" y="21353"/>
                    <a:pt x="13805" y="21181"/>
                    <a:pt x="19372" y="21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3" name="Line"/>
            <p:cNvSpPr/>
            <p:nvPr/>
          </p:nvSpPr>
          <p:spPr>
            <a:xfrm>
              <a:off x="7591023" y="6130296"/>
              <a:ext cx="191672" cy="28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fill="norm" stroke="1" extrusionOk="0">
                  <a:moveTo>
                    <a:pt x="0" y="804"/>
                  </a:moveTo>
                  <a:cubicBezTo>
                    <a:pt x="1152" y="235"/>
                    <a:pt x="2304" y="-333"/>
                    <a:pt x="3312" y="235"/>
                  </a:cubicBezTo>
                  <a:cubicBezTo>
                    <a:pt x="4320" y="804"/>
                    <a:pt x="5184" y="2509"/>
                    <a:pt x="7776" y="5446"/>
                  </a:cubicBezTo>
                  <a:cubicBezTo>
                    <a:pt x="10368" y="8383"/>
                    <a:pt x="14688" y="12551"/>
                    <a:pt x="17280" y="15393"/>
                  </a:cubicBezTo>
                  <a:cubicBezTo>
                    <a:pt x="19872" y="18235"/>
                    <a:pt x="20736" y="19751"/>
                    <a:pt x="21600" y="21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4" name="Line"/>
            <p:cNvSpPr/>
            <p:nvPr/>
          </p:nvSpPr>
          <p:spPr>
            <a:xfrm>
              <a:off x="7650894" y="6148805"/>
              <a:ext cx="147134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fill="norm" stroke="1" extrusionOk="0">
                  <a:moveTo>
                    <a:pt x="21441" y="0"/>
                  </a:moveTo>
                  <a:cubicBezTo>
                    <a:pt x="19207" y="2769"/>
                    <a:pt x="16972" y="5538"/>
                    <a:pt x="13620" y="8585"/>
                  </a:cubicBezTo>
                  <a:cubicBezTo>
                    <a:pt x="10269" y="11631"/>
                    <a:pt x="5800" y="14954"/>
                    <a:pt x="3193" y="17077"/>
                  </a:cubicBezTo>
                  <a:cubicBezTo>
                    <a:pt x="586" y="19200"/>
                    <a:pt x="-159" y="20123"/>
                    <a:pt x="27" y="20677"/>
                  </a:cubicBezTo>
                  <a:cubicBezTo>
                    <a:pt x="213" y="21231"/>
                    <a:pt x="1331" y="21415"/>
                    <a:pt x="244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5" name="Line"/>
            <p:cNvSpPr/>
            <p:nvPr/>
          </p:nvSpPr>
          <p:spPr>
            <a:xfrm>
              <a:off x="7859362" y="6371144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6" name="Line"/>
            <p:cNvSpPr/>
            <p:nvPr/>
          </p:nvSpPr>
          <p:spPr>
            <a:xfrm>
              <a:off x="7882362" y="6256140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7" name="Line"/>
            <p:cNvSpPr/>
            <p:nvPr/>
          </p:nvSpPr>
          <p:spPr>
            <a:xfrm>
              <a:off x="7874695" y="6004559"/>
              <a:ext cx="199339" cy="15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0" y="4952"/>
                  </a:moveTo>
                  <a:cubicBezTo>
                    <a:pt x="554" y="3238"/>
                    <a:pt x="1108" y="1523"/>
                    <a:pt x="2631" y="666"/>
                  </a:cubicBezTo>
                  <a:cubicBezTo>
                    <a:pt x="4154" y="-191"/>
                    <a:pt x="6646" y="-191"/>
                    <a:pt x="8308" y="495"/>
                  </a:cubicBezTo>
                  <a:cubicBezTo>
                    <a:pt x="9969" y="1180"/>
                    <a:pt x="10800" y="2552"/>
                    <a:pt x="10662" y="5123"/>
                  </a:cubicBezTo>
                  <a:cubicBezTo>
                    <a:pt x="10523" y="7695"/>
                    <a:pt x="9415" y="11466"/>
                    <a:pt x="8308" y="13866"/>
                  </a:cubicBezTo>
                  <a:cubicBezTo>
                    <a:pt x="7200" y="16266"/>
                    <a:pt x="6092" y="17295"/>
                    <a:pt x="6231" y="18152"/>
                  </a:cubicBezTo>
                  <a:cubicBezTo>
                    <a:pt x="6369" y="19009"/>
                    <a:pt x="7754" y="19695"/>
                    <a:pt x="10523" y="20209"/>
                  </a:cubicBezTo>
                  <a:cubicBezTo>
                    <a:pt x="13292" y="20723"/>
                    <a:pt x="17446" y="21066"/>
                    <a:pt x="21600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8" name="Line"/>
            <p:cNvSpPr/>
            <p:nvPr/>
          </p:nvSpPr>
          <p:spPr>
            <a:xfrm>
              <a:off x="8526377" y="6348143"/>
              <a:ext cx="30667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14400"/>
                    <a:pt x="9000" y="7200"/>
                    <a:pt x="12600" y="3600"/>
                  </a:cubicBezTo>
                  <a:cubicBezTo>
                    <a:pt x="16200" y="0"/>
                    <a:pt x="189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9" name="Line"/>
            <p:cNvSpPr/>
            <p:nvPr/>
          </p:nvSpPr>
          <p:spPr>
            <a:xfrm>
              <a:off x="9208791" y="6074692"/>
              <a:ext cx="291276" cy="597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486" fill="norm" stroke="1" extrusionOk="0">
                  <a:moveTo>
                    <a:pt x="21223" y="735"/>
                  </a:moveTo>
                  <a:cubicBezTo>
                    <a:pt x="20664" y="368"/>
                    <a:pt x="20106" y="0"/>
                    <a:pt x="19175" y="0"/>
                  </a:cubicBezTo>
                  <a:cubicBezTo>
                    <a:pt x="18244" y="0"/>
                    <a:pt x="16940" y="368"/>
                    <a:pt x="14426" y="1425"/>
                  </a:cubicBezTo>
                  <a:cubicBezTo>
                    <a:pt x="11913" y="2482"/>
                    <a:pt x="8188" y="4228"/>
                    <a:pt x="5395" y="6388"/>
                  </a:cubicBezTo>
                  <a:cubicBezTo>
                    <a:pt x="2602" y="8548"/>
                    <a:pt x="740" y="11122"/>
                    <a:pt x="182" y="13144"/>
                  </a:cubicBezTo>
                  <a:cubicBezTo>
                    <a:pt x="-377" y="15166"/>
                    <a:pt x="368" y="16637"/>
                    <a:pt x="2230" y="17969"/>
                  </a:cubicBezTo>
                  <a:cubicBezTo>
                    <a:pt x="4092" y="19302"/>
                    <a:pt x="7071" y="20497"/>
                    <a:pt x="10423" y="21049"/>
                  </a:cubicBezTo>
                  <a:cubicBezTo>
                    <a:pt x="13775" y="21600"/>
                    <a:pt x="17499" y="21508"/>
                    <a:pt x="21223" y="21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0" name="Line"/>
            <p:cNvSpPr/>
            <p:nvPr/>
          </p:nvSpPr>
          <p:spPr>
            <a:xfrm>
              <a:off x="9737737" y="6087470"/>
              <a:ext cx="1533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1" name="Line"/>
            <p:cNvSpPr/>
            <p:nvPr/>
          </p:nvSpPr>
          <p:spPr>
            <a:xfrm>
              <a:off x="9576734" y="6378810"/>
              <a:ext cx="19933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2" name="Line"/>
            <p:cNvSpPr/>
            <p:nvPr/>
          </p:nvSpPr>
          <p:spPr>
            <a:xfrm>
              <a:off x="9641608" y="6427935"/>
              <a:ext cx="202589" cy="178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0933" fill="norm" stroke="1" extrusionOk="0">
                  <a:moveTo>
                    <a:pt x="2866" y="7733"/>
                  </a:moveTo>
                  <a:cubicBezTo>
                    <a:pt x="2326" y="10733"/>
                    <a:pt x="1786" y="13733"/>
                    <a:pt x="1246" y="16283"/>
                  </a:cubicBezTo>
                  <a:cubicBezTo>
                    <a:pt x="706" y="18833"/>
                    <a:pt x="166" y="20933"/>
                    <a:pt x="31" y="20933"/>
                  </a:cubicBezTo>
                  <a:cubicBezTo>
                    <a:pt x="-104" y="20933"/>
                    <a:pt x="166" y="18833"/>
                    <a:pt x="1516" y="15083"/>
                  </a:cubicBezTo>
                  <a:cubicBezTo>
                    <a:pt x="2866" y="11333"/>
                    <a:pt x="5296" y="5933"/>
                    <a:pt x="8266" y="2933"/>
                  </a:cubicBezTo>
                  <a:cubicBezTo>
                    <a:pt x="11236" y="-67"/>
                    <a:pt x="14746" y="-667"/>
                    <a:pt x="17041" y="683"/>
                  </a:cubicBezTo>
                  <a:cubicBezTo>
                    <a:pt x="19336" y="2033"/>
                    <a:pt x="20416" y="5333"/>
                    <a:pt x="20956" y="7733"/>
                  </a:cubicBezTo>
                  <a:cubicBezTo>
                    <a:pt x="21496" y="10133"/>
                    <a:pt x="21496" y="11633"/>
                    <a:pt x="21226" y="13133"/>
                  </a:cubicBezTo>
                  <a:cubicBezTo>
                    <a:pt x="20956" y="14633"/>
                    <a:pt x="20416" y="16133"/>
                    <a:pt x="20146" y="17033"/>
                  </a:cubicBezTo>
                  <a:cubicBezTo>
                    <a:pt x="19876" y="17933"/>
                    <a:pt x="19876" y="18233"/>
                    <a:pt x="19876" y="18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3" name="Line"/>
            <p:cNvSpPr/>
            <p:nvPr/>
          </p:nvSpPr>
          <p:spPr>
            <a:xfrm>
              <a:off x="10083950" y="6164184"/>
              <a:ext cx="301461" cy="305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341" fill="norm" stroke="1" extrusionOk="0">
                  <a:moveTo>
                    <a:pt x="20435" y="2139"/>
                  </a:moveTo>
                  <a:cubicBezTo>
                    <a:pt x="20975" y="1246"/>
                    <a:pt x="21515" y="354"/>
                    <a:pt x="21065" y="86"/>
                  </a:cubicBezTo>
                  <a:cubicBezTo>
                    <a:pt x="20615" y="-182"/>
                    <a:pt x="19175" y="175"/>
                    <a:pt x="16115" y="1157"/>
                  </a:cubicBezTo>
                  <a:cubicBezTo>
                    <a:pt x="13055" y="2139"/>
                    <a:pt x="8375" y="3745"/>
                    <a:pt x="5675" y="4816"/>
                  </a:cubicBezTo>
                  <a:cubicBezTo>
                    <a:pt x="2975" y="5887"/>
                    <a:pt x="2255" y="6423"/>
                    <a:pt x="2255" y="7048"/>
                  </a:cubicBezTo>
                  <a:cubicBezTo>
                    <a:pt x="2255" y="7673"/>
                    <a:pt x="2975" y="8387"/>
                    <a:pt x="4595" y="8922"/>
                  </a:cubicBezTo>
                  <a:cubicBezTo>
                    <a:pt x="6215" y="9458"/>
                    <a:pt x="8735" y="9815"/>
                    <a:pt x="10535" y="10261"/>
                  </a:cubicBezTo>
                  <a:cubicBezTo>
                    <a:pt x="12335" y="10707"/>
                    <a:pt x="13415" y="11243"/>
                    <a:pt x="13685" y="11868"/>
                  </a:cubicBezTo>
                  <a:cubicBezTo>
                    <a:pt x="13955" y="12492"/>
                    <a:pt x="13415" y="13206"/>
                    <a:pt x="11345" y="14456"/>
                  </a:cubicBezTo>
                  <a:cubicBezTo>
                    <a:pt x="9275" y="15706"/>
                    <a:pt x="5675" y="17491"/>
                    <a:pt x="3335" y="18740"/>
                  </a:cubicBezTo>
                  <a:cubicBezTo>
                    <a:pt x="995" y="19990"/>
                    <a:pt x="-85" y="20704"/>
                    <a:pt x="5" y="21061"/>
                  </a:cubicBezTo>
                  <a:cubicBezTo>
                    <a:pt x="95" y="21418"/>
                    <a:pt x="1355" y="21418"/>
                    <a:pt x="4325" y="21150"/>
                  </a:cubicBezTo>
                  <a:cubicBezTo>
                    <a:pt x="7295" y="20882"/>
                    <a:pt x="11975" y="20347"/>
                    <a:pt x="16655" y="19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4" name="Line"/>
            <p:cNvSpPr/>
            <p:nvPr/>
          </p:nvSpPr>
          <p:spPr>
            <a:xfrm>
              <a:off x="10450754" y="6225473"/>
              <a:ext cx="184005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00"/>
                  </a:moveTo>
                  <a:cubicBezTo>
                    <a:pt x="1200" y="600"/>
                    <a:pt x="2400" y="0"/>
                    <a:pt x="3600" y="0"/>
                  </a:cubicBezTo>
                  <a:cubicBezTo>
                    <a:pt x="4800" y="0"/>
                    <a:pt x="6000" y="600"/>
                    <a:pt x="8550" y="2700"/>
                  </a:cubicBezTo>
                  <a:cubicBezTo>
                    <a:pt x="11100" y="4800"/>
                    <a:pt x="15000" y="8400"/>
                    <a:pt x="17400" y="11800"/>
                  </a:cubicBezTo>
                  <a:cubicBezTo>
                    <a:pt x="19800" y="15200"/>
                    <a:pt x="20700" y="18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5" name="Line"/>
            <p:cNvSpPr/>
            <p:nvPr/>
          </p:nvSpPr>
          <p:spPr>
            <a:xfrm>
              <a:off x="10512089" y="6240807"/>
              <a:ext cx="20700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2084"/>
                    <a:pt x="13600" y="4168"/>
                    <a:pt x="10000" y="7389"/>
                  </a:cubicBezTo>
                  <a:cubicBezTo>
                    <a:pt x="6400" y="10611"/>
                    <a:pt x="3200" y="14968"/>
                    <a:pt x="1600" y="17526"/>
                  </a:cubicBezTo>
                  <a:cubicBezTo>
                    <a:pt x="0" y="20084"/>
                    <a:pt x="0" y="208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6" name="Line"/>
            <p:cNvSpPr/>
            <p:nvPr/>
          </p:nvSpPr>
          <p:spPr>
            <a:xfrm>
              <a:off x="10703760" y="6424811"/>
              <a:ext cx="30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7" name="Line"/>
            <p:cNvSpPr/>
            <p:nvPr/>
          </p:nvSpPr>
          <p:spPr>
            <a:xfrm>
              <a:off x="10788095" y="6325142"/>
              <a:ext cx="15334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8" name="Line"/>
            <p:cNvSpPr/>
            <p:nvPr/>
          </p:nvSpPr>
          <p:spPr>
            <a:xfrm>
              <a:off x="10880097" y="6153433"/>
              <a:ext cx="118946" cy="549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519" fill="norm" stroke="1" extrusionOk="0">
                  <a:moveTo>
                    <a:pt x="4136" y="1619"/>
                  </a:moveTo>
                  <a:cubicBezTo>
                    <a:pt x="5055" y="1119"/>
                    <a:pt x="5974" y="619"/>
                    <a:pt x="7583" y="319"/>
                  </a:cubicBezTo>
                  <a:cubicBezTo>
                    <a:pt x="9191" y="19"/>
                    <a:pt x="11489" y="-81"/>
                    <a:pt x="13328" y="69"/>
                  </a:cubicBezTo>
                  <a:cubicBezTo>
                    <a:pt x="15166" y="219"/>
                    <a:pt x="16545" y="619"/>
                    <a:pt x="18153" y="2119"/>
                  </a:cubicBezTo>
                  <a:cubicBezTo>
                    <a:pt x="19762" y="3619"/>
                    <a:pt x="21600" y="6219"/>
                    <a:pt x="21370" y="9069"/>
                  </a:cubicBezTo>
                  <a:cubicBezTo>
                    <a:pt x="21140" y="11919"/>
                    <a:pt x="18842" y="15019"/>
                    <a:pt x="16315" y="17069"/>
                  </a:cubicBezTo>
                  <a:cubicBezTo>
                    <a:pt x="13787" y="19119"/>
                    <a:pt x="11030" y="20119"/>
                    <a:pt x="8502" y="20719"/>
                  </a:cubicBezTo>
                  <a:cubicBezTo>
                    <a:pt x="5974" y="21319"/>
                    <a:pt x="3677" y="21519"/>
                    <a:pt x="2298" y="21519"/>
                  </a:cubicBezTo>
                  <a:cubicBezTo>
                    <a:pt x="919" y="21519"/>
                    <a:pt x="460" y="21319"/>
                    <a:pt x="0" y="211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9" name="Line"/>
            <p:cNvSpPr/>
            <p:nvPr/>
          </p:nvSpPr>
          <p:spPr>
            <a:xfrm>
              <a:off x="11163770" y="5898234"/>
              <a:ext cx="299007" cy="219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fill="norm" stroke="1" extrusionOk="0">
                  <a:moveTo>
                    <a:pt x="0" y="4232"/>
                  </a:moveTo>
                  <a:cubicBezTo>
                    <a:pt x="2215" y="2742"/>
                    <a:pt x="4431" y="1253"/>
                    <a:pt x="6000" y="508"/>
                  </a:cubicBezTo>
                  <a:cubicBezTo>
                    <a:pt x="7569" y="-237"/>
                    <a:pt x="8492" y="-237"/>
                    <a:pt x="9323" y="1004"/>
                  </a:cubicBezTo>
                  <a:cubicBezTo>
                    <a:pt x="10154" y="2246"/>
                    <a:pt x="10892" y="4729"/>
                    <a:pt x="10523" y="7211"/>
                  </a:cubicBezTo>
                  <a:cubicBezTo>
                    <a:pt x="10154" y="9694"/>
                    <a:pt x="8677" y="12177"/>
                    <a:pt x="7385" y="13915"/>
                  </a:cubicBezTo>
                  <a:cubicBezTo>
                    <a:pt x="6092" y="15653"/>
                    <a:pt x="4985" y="16646"/>
                    <a:pt x="4985" y="17142"/>
                  </a:cubicBezTo>
                  <a:cubicBezTo>
                    <a:pt x="4985" y="17639"/>
                    <a:pt x="6092" y="17639"/>
                    <a:pt x="9046" y="18260"/>
                  </a:cubicBezTo>
                  <a:cubicBezTo>
                    <a:pt x="12000" y="18880"/>
                    <a:pt x="16800" y="20122"/>
                    <a:pt x="21600" y="21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0" name="Line"/>
            <p:cNvSpPr/>
            <p:nvPr/>
          </p:nvSpPr>
          <p:spPr>
            <a:xfrm>
              <a:off x="6126656" y="7230343"/>
              <a:ext cx="283675" cy="22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0" y="6718"/>
                  </a:moveTo>
                  <a:cubicBezTo>
                    <a:pt x="5838" y="4318"/>
                    <a:pt x="11676" y="1918"/>
                    <a:pt x="15081" y="718"/>
                  </a:cubicBezTo>
                  <a:cubicBezTo>
                    <a:pt x="18486" y="-482"/>
                    <a:pt x="19459" y="-482"/>
                    <a:pt x="20141" y="3118"/>
                  </a:cubicBezTo>
                  <a:cubicBezTo>
                    <a:pt x="20822" y="6718"/>
                    <a:pt x="21211" y="13918"/>
                    <a:pt x="21600" y="211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1" name="Line"/>
            <p:cNvSpPr/>
            <p:nvPr/>
          </p:nvSpPr>
          <p:spPr>
            <a:xfrm>
              <a:off x="6134323" y="7360165"/>
              <a:ext cx="20700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2" name="Line"/>
            <p:cNvSpPr/>
            <p:nvPr/>
          </p:nvSpPr>
          <p:spPr>
            <a:xfrm>
              <a:off x="6020058" y="6795648"/>
              <a:ext cx="144495" cy="289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305" fill="norm" stroke="1" extrusionOk="0">
                  <a:moveTo>
                    <a:pt x="4438" y="11062"/>
                  </a:moveTo>
                  <a:cubicBezTo>
                    <a:pt x="3301" y="13879"/>
                    <a:pt x="2165" y="16696"/>
                    <a:pt x="1407" y="18575"/>
                  </a:cubicBezTo>
                  <a:cubicBezTo>
                    <a:pt x="649" y="20453"/>
                    <a:pt x="270" y="21392"/>
                    <a:pt x="80" y="21298"/>
                  </a:cubicBezTo>
                  <a:cubicBezTo>
                    <a:pt x="-109" y="21204"/>
                    <a:pt x="-109" y="20077"/>
                    <a:pt x="1786" y="16978"/>
                  </a:cubicBezTo>
                  <a:cubicBezTo>
                    <a:pt x="3680" y="13879"/>
                    <a:pt x="7470" y="8808"/>
                    <a:pt x="10123" y="5802"/>
                  </a:cubicBezTo>
                  <a:cubicBezTo>
                    <a:pt x="12775" y="2797"/>
                    <a:pt x="14291" y="1858"/>
                    <a:pt x="15807" y="1107"/>
                  </a:cubicBezTo>
                  <a:cubicBezTo>
                    <a:pt x="17323" y="355"/>
                    <a:pt x="18838" y="-208"/>
                    <a:pt x="19786" y="74"/>
                  </a:cubicBezTo>
                  <a:cubicBezTo>
                    <a:pt x="20733" y="355"/>
                    <a:pt x="21112" y="1482"/>
                    <a:pt x="21302" y="4394"/>
                  </a:cubicBezTo>
                  <a:cubicBezTo>
                    <a:pt x="21491" y="7305"/>
                    <a:pt x="21491" y="12001"/>
                    <a:pt x="21112" y="14818"/>
                  </a:cubicBezTo>
                  <a:cubicBezTo>
                    <a:pt x="20733" y="17635"/>
                    <a:pt x="19975" y="18575"/>
                    <a:pt x="19217" y="19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3" name="Line"/>
            <p:cNvSpPr/>
            <p:nvPr/>
          </p:nvSpPr>
          <p:spPr>
            <a:xfrm>
              <a:off x="6057655" y="6946156"/>
              <a:ext cx="168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4400"/>
                    <a:pt x="7200" y="7200"/>
                    <a:pt x="10800" y="3600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4" name="Line"/>
            <p:cNvSpPr/>
            <p:nvPr/>
          </p:nvSpPr>
          <p:spPr>
            <a:xfrm>
              <a:off x="6256992" y="6817418"/>
              <a:ext cx="135916" cy="228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50" fill="norm" stroke="1" extrusionOk="0">
                  <a:moveTo>
                    <a:pt x="3600" y="3450"/>
                  </a:moveTo>
                  <a:cubicBezTo>
                    <a:pt x="4400" y="2250"/>
                    <a:pt x="5200" y="1050"/>
                    <a:pt x="6600" y="450"/>
                  </a:cubicBezTo>
                  <a:cubicBezTo>
                    <a:pt x="8000" y="-150"/>
                    <a:pt x="10000" y="-150"/>
                    <a:pt x="11600" y="450"/>
                  </a:cubicBezTo>
                  <a:cubicBezTo>
                    <a:pt x="13200" y="1050"/>
                    <a:pt x="14400" y="2250"/>
                    <a:pt x="14200" y="3810"/>
                  </a:cubicBezTo>
                  <a:cubicBezTo>
                    <a:pt x="14000" y="5370"/>
                    <a:pt x="12400" y="7290"/>
                    <a:pt x="12600" y="8370"/>
                  </a:cubicBezTo>
                  <a:cubicBezTo>
                    <a:pt x="12800" y="9450"/>
                    <a:pt x="14800" y="9690"/>
                    <a:pt x="16800" y="10410"/>
                  </a:cubicBezTo>
                  <a:cubicBezTo>
                    <a:pt x="18800" y="11130"/>
                    <a:pt x="20800" y="12330"/>
                    <a:pt x="21200" y="14130"/>
                  </a:cubicBezTo>
                  <a:cubicBezTo>
                    <a:pt x="21600" y="15930"/>
                    <a:pt x="20400" y="18330"/>
                    <a:pt x="16600" y="19650"/>
                  </a:cubicBezTo>
                  <a:cubicBezTo>
                    <a:pt x="12800" y="20970"/>
                    <a:pt x="6400" y="21210"/>
                    <a:pt x="0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5" name="Line"/>
            <p:cNvSpPr/>
            <p:nvPr/>
          </p:nvSpPr>
          <p:spPr>
            <a:xfrm>
              <a:off x="7299682" y="7031078"/>
              <a:ext cx="34843" cy="28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363" fill="norm" stroke="1" extrusionOk="0">
                  <a:moveTo>
                    <a:pt x="0" y="1692"/>
                  </a:moveTo>
                  <a:cubicBezTo>
                    <a:pt x="4629" y="727"/>
                    <a:pt x="9257" y="-237"/>
                    <a:pt x="13114" y="52"/>
                  </a:cubicBezTo>
                  <a:cubicBezTo>
                    <a:pt x="16971" y="342"/>
                    <a:pt x="20057" y="1884"/>
                    <a:pt x="20829" y="4970"/>
                  </a:cubicBezTo>
                  <a:cubicBezTo>
                    <a:pt x="21600" y="8056"/>
                    <a:pt x="20057" y="12684"/>
                    <a:pt x="18514" y="15674"/>
                  </a:cubicBezTo>
                  <a:cubicBezTo>
                    <a:pt x="16971" y="18663"/>
                    <a:pt x="15429" y="20013"/>
                    <a:pt x="13886" y="21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6" name="Line"/>
            <p:cNvSpPr/>
            <p:nvPr/>
          </p:nvSpPr>
          <p:spPr>
            <a:xfrm>
              <a:off x="7146346" y="7306497"/>
              <a:ext cx="27600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7" name="Line"/>
            <p:cNvSpPr/>
            <p:nvPr/>
          </p:nvSpPr>
          <p:spPr>
            <a:xfrm>
              <a:off x="7247100" y="7409818"/>
              <a:ext cx="213587" cy="21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034" fill="norm" stroke="1" extrusionOk="0">
                  <a:moveTo>
                    <a:pt x="6062" y="385"/>
                  </a:moveTo>
                  <a:cubicBezTo>
                    <a:pt x="4520" y="6031"/>
                    <a:pt x="2977" y="11676"/>
                    <a:pt x="1948" y="15358"/>
                  </a:cubicBezTo>
                  <a:cubicBezTo>
                    <a:pt x="920" y="19040"/>
                    <a:pt x="405" y="20758"/>
                    <a:pt x="148" y="21004"/>
                  </a:cubicBezTo>
                  <a:cubicBezTo>
                    <a:pt x="-109" y="21249"/>
                    <a:pt x="-109" y="20022"/>
                    <a:pt x="791" y="16954"/>
                  </a:cubicBezTo>
                  <a:cubicBezTo>
                    <a:pt x="1691" y="13885"/>
                    <a:pt x="3491" y="8976"/>
                    <a:pt x="5548" y="5663"/>
                  </a:cubicBezTo>
                  <a:cubicBezTo>
                    <a:pt x="7605" y="2349"/>
                    <a:pt x="9920" y="631"/>
                    <a:pt x="12234" y="140"/>
                  </a:cubicBezTo>
                  <a:cubicBezTo>
                    <a:pt x="14548" y="-351"/>
                    <a:pt x="16862" y="385"/>
                    <a:pt x="18405" y="3331"/>
                  </a:cubicBezTo>
                  <a:cubicBezTo>
                    <a:pt x="19948" y="6276"/>
                    <a:pt x="20720" y="11431"/>
                    <a:pt x="21491" y="16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8" name="Line"/>
            <p:cNvSpPr/>
            <p:nvPr/>
          </p:nvSpPr>
          <p:spPr>
            <a:xfrm>
              <a:off x="7871899" y="7123697"/>
              <a:ext cx="304605" cy="326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420" fill="norm" stroke="1" extrusionOk="0">
                  <a:moveTo>
                    <a:pt x="18939" y="1930"/>
                  </a:moveTo>
                  <a:cubicBezTo>
                    <a:pt x="20188" y="926"/>
                    <a:pt x="21438" y="-79"/>
                    <a:pt x="21259" y="5"/>
                  </a:cubicBezTo>
                  <a:cubicBezTo>
                    <a:pt x="21081" y="88"/>
                    <a:pt x="19474" y="1261"/>
                    <a:pt x="16529" y="3019"/>
                  </a:cubicBezTo>
                  <a:cubicBezTo>
                    <a:pt x="13583" y="4777"/>
                    <a:pt x="9299" y="7121"/>
                    <a:pt x="6711" y="8544"/>
                  </a:cubicBezTo>
                  <a:cubicBezTo>
                    <a:pt x="4122" y="9968"/>
                    <a:pt x="3230" y="10470"/>
                    <a:pt x="3230" y="10805"/>
                  </a:cubicBezTo>
                  <a:cubicBezTo>
                    <a:pt x="3230" y="11140"/>
                    <a:pt x="4122" y="11307"/>
                    <a:pt x="5550" y="11307"/>
                  </a:cubicBezTo>
                  <a:cubicBezTo>
                    <a:pt x="6979" y="11307"/>
                    <a:pt x="8942" y="11140"/>
                    <a:pt x="10459" y="11056"/>
                  </a:cubicBezTo>
                  <a:cubicBezTo>
                    <a:pt x="11977" y="10972"/>
                    <a:pt x="13048" y="10972"/>
                    <a:pt x="13137" y="11475"/>
                  </a:cubicBezTo>
                  <a:cubicBezTo>
                    <a:pt x="13226" y="11977"/>
                    <a:pt x="12334" y="12981"/>
                    <a:pt x="10370" y="14237"/>
                  </a:cubicBezTo>
                  <a:cubicBezTo>
                    <a:pt x="8407" y="15493"/>
                    <a:pt x="5372" y="17000"/>
                    <a:pt x="3230" y="18256"/>
                  </a:cubicBezTo>
                  <a:cubicBezTo>
                    <a:pt x="1088" y="19512"/>
                    <a:pt x="-162" y="20516"/>
                    <a:pt x="17" y="21019"/>
                  </a:cubicBezTo>
                  <a:cubicBezTo>
                    <a:pt x="195" y="21521"/>
                    <a:pt x="1802" y="21521"/>
                    <a:pt x="5193" y="21186"/>
                  </a:cubicBezTo>
                  <a:cubicBezTo>
                    <a:pt x="8585" y="20851"/>
                    <a:pt x="13762" y="20181"/>
                    <a:pt x="18939" y="19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9" name="Line"/>
            <p:cNvSpPr/>
            <p:nvPr/>
          </p:nvSpPr>
          <p:spPr>
            <a:xfrm>
              <a:off x="7913030" y="7590171"/>
              <a:ext cx="2300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0" name="Line"/>
            <p:cNvSpPr/>
            <p:nvPr/>
          </p:nvSpPr>
          <p:spPr>
            <a:xfrm>
              <a:off x="7928363" y="7521169"/>
              <a:ext cx="30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1" name="Line"/>
            <p:cNvSpPr/>
            <p:nvPr/>
          </p:nvSpPr>
          <p:spPr>
            <a:xfrm>
              <a:off x="7982031" y="7597838"/>
              <a:ext cx="84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82" y="0"/>
                    <a:pt x="9164" y="0"/>
                    <a:pt x="12764" y="3600"/>
                  </a:cubicBezTo>
                  <a:cubicBezTo>
                    <a:pt x="16364" y="7200"/>
                    <a:pt x="18982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2" name="Line"/>
            <p:cNvSpPr/>
            <p:nvPr/>
          </p:nvSpPr>
          <p:spPr>
            <a:xfrm>
              <a:off x="8028032" y="7628505"/>
              <a:ext cx="107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3" name="Line"/>
            <p:cNvSpPr/>
            <p:nvPr/>
          </p:nvSpPr>
          <p:spPr>
            <a:xfrm>
              <a:off x="8166036" y="7597838"/>
              <a:ext cx="15335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4" name="Line"/>
            <p:cNvSpPr/>
            <p:nvPr/>
          </p:nvSpPr>
          <p:spPr>
            <a:xfrm>
              <a:off x="7931902" y="6914886"/>
              <a:ext cx="157466" cy="151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014" fill="norm" stroke="1" extrusionOk="0">
                  <a:moveTo>
                    <a:pt x="2653" y="9644"/>
                  </a:moveTo>
                  <a:cubicBezTo>
                    <a:pt x="2305" y="11414"/>
                    <a:pt x="1956" y="13185"/>
                    <a:pt x="1434" y="15486"/>
                  </a:cubicBezTo>
                  <a:cubicBezTo>
                    <a:pt x="911" y="17788"/>
                    <a:pt x="214" y="20621"/>
                    <a:pt x="40" y="20975"/>
                  </a:cubicBezTo>
                  <a:cubicBezTo>
                    <a:pt x="-134" y="21329"/>
                    <a:pt x="214" y="19204"/>
                    <a:pt x="1956" y="15486"/>
                  </a:cubicBezTo>
                  <a:cubicBezTo>
                    <a:pt x="3698" y="11768"/>
                    <a:pt x="6834" y="6457"/>
                    <a:pt x="9447" y="3447"/>
                  </a:cubicBezTo>
                  <a:cubicBezTo>
                    <a:pt x="12060" y="437"/>
                    <a:pt x="14150" y="-271"/>
                    <a:pt x="15892" y="83"/>
                  </a:cubicBezTo>
                  <a:cubicBezTo>
                    <a:pt x="17634" y="437"/>
                    <a:pt x="19027" y="1854"/>
                    <a:pt x="19898" y="5041"/>
                  </a:cubicBezTo>
                  <a:cubicBezTo>
                    <a:pt x="20769" y="8227"/>
                    <a:pt x="21118" y="13185"/>
                    <a:pt x="21466" y="18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5" name="Line"/>
            <p:cNvSpPr/>
            <p:nvPr/>
          </p:nvSpPr>
          <p:spPr>
            <a:xfrm>
              <a:off x="8331356" y="7125294"/>
              <a:ext cx="225689" cy="434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462" fill="norm" stroke="1" extrusionOk="0">
                  <a:moveTo>
                    <a:pt x="21195" y="2136"/>
                  </a:moveTo>
                  <a:cubicBezTo>
                    <a:pt x="20955" y="1378"/>
                    <a:pt x="20715" y="620"/>
                    <a:pt x="19995" y="241"/>
                  </a:cubicBezTo>
                  <a:cubicBezTo>
                    <a:pt x="19275" y="-138"/>
                    <a:pt x="18075" y="-138"/>
                    <a:pt x="15915" y="746"/>
                  </a:cubicBezTo>
                  <a:cubicBezTo>
                    <a:pt x="13755" y="1630"/>
                    <a:pt x="10635" y="3399"/>
                    <a:pt x="7755" y="5609"/>
                  </a:cubicBezTo>
                  <a:cubicBezTo>
                    <a:pt x="4875" y="7820"/>
                    <a:pt x="2235" y="10473"/>
                    <a:pt x="915" y="12683"/>
                  </a:cubicBezTo>
                  <a:cubicBezTo>
                    <a:pt x="-405" y="14894"/>
                    <a:pt x="-405" y="16662"/>
                    <a:pt x="1635" y="18051"/>
                  </a:cubicBezTo>
                  <a:cubicBezTo>
                    <a:pt x="3675" y="19441"/>
                    <a:pt x="7755" y="20451"/>
                    <a:pt x="10515" y="20957"/>
                  </a:cubicBezTo>
                  <a:cubicBezTo>
                    <a:pt x="13275" y="21462"/>
                    <a:pt x="14715" y="21462"/>
                    <a:pt x="16155" y="2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6" name="Line"/>
            <p:cNvSpPr/>
            <p:nvPr/>
          </p:nvSpPr>
          <p:spPr>
            <a:xfrm>
              <a:off x="8649046" y="7206829"/>
              <a:ext cx="138005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00" y="4566"/>
                    <a:pt x="11200" y="9132"/>
                    <a:pt x="14800" y="12732"/>
                  </a:cubicBezTo>
                  <a:cubicBezTo>
                    <a:pt x="18400" y="16332"/>
                    <a:pt x="20000" y="1896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7" name="Line"/>
            <p:cNvSpPr/>
            <p:nvPr/>
          </p:nvSpPr>
          <p:spPr>
            <a:xfrm>
              <a:off x="8659269" y="7191898"/>
              <a:ext cx="212117" cy="382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293" fill="norm" stroke="1" extrusionOk="0">
                  <a:moveTo>
                    <a:pt x="21092" y="830"/>
                  </a:moveTo>
                  <a:cubicBezTo>
                    <a:pt x="20330" y="261"/>
                    <a:pt x="19567" y="-307"/>
                    <a:pt x="17661" y="190"/>
                  </a:cubicBezTo>
                  <a:cubicBezTo>
                    <a:pt x="15756" y="688"/>
                    <a:pt x="12706" y="2251"/>
                    <a:pt x="9403" y="5022"/>
                  </a:cubicBezTo>
                  <a:cubicBezTo>
                    <a:pt x="6099" y="7793"/>
                    <a:pt x="2541" y="11772"/>
                    <a:pt x="1017" y="14685"/>
                  </a:cubicBezTo>
                  <a:cubicBezTo>
                    <a:pt x="-508" y="17598"/>
                    <a:pt x="0" y="19446"/>
                    <a:pt x="508" y="21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8" name="Line"/>
            <p:cNvSpPr/>
            <p:nvPr/>
          </p:nvSpPr>
          <p:spPr>
            <a:xfrm>
              <a:off x="8871385" y="7421500"/>
              <a:ext cx="2300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9" name="Line"/>
            <p:cNvSpPr/>
            <p:nvPr/>
          </p:nvSpPr>
          <p:spPr>
            <a:xfrm>
              <a:off x="8886719" y="7321831"/>
              <a:ext cx="1533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0" name="Line"/>
            <p:cNvSpPr/>
            <p:nvPr/>
          </p:nvSpPr>
          <p:spPr>
            <a:xfrm>
              <a:off x="9155058" y="7421500"/>
              <a:ext cx="24534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1" name="Line"/>
            <p:cNvSpPr/>
            <p:nvPr/>
          </p:nvSpPr>
          <p:spPr>
            <a:xfrm>
              <a:off x="9592068" y="7245163"/>
              <a:ext cx="153337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4600"/>
                    <a:pt x="10080" y="9200"/>
                    <a:pt x="13140" y="12200"/>
                  </a:cubicBezTo>
                  <a:cubicBezTo>
                    <a:pt x="16200" y="15200"/>
                    <a:pt x="17280" y="16600"/>
                    <a:pt x="18360" y="17900"/>
                  </a:cubicBezTo>
                  <a:cubicBezTo>
                    <a:pt x="19440" y="19200"/>
                    <a:pt x="20520" y="20400"/>
                    <a:pt x="21060" y="210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2" name="Line"/>
            <p:cNvSpPr/>
            <p:nvPr/>
          </p:nvSpPr>
          <p:spPr>
            <a:xfrm>
              <a:off x="9538400" y="7245163"/>
              <a:ext cx="276007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782"/>
                    <a:pt x="14400" y="5564"/>
                    <a:pt x="11100" y="8345"/>
                  </a:cubicBezTo>
                  <a:cubicBezTo>
                    <a:pt x="7800" y="11127"/>
                    <a:pt x="4800" y="13909"/>
                    <a:pt x="3000" y="16118"/>
                  </a:cubicBezTo>
                  <a:cubicBezTo>
                    <a:pt x="1200" y="18327"/>
                    <a:pt x="600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3" name="Line"/>
            <p:cNvSpPr/>
            <p:nvPr/>
          </p:nvSpPr>
          <p:spPr>
            <a:xfrm>
              <a:off x="9515399" y="7153161"/>
              <a:ext cx="34500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0" y="14400"/>
                    <a:pt x="11200" y="7200"/>
                    <a:pt x="14800" y="3600"/>
                  </a:cubicBezTo>
                  <a:cubicBezTo>
                    <a:pt x="18400" y="0"/>
                    <a:pt x="20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4" name="Line"/>
            <p:cNvSpPr/>
            <p:nvPr/>
          </p:nvSpPr>
          <p:spPr>
            <a:xfrm>
              <a:off x="9975410" y="7139816"/>
              <a:ext cx="119499" cy="45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2" h="21507" fill="norm" stroke="1" extrusionOk="0">
                  <a:moveTo>
                    <a:pt x="0" y="1347"/>
                  </a:moveTo>
                  <a:cubicBezTo>
                    <a:pt x="1322" y="867"/>
                    <a:pt x="2645" y="387"/>
                    <a:pt x="4849" y="147"/>
                  </a:cubicBezTo>
                  <a:cubicBezTo>
                    <a:pt x="7053" y="-93"/>
                    <a:pt x="10139" y="-93"/>
                    <a:pt x="12784" y="567"/>
                  </a:cubicBezTo>
                  <a:cubicBezTo>
                    <a:pt x="15429" y="1227"/>
                    <a:pt x="17633" y="2547"/>
                    <a:pt x="19175" y="4767"/>
                  </a:cubicBezTo>
                  <a:cubicBezTo>
                    <a:pt x="20718" y="6987"/>
                    <a:pt x="21600" y="10107"/>
                    <a:pt x="18735" y="13047"/>
                  </a:cubicBezTo>
                  <a:cubicBezTo>
                    <a:pt x="15869" y="15987"/>
                    <a:pt x="9257" y="18747"/>
                    <a:pt x="2645" y="2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5" name="Line"/>
            <p:cNvSpPr/>
            <p:nvPr/>
          </p:nvSpPr>
          <p:spPr>
            <a:xfrm>
              <a:off x="9631582" y="7666839"/>
              <a:ext cx="420497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fill="norm" stroke="1" extrusionOk="0">
                  <a:moveTo>
                    <a:pt x="3867" y="0"/>
                  </a:moveTo>
                  <a:cubicBezTo>
                    <a:pt x="2820" y="4431"/>
                    <a:pt x="1773" y="8862"/>
                    <a:pt x="1118" y="11538"/>
                  </a:cubicBezTo>
                  <a:cubicBezTo>
                    <a:pt x="464" y="14215"/>
                    <a:pt x="202" y="15138"/>
                    <a:pt x="71" y="16154"/>
                  </a:cubicBezTo>
                  <a:cubicBezTo>
                    <a:pt x="-60" y="17169"/>
                    <a:pt x="-60" y="18277"/>
                    <a:pt x="529" y="19015"/>
                  </a:cubicBezTo>
                  <a:cubicBezTo>
                    <a:pt x="1118" y="19754"/>
                    <a:pt x="2296" y="20123"/>
                    <a:pt x="5045" y="20400"/>
                  </a:cubicBezTo>
                  <a:cubicBezTo>
                    <a:pt x="7795" y="20677"/>
                    <a:pt x="12115" y="20862"/>
                    <a:pt x="15125" y="21046"/>
                  </a:cubicBezTo>
                  <a:cubicBezTo>
                    <a:pt x="18136" y="21231"/>
                    <a:pt x="19838" y="21415"/>
                    <a:pt x="215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6" name="Line"/>
            <p:cNvSpPr/>
            <p:nvPr/>
          </p:nvSpPr>
          <p:spPr>
            <a:xfrm>
              <a:off x="9983077" y="7889177"/>
              <a:ext cx="132671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600" fill="norm" stroke="1" extrusionOk="0">
                  <a:moveTo>
                    <a:pt x="0" y="0"/>
                  </a:moveTo>
                  <a:cubicBezTo>
                    <a:pt x="6400" y="2057"/>
                    <a:pt x="12800" y="4114"/>
                    <a:pt x="16600" y="5786"/>
                  </a:cubicBezTo>
                  <a:cubicBezTo>
                    <a:pt x="20400" y="7457"/>
                    <a:pt x="21600" y="8743"/>
                    <a:pt x="20200" y="10929"/>
                  </a:cubicBezTo>
                  <a:cubicBezTo>
                    <a:pt x="18800" y="13114"/>
                    <a:pt x="14800" y="16200"/>
                    <a:pt x="12400" y="18129"/>
                  </a:cubicBezTo>
                  <a:cubicBezTo>
                    <a:pt x="10000" y="20057"/>
                    <a:pt x="9200" y="20829"/>
                    <a:pt x="8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7" name="Line"/>
            <p:cNvSpPr/>
            <p:nvPr/>
          </p:nvSpPr>
          <p:spPr>
            <a:xfrm>
              <a:off x="10339477" y="7923897"/>
              <a:ext cx="229231" cy="214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049" fill="norm" stroke="1" extrusionOk="0">
                  <a:moveTo>
                    <a:pt x="21016" y="4876"/>
                  </a:moveTo>
                  <a:cubicBezTo>
                    <a:pt x="21254" y="3621"/>
                    <a:pt x="21491" y="2365"/>
                    <a:pt x="21016" y="1360"/>
                  </a:cubicBezTo>
                  <a:cubicBezTo>
                    <a:pt x="20542" y="355"/>
                    <a:pt x="19355" y="-398"/>
                    <a:pt x="16744" y="230"/>
                  </a:cubicBezTo>
                  <a:cubicBezTo>
                    <a:pt x="14133" y="858"/>
                    <a:pt x="10098" y="2867"/>
                    <a:pt x="7724" y="4374"/>
                  </a:cubicBezTo>
                  <a:cubicBezTo>
                    <a:pt x="5350" y="5881"/>
                    <a:pt x="4638" y="6886"/>
                    <a:pt x="4638" y="7890"/>
                  </a:cubicBezTo>
                  <a:cubicBezTo>
                    <a:pt x="4638" y="8895"/>
                    <a:pt x="5350" y="9900"/>
                    <a:pt x="6300" y="10653"/>
                  </a:cubicBezTo>
                  <a:cubicBezTo>
                    <a:pt x="7249" y="11407"/>
                    <a:pt x="8436" y="11909"/>
                    <a:pt x="9385" y="12662"/>
                  </a:cubicBezTo>
                  <a:cubicBezTo>
                    <a:pt x="10335" y="13416"/>
                    <a:pt x="11047" y="14421"/>
                    <a:pt x="10691" y="15174"/>
                  </a:cubicBezTo>
                  <a:cubicBezTo>
                    <a:pt x="10335" y="15928"/>
                    <a:pt x="8911" y="16430"/>
                    <a:pt x="7249" y="16932"/>
                  </a:cubicBezTo>
                  <a:cubicBezTo>
                    <a:pt x="5588" y="17435"/>
                    <a:pt x="3689" y="17937"/>
                    <a:pt x="2265" y="18565"/>
                  </a:cubicBezTo>
                  <a:cubicBezTo>
                    <a:pt x="840" y="19193"/>
                    <a:pt x="-109" y="19946"/>
                    <a:pt x="10" y="20448"/>
                  </a:cubicBezTo>
                  <a:cubicBezTo>
                    <a:pt x="128" y="20951"/>
                    <a:pt x="1315" y="21202"/>
                    <a:pt x="4876" y="20951"/>
                  </a:cubicBezTo>
                  <a:cubicBezTo>
                    <a:pt x="8436" y="20700"/>
                    <a:pt x="14370" y="19946"/>
                    <a:pt x="20304" y="19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8" name="Line"/>
            <p:cNvSpPr/>
            <p:nvPr/>
          </p:nvSpPr>
          <p:spPr>
            <a:xfrm>
              <a:off x="10581090" y="7996513"/>
              <a:ext cx="107337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57" y="6000"/>
                    <a:pt x="11314" y="12000"/>
                    <a:pt x="14914" y="15600"/>
                  </a:cubicBezTo>
                  <a:cubicBezTo>
                    <a:pt x="18514" y="19200"/>
                    <a:pt x="20057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9" name="Line"/>
            <p:cNvSpPr/>
            <p:nvPr/>
          </p:nvSpPr>
          <p:spPr>
            <a:xfrm>
              <a:off x="10577576" y="7981179"/>
              <a:ext cx="172185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fill="norm" stroke="1" extrusionOk="0">
                  <a:moveTo>
                    <a:pt x="21401" y="0"/>
                  </a:moveTo>
                  <a:cubicBezTo>
                    <a:pt x="16001" y="2979"/>
                    <a:pt x="10601" y="5959"/>
                    <a:pt x="7107" y="8690"/>
                  </a:cubicBezTo>
                  <a:cubicBezTo>
                    <a:pt x="3613" y="11421"/>
                    <a:pt x="2025" y="13903"/>
                    <a:pt x="1072" y="15766"/>
                  </a:cubicBezTo>
                  <a:cubicBezTo>
                    <a:pt x="119" y="17628"/>
                    <a:pt x="-199" y="18869"/>
                    <a:pt x="119" y="19738"/>
                  </a:cubicBezTo>
                  <a:cubicBezTo>
                    <a:pt x="436" y="20607"/>
                    <a:pt x="1389" y="21103"/>
                    <a:pt x="23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0" name="Line"/>
            <p:cNvSpPr/>
            <p:nvPr/>
          </p:nvSpPr>
          <p:spPr>
            <a:xfrm>
              <a:off x="10703760" y="8157517"/>
              <a:ext cx="766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1" name="Line"/>
            <p:cNvSpPr/>
            <p:nvPr/>
          </p:nvSpPr>
          <p:spPr>
            <a:xfrm>
              <a:off x="10788095" y="8050181"/>
              <a:ext cx="1533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2" name="Line"/>
            <p:cNvSpPr/>
            <p:nvPr/>
          </p:nvSpPr>
          <p:spPr>
            <a:xfrm>
              <a:off x="10343418" y="8287853"/>
              <a:ext cx="27600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400" y="0"/>
                    <a:pt x="12800" y="0"/>
                    <a:pt x="16400" y="3600"/>
                  </a:cubicBezTo>
                  <a:cubicBezTo>
                    <a:pt x="20000" y="7200"/>
                    <a:pt x="208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3" name="Line"/>
            <p:cNvSpPr/>
            <p:nvPr/>
          </p:nvSpPr>
          <p:spPr>
            <a:xfrm>
              <a:off x="10464624" y="8341521"/>
              <a:ext cx="18908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600" fill="norm" stroke="1" extrusionOk="0">
                  <a:moveTo>
                    <a:pt x="7941" y="0"/>
                  </a:moveTo>
                  <a:cubicBezTo>
                    <a:pt x="6789" y="3411"/>
                    <a:pt x="5637" y="6821"/>
                    <a:pt x="4629" y="9663"/>
                  </a:cubicBezTo>
                  <a:cubicBezTo>
                    <a:pt x="3621" y="12505"/>
                    <a:pt x="2757" y="14779"/>
                    <a:pt x="1893" y="16863"/>
                  </a:cubicBezTo>
                  <a:cubicBezTo>
                    <a:pt x="1029" y="18947"/>
                    <a:pt x="165" y="20842"/>
                    <a:pt x="21" y="20842"/>
                  </a:cubicBezTo>
                  <a:cubicBezTo>
                    <a:pt x="-123" y="20842"/>
                    <a:pt x="453" y="18947"/>
                    <a:pt x="2469" y="15537"/>
                  </a:cubicBezTo>
                  <a:cubicBezTo>
                    <a:pt x="4485" y="12126"/>
                    <a:pt x="7941" y="7200"/>
                    <a:pt x="10965" y="4547"/>
                  </a:cubicBezTo>
                  <a:cubicBezTo>
                    <a:pt x="13989" y="1895"/>
                    <a:pt x="16581" y="1516"/>
                    <a:pt x="18309" y="2084"/>
                  </a:cubicBezTo>
                  <a:cubicBezTo>
                    <a:pt x="20037" y="2653"/>
                    <a:pt x="20901" y="4168"/>
                    <a:pt x="21189" y="7579"/>
                  </a:cubicBezTo>
                  <a:cubicBezTo>
                    <a:pt x="21477" y="10989"/>
                    <a:pt x="21189" y="16295"/>
                    <a:pt x="209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4" name="Line"/>
            <p:cNvSpPr/>
            <p:nvPr/>
          </p:nvSpPr>
          <p:spPr>
            <a:xfrm>
              <a:off x="10144080" y="7051172"/>
              <a:ext cx="268340" cy="224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8" fill="norm" stroke="1" extrusionOk="0">
                  <a:moveTo>
                    <a:pt x="0" y="3818"/>
                  </a:moveTo>
                  <a:cubicBezTo>
                    <a:pt x="617" y="2858"/>
                    <a:pt x="1234" y="1898"/>
                    <a:pt x="2160" y="1058"/>
                  </a:cubicBezTo>
                  <a:cubicBezTo>
                    <a:pt x="3086" y="218"/>
                    <a:pt x="4320" y="-502"/>
                    <a:pt x="5349" y="458"/>
                  </a:cubicBezTo>
                  <a:cubicBezTo>
                    <a:pt x="6377" y="1418"/>
                    <a:pt x="7200" y="4058"/>
                    <a:pt x="6789" y="6458"/>
                  </a:cubicBezTo>
                  <a:cubicBezTo>
                    <a:pt x="6377" y="8858"/>
                    <a:pt x="4731" y="11018"/>
                    <a:pt x="3394" y="12458"/>
                  </a:cubicBezTo>
                  <a:cubicBezTo>
                    <a:pt x="2057" y="13898"/>
                    <a:pt x="1029" y="14618"/>
                    <a:pt x="1131" y="15218"/>
                  </a:cubicBezTo>
                  <a:cubicBezTo>
                    <a:pt x="1234" y="15818"/>
                    <a:pt x="2469" y="16298"/>
                    <a:pt x="6069" y="17258"/>
                  </a:cubicBezTo>
                  <a:cubicBezTo>
                    <a:pt x="9669" y="18218"/>
                    <a:pt x="15634" y="19658"/>
                    <a:pt x="21600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5" name="Line"/>
            <p:cNvSpPr/>
            <p:nvPr/>
          </p:nvSpPr>
          <p:spPr>
            <a:xfrm>
              <a:off x="2593672" y="7558137"/>
              <a:ext cx="205577" cy="257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165" fill="norm" stroke="1" extrusionOk="0">
                  <a:moveTo>
                    <a:pt x="18028" y="1999"/>
                  </a:moveTo>
                  <a:cubicBezTo>
                    <a:pt x="15657" y="951"/>
                    <a:pt x="13287" y="-98"/>
                    <a:pt x="10652" y="7"/>
                  </a:cubicBezTo>
                  <a:cubicBezTo>
                    <a:pt x="8018" y="112"/>
                    <a:pt x="5121" y="1370"/>
                    <a:pt x="3013" y="4306"/>
                  </a:cubicBezTo>
                  <a:cubicBezTo>
                    <a:pt x="906" y="7242"/>
                    <a:pt x="-411" y="11855"/>
                    <a:pt x="116" y="15211"/>
                  </a:cubicBezTo>
                  <a:cubicBezTo>
                    <a:pt x="643" y="18566"/>
                    <a:pt x="3013" y="20663"/>
                    <a:pt x="6833" y="21083"/>
                  </a:cubicBezTo>
                  <a:cubicBezTo>
                    <a:pt x="10652" y="21502"/>
                    <a:pt x="15921" y="20244"/>
                    <a:pt x="21189" y="18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6" name="Line"/>
            <p:cNvSpPr/>
            <p:nvPr/>
          </p:nvSpPr>
          <p:spPr>
            <a:xfrm>
              <a:off x="2758877" y="7637674"/>
              <a:ext cx="135007" cy="18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6" h="20825" fill="norm" stroke="1" extrusionOk="0">
                  <a:moveTo>
                    <a:pt x="14193" y="695"/>
                  </a:moveTo>
                  <a:cubicBezTo>
                    <a:pt x="11493" y="119"/>
                    <a:pt x="8793" y="-457"/>
                    <a:pt x="6286" y="551"/>
                  </a:cubicBezTo>
                  <a:cubicBezTo>
                    <a:pt x="3779" y="1559"/>
                    <a:pt x="1465" y="4151"/>
                    <a:pt x="500" y="7175"/>
                  </a:cubicBezTo>
                  <a:cubicBezTo>
                    <a:pt x="-464" y="10199"/>
                    <a:pt x="-78" y="13655"/>
                    <a:pt x="2043" y="16103"/>
                  </a:cubicBezTo>
                  <a:cubicBezTo>
                    <a:pt x="4165" y="18551"/>
                    <a:pt x="8022" y="19991"/>
                    <a:pt x="11107" y="20567"/>
                  </a:cubicBezTo>
                  <a:cubicBezTo>
                    <a:pt x="14193" y="21143"/>
                    <a:pt x="16507" y="20855"/>
                    <a:pt x="18243" y="18695"/>
                  </a:cubicBezTo>
                  <a:cubicBezTo>
                    <a:pt x="19979" y="16535"/>
                    <a:pt x="21136" y="12503"/>
                    <a:pt x="19786" y="9191"/>
                  </a:cubicBezTo>
                  <a:cubicBezTo>
                    <a:pt x="18436" y="5879"/>
                    <a:pt x="14579" y="3287"/>
                    <a:pt x="10722" y="6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7" name="Line"/>
            <p:cNvSpPr/>
            <p:nvPr/>
          </p:nvSpPr>
          <p:spPr>
            <a:xfrm>
              <a:off x="2921917" y="7570996"/>
              <a:ext cx="245340" cy="218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8" fill="norm" stroke="1" extrusionOk="0">
                  <a:moveTo>
                    <a:pt x="0" y="4842"/>
                  </a:moveTo>
                  <a:cubicBezTo>
                    <a:pt x="1125" y="4842"/>
                    <a:pt x="2250" y="4842"/>
                    <a:pt x="3150" y="5338"/>
                  </a:cubicBezTo>
                  <a:cubicBezTo>
                    <a:pt x="4050" y="5835"/>
                    <a:pt x="4725" y="6828"/>
                    <a:pt x="5287" y="8566"/>
                  </a:cubicBezTo>
                  <a:cubicBezTo>
                    <a:pt x="5850" y="10304"/>
                    <a:pt x="6300" y="12787"/>
                    <a:pt x="6300" y="14649"/>
                  </a:cubicBezTo>
                  <a:cubicBezTo>
                    <a:pt x="6300" y="16511"/>
                    <a:pt x="5850" y="17752"/>
                    <a:pt x="5512" y="17628"/>
                  </a:cubicBezTo>
                  <a:cubicBezTo>
                    <a:pt x="5175" y="17504"/>
                    <a:pt x="4950" y="16014"/>
                    <a:pt x="5287" y="13656"/>
                  </a:cubicBezTo>
                  <a:cubicBezTo>
                    <a:pt x="5625" y="11297"/>
                    <a:pt x="6525" y="8069"/>
                    <a:pt x="7762" y="5587"/>
                  </a:cubicBezTo>
                  <a:cubicBezTo>
                    <a:pt x="9000" y="3104"/>
                    <a:pt x="10575" y="1366"/>
                    <a:pt x="11925" y="497"/>
                  </a:cubicBezTo>
                  <a:cubicBezTo>
                    <a:pt x="13275" y="-372"/>
                    <a:pt x="14400" y="-372"/>
                    <a:pt x="15637" y="2731"/>
                  </a:cubicBezTo>
                  <a:cubicBezTo>
                    <a:pt x="16875" y="5835"/>
                    <a:pt x="18225" y="12042"/>
                    <a:pt x="19237" y="15642"/>
                  </a:cubicBezTo>
                  <a:cubicBezTo>
                    <a:pt x="20250" y="19242"/>
                    <a:pt x="20925" y="20235"/>
                    <a:pt x="21600" y="21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8" name="Line"/>
            <p:cNvSpPr/>
            <p:nvPr/>
          </p:nvSpPr>
          <p:spPr>
            <a:xfrm>
              <a:off x="3218566" y="7550364"/>
              <a:ext cx="96303" cy="239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9" h="21277" fill="norm" stroke="1" extrusionOk="0">
                  <a:moveTo>
                    <a:pt x="15078" y="4224"/>
                  </a:moveTo>
                  <a:cubicBezTo>
                    <a:pt x="15618" y="3087"/>
                    <a:pt x="16158" y="1950"/>
                    <a:pt x="14808" y="1155"/>
                  </a:cubicBezTo>
                  <a:cubicBezTo>
                    <a:pt x="13458" y="359"/>
                    <a:pt x="10218" y="-96"/>
                    <a:pt x="7248" y="18"/>
                  </a:cubicBezTo>
                  <a:cubicBezTo>
                    <a:pt x="4278" y="131"/>
                    <a:pt x="1578" y="813"/>
                    <a:pt x="498" y="2632"/>
                  </a:cubicBezTo>
                  <a:cubicBezTo>
                    <a:pt x="-582" y="4451"/>
                    <a:pt x="-42" y="7407"/>
                    <a:pt x="3468" y="10022"/>
                  </a:cubicBezTo>
                  <a:cubicBezTo>
                    <a:pt x="6978" y="12637"/>
                    <a:pt x="13458" y="14910"/>
                    <a:pt x="16968" y="16616"/>
                  </a:cubicBezTo>
                  <a:cubicBezTo>
                    <a:pt x="20478" y="18321"/>
                    <a:pt x="21018" y="19458"/>
                    <a:pt x="19668" y="20253"/>
                  </a:cubicBezTo>
                  <a:cubicBezTo>
                    <a:pt x="18318" y="21049"/>
                    <a:pt x="15078" y="21504"/>
                    <a:pt x="12648" y="21163"/>
                  </a:cubicBezTo>
                  <a:cubicBezTo>
                    <a:pt x="10218" y="20822"/>
                    <a:pt x="8598" y="19685"/>
                    <a:pt x="7788" y="18548"/>
                  </a:cubicBezTo>
                  <a:cubicBezTo>
                    <a:pt x="6978" y="17411"/>
                    <a:pt x="6978" y="16275"/>
                    <a:pt x="6978" y="15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9" name="Line"/>
            <p:cNvSpPr/>
            <p:nvPr/>
          </p:nvSpPr>
          <p:spPr>
            <a:xfrm>
              <a:off x="3351260" y="7636172"/>
              <a:ext cx="10224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4800"/>
                    <a:pt x="21600" y="9600"/>
                    <a:pt x="21600" y="13200"/>
                  </a:cubicBezTo>
                  <a:cubicBezTo>
                    <a:pt x="21600" y="16800"/>
                    <a:pt x="1080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0" name="Line"/>
            <p:cNvSpPr/>
            <p:nvPr/>
          </p:nvSpPr>
          <p:spPr>
            <a:xfrm>
              <a:off x="3374261" y="7507053"/>
              <a:ext cx="84336" cy="7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0" y="21257"/>
                  </a:moveTo>
                  <a:cubicBezTo>
                    <a:pt x="655" y="17657"/>
                    <a:pt x="1309" y="14057"/>
                    <a:pt x="1964" y="10457"/>
                  </a:cubicBezTo>
                  <a:cubicBezTo>
                    <a:pt x="2618" y="6857"/>
                    <a:pt x="3273" y="3257"/>
                    <a:pt x="5236" y="1457"/>
                  </a:cubicBezTo>
                  <a:cubicBezTo>
                    <a:pt x="7200" y="-343"/>
                    <a:pt x="10473" y="-343"/>
                    <a:pt x="13418" y="737"/>
                  </a:cubicBezTo>
                  <a:cubicBezTo>
                    <a:pt x="16364" y="1817"/>
                    <a:pt x="18982" y="3977"/>
                    <a:pt x="21600" y="6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1" name="Line"/>
            <p:cNvSpPr/>
            <p:nvPr/>
          </p:nvSpPr>
          <p:spPr>
            <a:xfrm>
              <a:off x="3435596" y="7526426"/>
              <a:ext cx="138004" cy="2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8" fill="norm" stroke="1" extrusionOk="0">
                  <a:moveTo>
                    <a:pt x="21600" y="202"/>
                  </a:moveTo>
                  <a:cubicBezTo>
                    <a:pt x="16800" y="-12"/>
                    <a:pt x="12000" y="-226"/>
                    <a:pt x="8400" y="523"/>
                  </a:cubicBezTo>
                  <a:cubicBezTo>
                    <a:pt x="4800" y="1271"/>
                    <a:pt x="2400" y="2982"/>
                    <a:pt x="2000" y="4800"/>
                  </a:cubicBezTo>
                  <a:cubicBezTo>
                    <a:pt x="1600" y="6618"/>
                    <a:pt x="3200" y="8542"/>
                    <a:pt x="5400" y="10253"/>
                  </a:cubicBezTo>
                  <a:cubicBezTo>
                    <a:pt x="7600" y="11964"/>
                    <a:pt x="10400" y="13461"/>
                    <a:pt x="12000" y="14958"/>
                  </a:cubicBezTo>
                  <a:cubicBezTo>
                    <a:pt x="13600" y="16455"/>
                    <a:pt x="14000" y="17952"/>
                    <a:pt x="13200" y="19021"/>
                  </a:cubicBezTo>
                  <a:cubicBezTo>
                    <a:pt x="12400" y="20091"/>
                    <a:pt x="10400" y="20732"/>
                    <a:pt x="8000" y="21053"/>
                  </a:cubicBezTo>
                  <a:cubicBezTo>
                    <a:pt x="5600" y="21374"/>
                    <a:pt x="2800" y="21374"/>
                    <a:pt x="1400" y="19984"/>
                  </a:cubicBezTo>
                  <a:cubicBezTo>
                    <a:pt x="0" y="18594"/>
                    <a:pt x="0" y="15814"/>
                    <a:pt x="0" y="130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2" name="Line"/>
            <p:cNvSpPr/>
            <p:nvPr/>
          </p:nvSpPr>
          <p:spPr>
            <a:xfrm>
              <a:off x="3537539" y="7367832"/>
              <a:ext cx="410859" cy="41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453" fill="norm" stroke="1" extrusionOk="0">
                  <a:moveTo>
                    <a:pt x="9081" y="0"/>
                  </a:moveTo>
                  <a:cubicBezTo>
                    <a:pt x="9214" y="1309"/>
                    <a:pt x="9348" y="2618"/>
                    <a:pt x="8681" y="5105"/>
                  </a:cubicBezTo>
                  <a:cubicBezTo>
                    <a:pt x="8014" y="7593"/>
                    <a:pt x="6548" y="11258"/>
                    <a:pt x="5681" y="13876"/>
                  </a:cubicBezTo>
                  <a:cubicBezTo>
                    <a:pt x="4814" y="16495"/>
                    <a:pt x="4548" y="18065"/>
                    <a:pt x="4481" y="19244"/>
                  </a:cubicBezTo>
                  <a:cubicBezTo>
                    <a:pt x="4414" y="20422"/>
                    <a:pt x="4548" y="21207"/>
                    <a:pt x="4881" y="21404"/>
                  </a:cubicBezTo>
                  <a:cubicBezTo>
                    <a:pt x="5214" y="21600"/>
                    <a:pt x="5748" y="21207"/>
                    <a:pt x="5948" y="20225"/>
                  </a:cubicBezTo>
                  <a:cubicBezTo>
                    <a:pt x="6148" y="19244"/>
                    <a:pt x="6014" y="17673"/>
                    <a:pt x="5614" y="16560"/>
                  </a:cubicBezTo>
                  <a:cubicBezTo>
                    <a:pt x="5214" y="15447"/>
                    <a:pt x="4548" y="14793"/>
                    <a:pt x="3814" y="14400"/>
                  </a:cubicBezTo>
                  <a:cubicBezTo>
                    <a:pt x="3081" y="14007"/>
                    <a:pt x="2281" y="13876"/>
                    <a:pt x="1481" y="13942"/>
                  </a:cubicBezTo>
                  <a:cubicBezTo>
                    <a:pt x="681" y="14007"/>
                    <a:pt x="-119" y="14269"/>
                    <a:pt x="14" y="14531"/>
                  </a:cubicBezTo>
                  <a:cubicBezTo>
                    <a:pt x="148" y="14793"/>
                    <a:pt x="1214" y="15055"/>
                    <a:pt x="3214" y="15120"/>
                  </a:cubicBezTo>
                  <a:cubicBezTo>
                    <a:pt x="5214" y="15185"/>
                    <a:pt x="8148" y="15055"/>
                    <a:pt x="9948" y="14793"/>
                  </a:cubicBezTo>
                  <a:cubicBezTo>
                    <a:pt x="11748" y="14531"/>
                    <a:pt x="12414" y="14138"/>
                    <a:pt x="12414" y="13876"/>
                  </a:cubicBezTo>
                  <a:cubicBezTo>
                    <a:pt x="12414" y="13615"/>
                    <a:pt x="11748" y="13484"/>
                    <a:pt x="10881" y="13811"/>
                  </a:cubicBezTo>
                  <a:cubicBezTo>
                    <a:pt x="10014" y="14138"/>
                    <a:pt x="8948" y="14924"/>
                    <a:pt x="8281" y="15644"/>
                  </a:cubicBezTo>
                  <a:cubicBezTo>
                    <a:pt x="7614" y="16364"/>
                    <a:pt x="7348" y="17018"/>
                    <a:pt x="7214" y="17673"/>
                  </a:cubicBezTo>
                  <a:cubicBezTo>
                    <a:pt x="7081" y="18327"/>
                    <a:pt x="7081" y="18982"/>
                    <a:pt x="7348" y="19505"/>
                  </a:cubicBezTo>
                  <a:cubicBezTo>
                    <a:pt x="7614" y="20029"/>
                    <a:pt x="8148" y="20422"/>
                    <a:pt x="9281" y="20356"/>
                  </a:cubicBezTo>
                  <a:cubicBezTo>
                    <a:pt x="10414" y="20291"/>
                    <a:pt x="12148" y="19767"/>
                    <a:pt x="13281" y="19309"/>
                  </a:cubicBezTo>
                  <a:cubicBezTo>
                    <a:pt x="14414" y="18851"/>
                    <a:pt x="14948" y="18458"/>
                    <a:pt x="15014" y="18589"/>
                  </a:cubicBezTo>
                  <a:cubicBezTo>
                    <a:pt x="15081" y="18720"/>
                    <a:pt x="14681" y="19375"/>
                    <a:pt x="14481" y="19375"/>
                  </a:cubicBezTo>
                  <a:cubicBezTo>
                    <a:pt x="14281" y="19375"/>
                    <a:pt x="14281" y="18720"/>
                    <a:pt x="14814" y="17738"/>
                  </a:cubicBezTo>
                  <a:cubicBezTo>
                    <a:pt x="15348" y="16756"/>
                    <a:pt x="16414" y="15447"/>
                    <a:pt x="17348" y="14727"/>
                  </a:cubicBezTo>
                  <a:cubicBezTo>
                    <a:pt x="18281" y="14007"/>
                    <a:pt x="19081" y="13876"/>
                    <a:pt x="19748" y="14007"/>
                  </a:cubicBezTo>
                  <a:cubicBezTo>
                    <a:pt x="20414" y="14138"/>
                    <a:pt x="20948" y="14531"/>
                    <a:pt x="21214" y="15316"/>
                  </a:cubicBezTo>
                  <a:cubicBezTo>
                    <a:pt x="21481" y="16102"/>
                    <a:pt x="21481" y="17280"/>
                    <a:pt x="21348" y="18196"/>
                  </a:cubicBezTo>
                  <a:cubicBezTo>
                    <a:pt x="21214" y="19113"/>
                    <a:pt x="20948" y="19767"/>
                    <a:pt x="20881" y="19767"/>
                  </a:cubicBezTo>
                  <a:cubicBezTo>
                    <a:pt x="20814" y="19767"/>
                    <a:pt x="20948" y="19113"/>
                    <a:pt x="21081" y="18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3" name="Line"/>
            <p:cNvSpPr/>
            <p:nvPr/>
          </p:nvSpPr>
          <p:spPr>
            <a:xfrm>
              <a:off x="4032951" y="7360165"/>
              <a:ext cx="100328" cy="45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543" fill="norm" stroke="1" extrusionOk="0">
                  <a:moveTo>
                    <a:pt x="21199" y="0"/>
                  </a:moveTo>
                  <a:cubicBezTo>
                    <a:pt x="15799" y="3480"/>
                    <a:pt x="10399" y="6960"/>
                    <a:pt x="6619" y="10260"/>
                  </a:cubicBezTo>
                  <a:cubicBezTo>
                    <a:pt x="2839" y="13560"/>
                    <a:pt x="679" y="16680"/>
                    <a:pt x="139" y="18540"/>
                  </a:cubicBezTo>
                  <a:cubicBezTo>
                    <a:pt x="-401" y="20400"/>
                    <a:pt x="679" y="21000"/>
                    <a:pt x="2569" y="21300"/>
                  </a:cubicBezTo>
                  <a:cubicBezTo>
                    <a:pt x="4459" y="21600"/>
                    <a:pt x="7159" y="21600"/>
                    <a:pt x="9859" y="21420"/>
                  </a:cubicBezTo>
                  <a:cubicBezTo>
                    <a:pt x="12559" y="21240"/>
                    <a:pt x="15259" y="20880"/>
                    <a:pt x="17959" y="20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4" name="Line"/>
            <p:cNvSpPr/>
            <p:nvPr/>
          </p:nvSpPr>
          <p:spPr>
            <a:xfrm>
              <a:off x="3956941" y="7613172"/>
              <a:ext cx="20700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5" name="Line"/>
            <p:cNvSpPr/>
            <p:nvPr/>
          </p:nvSpPr>
          <p:spPr>
            <a:xfrm>
              <a:off x="6608152" y="6701555"/>
              <a:ext cx="4492323" cy="1415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89" fill="norm" stroke="1" extrusionOk="0">
                  <a:moveTo>
                    <a:pt x="9936" y="3147"/>
                  </a:moveTo>
                  <a:cubicBezTo>
                    <a:pt x="9973" y="2991"/>
                    <a:pt x="10010" y="2835"/>
                    <a:pt x="10004" y="2699"/>
                  </a:cubicBezTo>
                  <a:cubicBezTo>
                    <a:pt x="9998" y="2562"/>
                    <a:pt x="9949" y="2445"/>
                    <a:pt x="9795" y="2133"/>
                  </a:cubicBezTo>
                  <a:cubicBezTo>
                    <a:pt x="9642" y="1821"/>
                    <a:pt x="9385" y="1315"/>
                    <a:pt x="9072" y="944"/>
                  </a:cubicBezTo>
                  <a:cubicBezTo>
                    <a:pt x="8760" y="574"/>
                    <a:pt x="8392" y="340"/>
                    <a:pt x="7969" y="203"/>
                  </a:cubicBezTo>
                  <a:cubicBezTo>
                    <a:pt x="7546" y="67"/>
                    <a:pt x="7068" y="28"/>
                    <a:pt x="6614" y="8"/>
                  </a:cubicBezTo>
                  <a:cubicBezTo>
                    <a:pt x="6161" y="-11"/>
                    <a:pt x="5732" y="-11"/>
                    <a:pt x="5296" y="184"/>
                  </a:cubicBezTo>
                  <a:cubicBezTo>
                    <a:pt x="4861" y="379"/>
                    <a:pt x="4420" y="769"/>
                    <a:pt x="4009" y="1217"/>
                  </a:cubicBezTo>
                  <a:cubicBezTo>
                    <a:pt x="3599" y="1666"/>
                    <a:pt x="3219" y="2172"/>
                    <a:pt x="2808" y="2796"/>
                  </a:cubicBezTo>
                  <a:cubicBezTo>
                    <a:pt x="2397" y="3420"/>
                    <a:pt x="1956" y="4161"/>
                    <a:pt x="1582" y="4824"/>
                  </a:cubicBezTo>
                  <a:cubicBezTo>
                    <a:pt x="1208" y="5486"/>
                    <a:pt x="902" y="6071"/>
                    <a:pt x="644" y="7007"/>
                  </a:cubicBezTo>
                  <a:cubicBezTo>
                    <a:pt x="387" y="7943"/>
                    <a:pt x="178" y="9229"/>
                    <a:pt x="74" y="10458"/>
                  </a:cubicBezTo>
                  <a:cubicBezTo>
                    <a:pt x="-30" y="11686"/>
                    <a:pt x="-30" y="12855"/>
                    <a:pt x="105" y="13967"/>
                  </a:cubicBezTo>
                  <a:cubicBezTo>
                    <a:pt x="240" y="15078"/>
                    <a:pt x="509" y="16131"/>
                    <a:pt x="840" y="16969"/>
                  </a:cubicBezTo>
                  <a:cubicBezTo>
                    <a:pt x="1171" y="17807"/>
                    <a:pt x="1564" y="18431"/>
                    <a:pt x="1974" y="18918"/>
                  </a:cubicBezTo>
                  <a:cubicBezTo>
                    <a:pt x="2385" y="19406"/>
                    <a:pt x="2814" y="19757"/>
                    <a:pt x="3280" y="20049"/>
                  </a:cubicBezTo>
                  <a:cubicBezTo>
                    <a:pt x="3746" y="20341"/>
                    <a:pt x="4248" y="20575"/>
                    <a:pt x="4720" y="20751"/>
                  </a:cubicBezTo>
                  <a:cubicBezTo>
                    <a:pt x="5192" y="20926"/>
                    <a:pt x="5634" y="21043"/>
                    <a:pt x="6099" y="21141"/>
                  </a:cubicBezTo>
                  <a:cubicBezTo>
                    <a:pt x="6565" y="21238"/>
                    <a:pt x="7056" y="21316"/>
                    <a:pt x="7546" y="21375"/>
                  </a:cubicBezTo>
                  <a:cubicBezTo>
                    <a:pt x="8036" y="21433"/>
                    <a:pt x="8527" y="21472"/>
                    <a:pt x="9023" y="21511"/>
                  </a:cubicBezTo>
                  <a:cubicBezTo>
                    <a:pt x="9520" y="21550"/>
                    <a:pt x="10022" y="21589"/>
                    <a:pt x="10537" y="21589"/>
                  </a:cubicBezTo>
                  <a:cubicBezTo>
                    <a:pt x="11052" y="21589"/>
                    <a:pt x="11579" y="21550"/>
                    <a:pt x="12106" y="21453"/>
                  </a:cubicBezTo>
                  <a:cubicBezTo>
                    <a:pt x="12633" y="21355"/>
                    <a:pt x="13160" y="21199"/>
                    <a:pt x="13626" y="21024"/>
                  </a:cubicBezTo>
                  <a:cubicBezTo>
                    <a:pt x="14092" y="20848"/>
                    <a:pt x="14497" y="20653"/>
                    <a:pt x="14895" y="20419"/>
                  </a:cubicBezTo>
                  <a:cubicBezTo>
                    <a:pt x="15293" y="20185"/>
                    <a:pt x="15686" y="19912"/>
                    <a:pt x="16133" y="19542"/>
                  </a:cubicBezTo>
                  <a:cubicBezTo>
                    <a:pt x="16581" y="19172"/>
                    <a:pt x="17083" y="18704"/>
                    <a:pt x="17574" y="18177"/>
                  </a:cubicBezTo>
                  <a:cubicBezTo>
                    <a:pt x="18064" y="17651"/>
                    <a:pt x="18542" y="17066"/>
                    <a:pt x="18983" y="16423"/>
                  </a:cubicBezTo>
                  <a:cubicBezTo>
                    <a:pt x="19425" y="15780"/>
                    <a:pt x="19829" y="15078"/>
                    <a:pt x="20209" y="14220"/>
                  </a:cubicBezTo>
                  <a:cubicBezTo>
                    <a:pt x="20589" y="13362"/>
                    <a:pt x="20945" y="12349"/>
                    <a:pt x="21190" y="11218"/>
                  </a:cubicBezTo>
                  <a:cubicBezTo>
                    <a:pt x="21435" y="10087"/>
                    <a:pt x="21570" y="8840"/>
                    <a:pt x="21545" y="7670"/>
                  </a:cubicBezTo>
                  <a:cubicBezTo>
                    <a:pt x="21521" y="6500"/>
                    <a:pt x="21337" y="5408"/>
                    <a:pt x="21043" y="4570"/>
                  </a:cubicBezTo>
                  <a:cubicBezTo>
                    <a:pt x="20749" y="3732"/>
                    <a:pt x="20344" y="3147"/>
                    <a:pt x="19891" y="2718"/>
                  </a:cubicBezTo>
                  <a:cubicBezTo>
                    <a:pt x="19437" y="2289"/>
                    <a:pt x="18934" y="2016"/>
                    <a:pt x="18444" y="1821"/>
                  </a:cubicBezTo>
                  <a:cubicBezTo>
                    <a:pt x="17954" y="1627"/>
                    <a:pt x="17476" y="1510"/>
                    <a:pt x="16899" y="1451"/>
                  </a:cubicBezTo>
                  <a:cubicBezTo>
                    <a:pt x="16323" y="1393"/>
                    <a:pt x="15649" y="1393"/>
                    <a:pt x="14975" y="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6" name="Line"/>
            <p:cNvSpPr/>
            <p:nvPr/>
          </p:nvSpPr>
          <p:spPr>
            <a:xfrm>
              <a:off x="9124390" y="4232095"/>
              <a:ext cx="3210485" cy="280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600" fill="norm" stroke="1" extrusionOk="0">
                  <a:moveTo>
                    <a:pt x="12466" y="21600"/>
                  </a:moveTo>
                  <a:cubicBezTo>
                    <a:pt x="13066" y="21561"/>
                    <a:pt x="13667" y="21521"/>
                    <a:pt x="14277" y="21433"/>
                  </a:cubicBezTo>
                  <a:cubicBezTo>
                    <a:pt x="14886" y="21344"/>
                    <a:pt x="15505" y="21207"/>
                    <a:pt x="16097" y="21000"/>
                  </a:cubicBezTo>
                  <a:cubicBezTo>
                    <a:pt x="16689" y="20793"/>
                    <a:pt x="17256" y="20518"/>
                    <a:pt x="17788" y="20184"/>
                  </a:cubicBezTo>
                  <a:cubicBezTo>
                    <a:pt x="18321" y="19849"/>
                    <a:pt x="18818" y="19456"/>
                    <a:pt x="19239" y="19033"/>
                  </a:cubicBezTo>
                  <a:cubicBezTo>
                    <a:pt x="19660" y="18610"/>
                    <a:pt x="20003" y="18157"/>
                    <a:pt x="20321" y="17626"/>
                  </a:cubicBezTo>
                  <a:cubicBezTo>
                    <a:pt x="20638" y="17095"/>
                    <a:pt x="20930" y="16485"/>
                    <a:pt x="21145" y="15846"/>
                  </a:cubicBezTo>
                  <a:cubicBezTo>
                    <a:pt x="21360" y="15207"/>
                    <a:pt x="21497" y="14538"/>
                    <a:pt x="21548" y="13889"/>
                  </a:cubicBezTo>
                  <a:cubicBezTo>
                    <a:pt x="21600" y="13239"/>
                    <a:pt x="21566" y="12610"/>
                    <a:pt x="21368" y="12000"/>
                  </a:cubicBezTo>
                  <a:cubicBezTo>
                    <a:pt x="21171" y="11390"/>
                    <a:pt x="20810" y="10800"/>
                    <a:pt x="20441" y="10328"/>
                  </a:cubicBezTo>
                  <a:cubicBezTo>
                    <a:pt x="20072" y="9856"/>
                    <a:pt x="19694" y="9502"/>
                    <a:pt x="19248" y="9148"/>
                  </a:cubicBezTo>
                  <a:cubicBezTo>
                    <a:pt x="18801" y="8793"/>
                    <a:pt x="18286" y="8439"/>
                    <a:pt x="17720" y="8085"/>
                  </a:cubicBezTo>
                  <a:cubicBezTo>
                    <a:pt x="17153" y="7731"/>
                    <a:pt x="16535" y="7377"/>
                    <a:pt x="15925" y="7043"/>
                  </a:cubicBezTo>
                  <a:cubicBezTo>
                    <a:pt x="15316" y="6708"/>
                    <a:pt x="14715" y="6393"/>
                    <a:pt x="14105" y="6089"/>
                  </a:cubicBezTo>
                  <a:cubicBezTo>
                    <a:pt x="13496" y="5784"/>
                    <a:pt x="12878" y="5489"/>
                    <a:pt x="12294" y="5203"/>
                  </a:cubicBezTo>
                  <a:cubicBezTo>
                    <a:pt x="11710" y="4918"/>
                    <a:pt x="11161" y="4643"/>
                    <a:pt x="10611" y="4357"/>
                  </a:cubicBezTo>
                  <a:cubicBezTo>
                    <a:pt x="10062" y="4072"/>
                    <a:pt x="9512" y="3777"/>
                    <a:pt x="8954" y="3482"/>
                  </a:cubicBezTo>
                  <a:cubicBezTo>
                    <a:pt x="8396" y="3187"/>
                    <a:pt x="7830" y="2892"/>
                    <a:pt x="7254" y="2587"/>
                  </a:cubicBezTo>
                  <a:cubicBezTo>
                    <a:pt x="6679" y="2282"/>
                    <a:pt x="6095" y="1967"/>
                    <a:pt x="5529" y="1702"/>
                  </a:cubicBezTo>
                  <a:cubicBezTo>
                    <a:pt x="4962" y="1436"/>
                    <a:pt x="4413" y="1220"/>
                    <a:pt x="3932" y="1023"/>
                  </a:cubicBezTo>
                  <a:cubicBezTo>
                    <a:pt x="3451" y="826"/>
                    <a:pt x="3039" y="649"/>
                    <a:pt x="2627" y="482"/>
                  </a:cubicBezTo>
                  <a:cubicBezTo>
                    <a:pt x="2215" y="315"/>
                    <a:pt x="1803" y="157"/>
                    <a:pt x="1365" y="79"/>
                  </a:cubicBezTo>
                  <a:cubicBezTo>
                    <a:pt x="927" y="0"/>
                    <a:pt x="464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7" name="Line"/>
            <p:cNvSpPr/>
            <p:nvPr/>
          </p:nvSpPr>
          <p:spPr>
            <a:xfrm>
              <a:off x="8936354" y="4078758"/>
              <a:ext cx="510045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600" fill="norm" stroke="1" extrusionOk="0">
                  <a:moveTo>
                    <a:pt x="21447" y="0"/>
                  </a:moveTo>
                  <a:cubicBezTo>
                    <a:pt x="19835" y="837"/>
                    <a:pt x="18223" y="1674"/>
                    <a:pt x="15751" y="2930"/>
                  </a:cubicBezTo>
                  <a:cubicBezTo>
                    <a:pt x="13280" y="4186"/>
                    <a:pt x="9948" y="5860"/>
                    <a:pt x="7262" y="7367"/>
                  </a:cubicBezTo>
                  <a:cubicBezTo>
                    <a:pt x="4575" y="8874"/>
                    <a:pt x="2534" y="10214"/>
                    <a:pt x="1351" y="11219"/>
                  </a:cubicBezTo>
                  <a:cubicBezTo>
                    <a:pt x="169" y="12223"/>
                    <a:pt x="-153" y="12893"/>
                    <a:pt x="62" y="13479"/>
                  </a:cubicBezTo>
                  <a:cubicBezTo>
                    <a:pt x="277" y="14065"/>
                    <a:pt x="1029" y="14567"/>
                    <a:pt x="3554" y="15907"/>
                  </a:cubicBezTo>
                  <a:cubicBezTo>
                    <a:pt x="6080" y="17247"/>
                    <a:pt x="10378" y="19423"/>
                    <a:pt x="146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8" name="Line"/>
            <p:cNvSpPr/>
            <p:nvPr/>
          </p:nvSpPr>
          <p:spPr>
            <a:xfrm>
              <a:off x="8365373" y="6869488"/>
              <a:ext cx="1295697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65" y="18720"/>
                    <a:pt x="2130" y="15840"/>
                    <a:pt x="3472" y="13680"/>
                  </a:cubicBezTo>
                  <a:cubicBezTo>
                    <a:pt x="4814" y="11520"/>
                    <a:pt x="6433" y="10080"/>
                    <a:pt x="7946" y="8280"/>
                  </a:cubicBezTo>
                  <a:cubicBezTo>
                    <a:pt x="9458" y="6480"/>
                    <a:pt x="10864" y="4320"/>
                    <a:pt x="12334" y="2880"/>
                  </a:cubicBezTo>
                  <a:cubicBezTo>
                    <a:pt x="13804" y="1440"/>
                    <a:pt x="15337" y="720"/>
                    <a:pt x="16765" y="720"/>
                  </a:cubicBezTo>
                  <a:cubicBezTo>
                    <a:pt x="18192" y="720"/>
                    <a:pt x="19512" y="1440"/>
                    <a:pt x="20301" y="1440"/>
                  </a:cubicBezTo>
                  <a:cubicBezTo>
                    <a:pt x="21089" y="1440"/>
                    <a:pt x="21344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9" name="Line"/>
            <p:cNvSpPr/>
            <p:nvPr/>
          </p:nvSpPr>
          <p:spPr>
            <a:xfrm>
              <a:off x="9515399" y="6831093"/>
              <a:ext cx="398677" cy="76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0" fill="norm" stroke="1" extrusionOk="0">
                  <a:moveTo>
                    <a:pt x="0" y="20920"/>
                  </a:moveTo>
                  <a:cubicBezTo>
                    <a:pt x="2215" y="16739"/>
                    <a:pt x="4431" y="12559"/>
                    <a:pt x="7477" y="8726"/>
                  </a:cubicBezTo>
                  <a:cubicBezTo>
                    <a:pt x="10523" y="4894"/>
                    <a:pt x="14400" y="1410"/>
                    <a:pt x="16892" y="365"/>
                  </a:cubicBezTo>
                  <a:cubicBezTo>
                    <a:pt x="19385" y="-680"/>
                    <a:pt x="20492" y="714"/>
                    <a:pt x="21600" y="2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0" name="Line"/>
            <p:cNvSpPr/>
            <p:nvPr/>
          </p:nvSpPr>
          <p:spPr>
            <a:xfrm>
              <a:off x="1090693" y="8581070"/>
              <a:ext cx="527923" cy="242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312" fill="norm" stroke="1" extrusionOk="0">
                  <a:moveTo>
                    <a:pt x="7118" y="7935"/>
                  </a:moveTo>
                  <a:cubicBezTo>
                    <a:pt x="6911" y="10860"/>
                    <a:pt x="6703" y="13785"/>
                    <a:pt x="6184" y="16035"/>
                  </a:cubicBezTo>
                  <a:cubicBezTo>
                    <a:pt x="5665" y="18285"/>
                    <a:pt x="4834" y="19860"/>
                    <a:pt x="3899" y="20647"/>
                  </a:cubicBezTo>
                  <a:cubicBezTo>
                    <a:pt x="2965" y="21435"/>
                    <a:pt x="1926" y="21435"/>
                    <a:pt x="1199" y="21098"/>
                  </a:cubicBezTo>
                  <a:cubicBezTo>
                    <a:pt x="472" y="20760"/>
                    <a:pt x="57" y="20085"/>
                    <a:pt x="5" y="18735"/>
                  </a:cubicBezTo>
                  <a:cubicBezTo>
                    <a:pt x="-47" y="17385"/>
                    <a:pt x="265" y="15360"/>
                    <a:pt x="2134" y="12885"/>
                  </a:cubicBezTo>
                  <a:cubicBezTo>
                    <a:pt x="4003" y="10410"/>
                    <a:pt x="7430" y="7485"/>
                    <a:pt x="10701" y="5235"/>
                  </a:cubicBezTo>
                  <a:cubicBezTo>
                    <a:pt x="13972" y="2985"/>
                    <a:pt x="17088" y="1410"/>
                    <a:pt x="18905" y="622"/>
                  </a:cubicBezTo>
                  <a:cubicBezTo>
                    <a:pt x="20722" y="-165"/>
                    <a:pt x="21241" y="-165"/>
                    <a:pt x="21397" y="397"/>
                  </a:cubicBezTo>
                  <a:cubicBezTo>
                    <a:pt x="21553" y="960"/>
                    <a:pt x="21345" y="2085"/>
                    <a:pt x="21138" y="3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1" name="Line"/>
            <p:cNvSpPr/>
            <p:nvPr/>
          </p:nvSpPr>
          <p:spPr>
            <a:xfrm>
              <a:off x="1541886" y="8434624"/>
              <a:ext cx="191672" cy="109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4" fill="norm" stroke="1" extrusionOk="0">
                  <a:moveTo>
                    <a:pt x="0" y="5680"/>
                  </a:moveTo>
                  <a:cubicBezTo>
                    <a:pt x="864" y="3716"/>
                    <a:pt x="1728" y="1753"/>
                    <a:pt x="2880" y="771"/>
                  </a:cubicBezTo>
                  <a:cubicBezTo>
                    <a:pt x="4032" y="-211"/>
                    <a:pt x="5472" y="-211"/>
                    <a:pt x="6912" y="525"/>
                  </a:cubicBezTo>
                  <a:cubicBezTo>
                    <a:pt x="8352" y="1262"/>
                    <a:pt x="9792" y="2734"/>
                    <a:pt x="10512" y="5189"/>
                  </a:cubicBezTo>
                  <a:cubicBezTo>
                    <a:pt x="11232" y="7643"/>
                    <a:pt x="11232" y="11080"/>
                    <a:pt x="10944" y="14025"/>
                  </a:cubicBezTo>
                  <a:cubicBezTo>
                    <a:pt x="10656" y="16971"/>
                    <a:pt x="10080" y="19425"/>
                    <a:pt x="10800" y="20407"/>
                  </a:cubicBezTo>
                  <a:cubicBezTo>
                    <a:pt x="11520" y="21389"/>
                    <a:pt x="13536" y="20898"/>
                    <a:pt x="15552" y="20653"/>
                  </a:cubicBezTo>
                  <a:cubicBezTo>
                    <a:pt x="17568" y="20407"/>
                    <a:pt x="19584" y="20407"/>
                    <a:pt x="21600" y="20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2" name="Line"/>
            <p:cNvSpPr/>
            <p:nvPr/>
          </p:nvSpPr>
          <p:spPr>
            <a:xfrm>
              <a:off x="1236469" y="8258786"/>
              <a:ext cx="205749" cy="20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35" fill="norm" stroke="1" extrusionOk="0">
                  <a:moveTo>
                    <a:pt x="2269" y="10898"/>
                  </a:moveTo>
                  <a:cubicBezTo>
                    <a:pt x="2002" y="13533"/>
                    <a:pt x="1736" y="16167"/>
                    <a:pt x="1336" y="18142"/>
                  </a:cubicBezTo>
                  <a:cubicBezTo>
                    <a:pt x="936" y="20118"/>
                    <a:pt x="402" y="21435"/>
                    <a:pt x="136" y="21435"/>
                  </a:cubicBezTo>
                  <a:cubicBezTo>
                    <a:pt x="-131" y="21435"/>
                    <a:pt x="-131" y="20118"/>
                    <a:pt x="1336" y="16694"/>
                  </a:cubicBezTo>
                  <a:cubicBezTo>
                    <a:pt x="2802" y="13269"/>
                    <a:pt x="5736" y="7737"/>
                    <a:pt x="7736" y="4576"/>
                  </a:cubicBezTo>
                  <a:cubicBezTo>
                    <a:pt x="9736" y="1415"/>
                    <a:pt x="10802" y="625"/>
                    <a:pt x="12002" y="230"/>
                  </a:cubicBezTo>
                  <a:cubicBezTo>
                    <a:pt x="13202" y="-165"/>
                    <a:pt x="14536" y="-165"/>
                    <a:pt x="15602" y="1152"/>
                  </a:cubicBezTo>
                  <a:cubicBezTo>
                    <a:pt x="16669" y="2469"/>
                    <a:pt x="17469" y="5103"/>
                    <a:pt x="18402" y="7869"/>
                  </a:cubicBezTo>
                  <a:cubicBezTo>
                    <a:pt x="19336" y="10635"/>
                    <a:pt x="20402" y="13533"/>
                    <a:pt x="21469" y="16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3" name="Line"/>
            <p:cNvSpPr/>
            <p:nvPr/>
          </p:nvSpPr>
          <p:spPr>
            <a:xfrm>
              <a:off x="2201234" y="8575579"/>
              <a:ext cx="237673" cy="1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806" y="11918"/>
                    <a:pt x="11613" y="3818"/>
                    <a:pt x="15213" y="1118"/>
                  </a:cubicBezTo>
                  <a:cubicBezTo>
                    <a:pt x="18813" y="-1582"/>
                    <a:pt x="20206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4" name="Line"/>
            <p:cNvSpPr/>
            <p:nvPr/>
          </p:nvSpPr>
          <p:spPr>
            <a:xfrm>
              <a:off x="2185901" y="8678862"/>
              <a:ext cx="29134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5" name="Line"/>
            <p:cNvSpPr/>
            <p:nvPr/>
          </p:nvSpPr>
          <p:spPr>
            <a:xfrm>
              <a:off x="7008343" y="7973512"/>
              <a:ext cx="1741735" cy="10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0" y="15805"/>
                  </a:moveTo>
                  <a:cubicBezTo>
                    <a:pt x="1140" y="14224"/>
                    <a:pt x="2280" y="12644"/>
                    <a:pt x="3436" y="11590"/>
                  </a:cubicBezTo>
                  <a:cubicBezTo>
                    <a:pt x="4592" y="10537"/>
                    <a:pt x="5764" y="10010"/>
                    <a:pt x="6936" y="9746"/>
                  </a:cubicBezTo>
                  <a:cubicBezTo>
                    <a:pt x="8108" y="9483"/>
                    <a:pt x="9280" y="9483"/>
                    <a:pt x="10420" y="9483"/>
                  </a:cubicBezTo>
                  <a:cubicBezTo>
                    <a:pt x="11560" y="9483"/>
                    <a:pt x="12669" y="9483"/>
                    <a:pt x="13888" y="10273"/>
                  </a:cubicBezTo>
                  <a:cubicBezTo>
                    <a:pt x="15107" y="11063"/>
                    <a:pt x="16438" y="12644"/>
                    <a:pt x="17673" y="14224"/>
                  </a:cubicBezTo>
                  <a:cubicBezTo>
                    <a:pt x="18908" y="15805"/>
                    <a:pt x="20048" y="17385"/>
                    <a:pt x="20713" y="18439"/>
                  </a:cubicBezTo>
                  <a:cubicBezTo>
                    <a:pt x="21378" y="19493"/>
                    <a:pt x="21568" y="20019"/>
                    <a:pt x="21584" y="20546"/>
                  </a:cubicBezTo>
                  <a:cubicBezTo>
                    <a:pt x="21600" y="21073"/>
                    <a:pt x="21442" y="21600"/>
                    <a:pt x="20729" y="21600"/>
                  </a:cubicBezTo>
                  <a:cubicBezTo>
                    <a:pt x="20016" y="21600"/>
                    <a:pt x="18750" y="21073"/>
                    <a:pt x="17546" y="20283"/>
                  </a:cubicBezTo>
                  <a:cubicBezTo>
                    <a:pt x="16343" y="19493"/>
                    <a:pt x="15202" y="18439"/>
                    <a:pt x="14110" y="17649"/>
                  </a:cubicBezTo>
                  <a:cubicBezTo>
                    <a:pt x="13017" y="16859"/>
                    <a:pt x="11972" y="16332"/>
                    <a:pt x="10768" y="16068"/>
                  </a:cubicBezTo>
                  <a:cubicBezTo>
                    <a:pt x="9565" y="15805"/>
                    <a:pt x="8203" y="15805"/>
                    <a:pt x="6999" y="15805"/>
                  </a:cubicBezTo>
                  <a:cubicBezTo>
                    <a:pt x="5796" y="15805"/>
                    <a:pt x="4751" y="15805"/>
                    <a:pt x="4117" y="15805"/>
                  </a:cubicBezTo>
                  <a:cubicBezTo>
                    <a:pt x="3484" y="15805"/>
                    <a:pt x="3262" y="15805"/>
                    <a:pt x="3294" y="15015"/>
                  </a:cubicBezTo>
                  <a:cubicBezTo>
                    <a:pt x="3326" y="14224"/>
                    <a:pt x="3611" y="12644"/>
                    <a:pt x="4371" y="10537"/>
                  </a:cubicBezTo>
                  <a:cubicBezTo>
                    <a:pt x="5131" y="8429"/>
                    <a:pt x="6366" y="5795"/>
                    <a:pt x="7665" y="3951"/>
                  </a:cubicBezTo>
                  <a:cubicBezTo>
                    <a:pt x="8963" y="2107"/>
                    <a:pt x="10325" y="1054"/>
                    <a:pt x="11608" y="527"/>
                  </a:cubicBezTo>
                  <a:cubicBezTo>
                    <a:pt x="12890" y="0"/>
                    <a:pt x="14094" y="0"/>
                    <a:pt x="14886" y="0"/>
                  </a:cubicBezTo>
                  <a:cubicBezTo>
                    <a:pt x="15677" y="0"/>
                    <a:pt x="16057" y="0"/>
                    <a:pt x="16390" y="527"/>
                  </a:cubicBezTo>
                  <a:cubicBezTo>
                    <a:pt x="16723" y="1054"/>
                    <a:pt x="17008" y="2107"/>
                    <a:pt x="17055" y="3161"/>
                  </a:cubicBezTo>
                  <a:cubicBezTo>
                    <a:pt x="17103" y="4215"/>
                    <a:pt x="16913" y="5268"/>
                    <a:pt x="16248" y="6585"/>
                  </a:cubicBezTo>
                  <a:cubicBezTo>
                    <a:pt x="15582" y="7903"/>
                    <a:pt x="14442" y="9483"/>
                    <a:pt x="13318" y="10800"/>
                  </a:cubicBezTo>
                  <a:cubicBezTo>
                    <a:pt x="12194" y="12117"/>
                    <a:pt x="11085" y="13171"/>
                    <a:pt x="9977" y="14224"/>
                  </a:cubicBezTo>
                  <a:cubicBezTo>
                    <a:pt x="8868" y="15278"/>
                    <a:pt x="7760" y="16332"/>
                    <a:pt x="7126" y="16858"/>
                  </a:cubicBezTo>
                  <a:cubicBezTo>
                    <a:pt x="6493" y="17385"/>
                    <a:pt x="6334" y="17385"/>
                    <a:pt x="6334" y="17122"/>
                  </a:cubicBezTo>
                  <a:cubicBezTo>
                    <a:pt x="6334" y="16859"/>
                    <a:pt x="6493" y="16332"/>
                    <a:pt x="7126" y="15015"/>
                  </a:cubicBezTo>
                  <a:cubicBezTo>
                    <a:pt x="7760" y="13698"/>
                    <a:pt x="8868" y="11590"/>
                    <a:pt x="10214" y="10273"/>
                  </a:cubicBezTo>
                  <a:cubicBezTo>
                    <a:pt x="11560" y="8956"/>
                    <a:pt x="13144" y="8429"/>
                    <a:pt x="14537" y="9483"/>
                  </a:cubicBezTo>
                  <a:cubicBezTo>
                    <a:pt x="15931" y="10537"/>
                    <a:pt x="17134" y="13171"/>
                    <a:pt x="18338" y="15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6" name="Line"/>
            <p:cNvSpPr/>
            <p:nvPr/>
          </p:nvSpPr>
          <p:spPr>
            <a:xfrm>
              <a:off x="3236258" y="8448857"/>
              <a:ext cx="23001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629"/>
                    <a:pt x="9600" y="9257"/>
                    <a:pt x="13200" y="12857"/>
                  </a:cubicBezTo>
                  <a:cubicBezTo>
                    <a:pt x="16800" y="16457"/>
                    <a:pt x="19200" y="190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7" name="Line"/>
            <p:cNvSpPr/>
            <p:nvPr/>
          </p:nvSpPr>
          <p:spPr>
            <a:xfrm>
              <a:off x="3075254" y="8709529"/>
              <a:ext cx="66701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21" y="21600"/>
                    <a:pt x="3641" y="21600"/>
                    <a:pt x="6041" y="18900"/>
                  </a:cubicBezTo>
                  <a:cubicBezTo>
                    <a:pt x="8441" y="16200"/>
                    <a:pt x="11421" y="10800"/>
                    <a:pt x="14110" y="7200"/>
                  </a:cubicBezTo>
                  <a:cubicBezTo>
                    <a:pt x="16800" y="3600"/>
                    <a:pt x="192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8" name="Line"/>
            <p:cNvSpPr/>
            <p:nvPr/>
          </p:nvSpPr>
          <p:spPr>
            <a:xfrm>
              <a:off x="3111179" y="8927076"/>
              <a:ext cx="151694" cy="173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0944" fill="norm" stroke="1" extrusionOk="0">
                  <a:moveTo>
                    <a:pt x="2459" y="4281"/>
                  </a:moveTo>
                  <a:cubicBezTo>
                    <a:pt x="2459" y="7367"/>
                    <a:pt x="2459" y="10453"/>
                    <a:pt x="2105" y="13384"/>
                  </a:cubicBezTo>
                  <a:cubicBezTo>
                    <a:pt x="1751" y="16315"/>
                    <a:pt x="1042" y="19093"/>
                    <a:pt x="511" y="19710"/>
                  </a:cubicBezTo>
                  <a:cubicBezTo>
                    <a:pt x="-20" y="20327"/>
                    <a:pt x="-374" y="18784"/>
                    <a:pt x="688" y="15698"/>
                  </a:cubicBezTo>
                  <a:cubicBezTo>
                    <a:pt x="1751" y="12613"/>
                    <a:pt x="4229" y="7984"/>
                    <a:pt x="6177" y="5207"/>
                  </a:cubicBezTo>
                  <a:cubicBezTo>
                    <a:pt x="8124" y="2430"/>
                    <a:pt x="9541" y="1504"/>
                    <a:pt x="11488" y="733"/>
                  </a:cubicBezTo>
                  <a:cubicBezTo>
                    <a:pt x="13436" y="-39"/>
                    <a:pt x="15915" y="-656"/>
                    <a:pt x="17685" y="1350"/>
                  </a:cubicBezTo>
                  <a:cubicBezTo>
                    <a:pt x="19456" y="3355"/>
                    <a:pt x="20518" y="7984"/>
                    <a:pt x="20872" y="11687"/>
                  </a:cubicBezTo>
                  <a:cubicBezTo>
                    <a:pt x="21226" y="15390"/>
                    <a:pt x="20872" y="18167"/>
                    <a:pt x="20518" y="20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9" name="Line"/>
            <p:cNvSpPr/>
            <p:nvPr/>
          </p:nvSpPr>
          <p:spPr>
            <a:xfrm>
              <a:off x="3351260" y="8977869"/>
              <a:ext cx="168672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45" y="17486"/>
                    <a:pt x="5891" y="13371"/>
                    <a:pt x="9491" y="9771"/>
                  </a:cubicBezTo>
                  <a:cubicBezTo>
                    <a:pt x="13091" y="6171"/>
                    <a:pt x="17345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0" name="Line"/>
            <p:cNvSpPr/>
            <p:nvPr/>
          </p:nvSpPr>
          <p:spPr>
            <a:xfrm>
              <a:off x="3604266" y="8916534"/>
              <a:ext cx="7668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1" name="Line"/>
            <p:cNvSpPr/>
            <p:nvPr/>
          </p:nvSpPr>
          <p:spPr>
            <a:xfrm>
              <a:off x="4176328" y="8455157"/>
              <a:ext cx="369756" cy="407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379" fill="norm" stroke="1" extrusionOk="0">
                  <a:moveTo>
                    <a:pt x="17480" y="2487"/>
                  </a:moveTo>
                  <a:cubicBezTo>
                    <a:pt x="18072" y="2085"/>
                    <a:pt x="18664" y="1682"/>
                    <a:pt x="19478" y="1145"/>
                  </a:cubicBezTo>
                  <a:cubicBezTo>
                    <a:pt x="20291" y="609"/>
                    <a:pt x="21327" y="-62"/>
                    <a:pt x="21401" y="5"/>
                  </a:cubicBezTo>
                  <a:cubicBezTo>
                    <a:pt x="21475" y="72"/>
                    <a:pt x="20587" y="877"/>
                    <a:pt x="18072" y="2420"/>
                  </a:cubicBezTo>
                  <a:cubicBezTo>
                    <a:pt x="15557" y="3963"/>
                    <a:pt x="11415" y="6244"/>
                    <a:pt x="9048" y="7585"/>
                  </a:cubicBezTo>
                  <a:cubicBezTo>
                    <a:pt x="6680" y="8927"/>
                    <a:pt x="6089" y="9329"/>
                    <a:pt x="5349" y="9799"/>
                  </a:cubicBezTo>
                  <a:cubicBezTo>
                    <a:pt x="4609" y="10268"/>
                    <a:pt x="3722" y="10805"/>
                    <a:pt x="3943" y="11073"/>
                  </a:cubicBezTo>
                  <a:cubicBezTo>
                    <a:pt x="4165" y="11342"/>
                    <a:pt x="5497" y="11342"/>
                    <a:pt x="7124" y="11208"/>
                  </a:cubicBezTo>
                  <a:cubicBezTo>
                    <a:pt x="8752" y="11073"/>
                    <a:pt x="10675" y="10805"/>
                    <a:pt x="12006" y="10604"/>
                  </a:cubicBezTo>
                  <a:cubicBezTo>
                    <a:pt x="13338" y="10403"/>
                    <a:pt x="14078" y="10268"/>
                    <a:pt x="14152" y="10537"/>
                  </a:cubicBezTo>
                  <a:cubicBezTo>
                    <a:pt x="14226" y="10805"/>
                    <a:pt x="13634" y="11476"/>
                    <a:pt x="11711" y="12750"/>
                  </a:cubicBezTo>
                  <a:cubicBezTo>
                    <a:pt x="9787" y="14025"/>
                    <a:pt x="6533" y="15903"/>
                    <a:pt x="4535" y="17178"/>
                  </a:cubicBezTo>
                  <a:cubicBezTo>
                    <a:pt x="2538" y="18452"/>
                    <a:pt x="1798" y="19123"/>
                    <a:pt x="1133" y="19660"/>
                  </a:cubicBezTo>
                  <a:cubicBezTo>
                    <a:pt x="467" y="20196"/>
                    <a:pt x="-125" y="20599"/>
                    <a:pt x="23" y="20934"/>
                  </a:cubicBezTo>
                  <a:cubicBezTo>
                    <a:pt x="171" y="21270"/>
                    <a:pt x="1059" y="21538"/>
                    <a:pt x="3648" y="21270"/>
                  </a:cubicBezTo>
                  <a:cubicBezTo>
                    <a:pt x="6237" y="21001"/>
                    <a:pt x="10527" y="20196"/>
                    <a:pt x="13412" y="19727"/>
                  </a:cubicBezTo>
                  <a:cubicBezTo>
                    <a:pt x="16297" y="19257"/>
                    <a:pt x="17776" y="19123"/>
                    <a:pt x="19256" y="18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2" name="Line"/>
            <p:cNvSpPr/>
            <p:nvPr/>
          </p:nvSpPr>
          <p:spPr>
            <a:xfrm>
              <a:off x="4294282" y="8985535"/>
              <a:ext cx="1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3" name="Line"/>
            <p:cNvSpPr/>
            <p:nvPr/>
          </p:nvSpPr>
          <p:spPr>
            <a:xfrm>
              <a:off x="4286615" y="8931868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4" name="Line"/>
            <p:cNvSpPr/>
            <p:nvPr/>
          </p:nvSpPr>
          <p:spPr>
            <a:xfrm>
              <a:off x="4370950" y="8977869"/>
              <a:ext cx="8433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5" name="Line"/>
            <p:cNvSpPr/>
            <p:nvPr/>
          </p:nvSpPr>
          <p:spPr>
            <a:xfrm>
              <a:off x="4355616" y="9023870"/>
              <a:ext cx="168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6" name="Line"/>
            <p:cNvSpPr/>
            <p:nvPr/>
          </p:nvSpPr>
          <p:spPr>
            <a:xfrm>
              <a:off x="4562621" y="8985535"/>
              <a:ext cx="30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7" name="Line"/>
            <p:cNvSpPr/>
            <p:nvPr/>
          </p:nvSpPr>
          <p:spPr>
            <a:xfrm>
              <a:off x="4263614" y="8260812"/>
              <a:ext cx="139481" cy="221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013" fill="norm" stroke="1" extrusionOk="0">
                  <a:moveTo>
                    <a:pt x="0" y="10577"/>
                  </a:moveTo>
                  <a:cubicBezTo>
                    <a:pt x="0" y="13247"/>
                    <a:pt x="0" y="15916"/>
                    <a:pt x="0" y="17858"/>
                  </a:cubicBezTo>
                  <a:cubicBezTo>
                    <a:pt x="0" y="19799"/>
                    <a:pt x="0" y="21013"/>
                    <a:pt x="0" y="21013"/>
                  </a:cubicBezTo>
                  <a:cubicBezTo>
                    <a:pt x="0" y="21013"/>
                    <a:pt x="0" y="19799"/>
                    <a:pt x="1178" y="16644"/>
                  </a:cubicBezTo>
                  <a:cubicBezTo>
                    <a:pt x="2356" y="13489"/>
                    <a:pt x="4713" y="8393"/>
                    <a:pt x="6480" y="5359"/>
                  </a:cubicBezTo>
                  <a:cubicBezTo>
                    <a:pt x="8247" y="2325"/>
                    <a:pt x="9425" y="1355"/>
                    <a:pt x="11389" y="626"/>
                  </a:cubicBezTo>
                  <a:cubicBezTo>
                    <a:pt x="13353" y="-102"/>
                    <a:pt x="16102" y="-587"/>
                    <a:pt x="18065" y="1476"/>
                  </a:cubicBezTo>
                  <a:cubicBezTo>
                    <a:pt x="20029" y="3539"/>
                    <a:pt x="21207" y="8150"/>
                    <a:pt x="21404" y="11305"/>
                  </a:cubicBezTo>
                  <a:cubicBezTo>
                    <a:pt x="21600" y="14460"/>
                    <a:pt x="20815" y="16159"/>
                    <a:pt x="20029" y="17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8" name="Line"/>
            <p:cNvSpPr/>
            <p:nvPr/>
          </p:nvSpPr>
          <p:spPr>
            <a:xfrm>
              <a:off x="4819161" y="8320713"/>
              <a:ext cx="188138" cy="453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395" fill="norm" stroke="1" extrusionOk="0">
                  <a:moveTo>
                    <a:pt x="21202" y="1706"/>
                  </a:moveTo>
                  <a:cubicBezTo>
                    <a:pt x="20050" y="1103"/>
                    <a:pt x="18898" y="499"/>
                    <a:pt x="17314" y="198"/>
                  </a:cubicBezTo>
                  <a:cubicBezTo>
                    <a:pt x="15730" y="-104"/>
                    <a:pt x="13714" y="-104"/>
                    <a:pt x="11554" y="499"/>
                  </a:cubicBezTo>
                  <a:cubicBezTo>
                    <a:pt x="9394" y="1103"/>
                    <a:pt x="7090" y="2309"/>
                    <a:pt x="4930" y="4481"/>
                  </a:cubicBezTo>
                  <a:cubicBezTo>
                    <a:pt x="2770" y="6654"/>
                    <a:pt x="754" y="9791"/>
                    <a:pt x="178" y="12506"/>
                  </a:cubicBezTo>
                  <a:cubicBezTo>
                    <a:pt x="-398" y="15221"/>
                    <a:pt x="466" y="17514"/>
                    <a:pt x="2194" y="19022"/>
                  </a:cubicBezTo>
                  <a:cubicBezTo>
                    <a:pt x="3922" y="20531"/>
                    <a:pt x="6514" y="21255"/>
                    <a:pt x="9394" y="21375"/>
                  </a:cubicBezTo>
                  <a:cubicBezTo>
                    <a:pt x="12274" y="21496"/>
                    <a:pt x="15442" y="21013"/>
                    <a:pt x="18610" y="20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9" name="Line"/>
            <p:cNvSpPr/>
            <p:nvPr/>
          </p:nvSpPr>
          <p:spPr>
            <a:xfrm>
              <a:off x="5045632" y="8425856"/>
              <a:ext cx="14567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47" y="4670"/>
                    <a:pt x="9095" y="9341"/>
                    <a:pt x="12695" y="12941"/>
                  </a:cubicBezTo>
                  <a:cubicBezTo>
                    <a:pt x="16295" y="16541"/>
                    <a:pt x="18947" y="1907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0" name="Line"/>
            <p:cNvSpPr/>
            <p:nvPr/>
          </p:nvSpPr>
          <p:spPr>
            <a:xfrm>
              <a:off x="5085168" y="8379855"/>
              <a:ext cx="167469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600" fill="norm" stroke="1" extrusionOk="0">
                  <a:moveTo>
                    <a:pt x="21126" y="0"/>
                  </a:moveTo>
                  <a:cubicBezTo>
                    <a:pt x="19192" y="0"/>
                    <a:pt x="17257" y="0"/>
                    <a:pt x="14839" y="982"/>
                  </a:cubicBezTo>
                  <a:cubicBezTo>
                    <a:pt x="12422" y="1964"/>
                    <a:pt x="9520" y="3927"/>
                    <a:pt x="6780" y="6545"/>
                  </a:cubicBezTo>
                  <a:cubicBezTo>
                    <a:pt x="4039" y="9164"/>
                    <a:pt x="1460" y="12436"/>
                    <a:pt x="493" y="15055"/>
                  </a:cubicBezTo>
                  <a:cubicBezTo>
                    <a:pt x="-474" y="17673"/>
                    <a:pt x="171" y="19636"/>
                    <a:pt x="8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1" name="Line"/>
            <p:cNvSpPr/>
            <p:nvPr/>
          </p:nvSpPr>
          <p:spPr>
            <a:xfrm>
              <a:off x="5260303" y="8694196"/>
              <a:ext cx="38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2" name="Line"/>
            <p:cNvSpPr/>
            <p:nvPr/>
          </p:nvSpPr>
          <p:spPr>
            <a:xfrm>
              <a:off x="5321638" y="8571526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3" name="Line"/>
            <p:cNvSpPr/>
            <p:nvPr/>
          </p:nvSpPr>
          <p:spPr>
            <a:xfrm>
              <a:off x="5528643" y="8632861"/>
              <a:ext cx="28367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4" name="Line"/>
            <p:cNvSpPr/>
            <p:nvPr/>
          </p:nvSpPr>
          <p:spPr>
            <a:xfrm>
              <a:off x="5988653" y="8468199"/>
              <a:ext cx="153338" cy="218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1" fill="norm" stroke="1" extrusionOk="0">
                  <a:moveTo>
                    <a:pt x="0" y="1101"/>
                  </a:moveTo>
                  <a:cubicBezTo>
                    <a:pt x="1440" y="356"/>
                    <a:pt x="2880" y="-389"/>
                    <a:pt x="4320" y="232"/>
                  </a:cubicBezTo>
                  <a:cubicBezTo>
                    <a:pt x="5760" y="852"/>
                    <a:pt x="7200" y="2839"/>
                    <a:pt x="10080" y="6563"/>
                  </a:cubicBezTo>
                  <a:cubicBezTo>
                    <a:pt x="12960" y="10287"/>
                    <a:pt x="17280" y="15749"/>
                    <a:pt x="21600" y="21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5" name="Line"/>
            <p:cNvSpPr/>
            <p:nvPr/>
          </p:nvSpPr>
          <p:spPr>
            <a:xfrm>
              <a:off x="5950319" y="8456523"/>
              <a:ext cx="222339" cy="29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28" y="2769"/>
                    <a:pt x="13655" y="5538"/>
                    <a:pt x="10303" y="8123"/>
                  </a:cubicBezTo>
                  <a:cubicBezTo>
                    <a:pt x="6952" y="10708"/>
                    <a:pt x="4221" y="13108"/>
                    <a:pt x="2607" y="15323"/>
                  </a:cubicBezTo>
                  <a:cubicBezTo>
                    <a:pt x="993" y="17538"/>
                    <a:pt x="497" y="195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6" name="Line"/>
            <p:cNvSpPr/>
            <p:nvPr/>
          </p:nvSpPr>
          <p:spPr>
            <a:xfrm>
              <a:off x="5888984" y="8387522"/>
              <a:ext cx="30667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6200"/>
                    <a:pt x="1440" y="10800"/>
                    <a:pt x="5040" y="7200"/>
                  </a:cubicBezTo>
                  <a:cubicBezTo>
                    <a:pt x="8640" y="3600"/>
                    <a:pt x="1512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7" name="Line"/>
            <p:cNvSpPr/>
            <p:nvPr/>
          </p:nvSpPr>
          <p:spPr>
            <a:xfrm>
              <a:off x="6272326" y="8395189"/>
              <a:ext cx="130297" cy="355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8" h="21283" fill="norm" stroke="1" extrusionOk="0">
                  <a:moveTo>
                    <a:pt x="6113" y="0"/>
                  </a:moveTo>
                  <a:cubicBezTo>
                    <a:pt x="11004" y="2145"/>
                    <a:pt x="15894" y="4289"/>
                    <a:pt x="18543" y="7123"/>
                  </a:cubicBezTo>
                  <a:cubicBezTo>
                    <a:pt x="21192" y="9957"/>
                    <a:pt x="21600" y="13481"/>
                    <a:pt x="19155" y="16085"/>
                  </a:cubicBezTo>
                  <a:cubicBezTo>
                    <a:pt x="16709" y="18689"/>
                    <a:pt x="11411" y="20374"/>
                    <a:pt x="7743" y="20987"/>
                  </a:cubicBezTo>
                  <a:cubicBezTo>
                    <a:pt x="4075" y="21600"/>
                    <a:pt x="2038" y="21140"/>
                    <a:pt x="0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8" name="Line"/>
            <p:cNvSpPr/>
            <p:nvPr/>
          </p:nvSpPr>
          <p:spPr>
            <a:xfrm>
              <a:off x="6425663" y="8232718"/>
              <a:ext cx="207006" cy="20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0" y="1798"/>
                  </a:moveTo>
                  <a:cubicBezTo>
                    <a:pt x="1067" y="978"/>
                    <a:pt x="2133" y="157"/>
                    <a:pt x="3333" y="21"/>
                  </a:cubicBezTo>
                  <a:cubicBezTo>
                    <a:pt x="4533" y="-116"/>
                    <a:pt x="5867" y="431"/>
                    <a:pt x="7867" y="1935"/>
                  </a:cubicBezTo>
                  <a:cubicBezTo>
                    <a:pt x="9867" y="3438"/>
                    <a:pt x="12533" y="5899"/>
                    <a:pt x="13867" y="7813"/>
                  </a:cubicBezTo>
                  <a:cubicBezTo>
                    <a:pt x="15200" y="9727"/>
                    <a:pt x="15200" y="11094"/>
                    <a:pt x="14667" y="12325"/>
                  </a:cubicBezTo>
                  <a:cubicBezTo>
                    <a:pt x="14133" y="13555"/>
                    <a:pt x="13067" y="14649"/>
                    <a:pt x="11867" y="16016"/>
                  </a:cubicBezTo>
                  <a:cubicBezTo>
                    <a:pt x="10667" y="17383"/>
                    <a:pt x="9333" y="19023"/>
                    <a:pt x="9600" y="19843"/>
                  </a:cubicBezTo>
                  <a:cubicBezTo>
                    <a:pt x="9867" y="20664"/>
                    <a:pt x="11733" y="20664"/>
                    <a:pt x="14000" y="20800"/>
                  </a:cubicBezTo>
                  <a:cubicBezTo>
                    <a:pt x="16267" y="20937"/>
                    <a:pt x="18933" y="21211"/>
                    <a:pt x="21600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9" name="Line"/>
            <p:cNvSpPr/>
            <p:nvPr/>
          </p:nvSpPr>
          <p:spPr>
            <a:xfrm>
              <a:off x="0" y="9202306"/>
              <a:ext cx="269218" cy="207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106" fill="norm" stroke="1" extrusionOk="0">
                  <a:moveTo>
                    <a:pt x="9667" y="2909"/>
                  </a:moveTo>
                  <a:cubicBezTo>
                    <a:pt x="8667" y="1608"/>
                    <a:pt x="7667" y="306"/>
                    <a:pt x="6767" y="46"/>
                  </a:cubicBezTo>
                  <a:cubicBezTo>
                    <a:pt x="5867" y="-214"/>
                    <a:pt x="5067" y="567"/>
                    <a:pt x="3867" y="3690"/>
                  </a:cubicBezTo>
                  <a:cubicBezTo>
                    <a:pt x="2667" y="6812"/>
                    <a:pt x="1067" y="12278"/>
                    <a:pt x="367" y="15661"/>
                  </a:cubicBezTo>
                  <a:cubicBezTo>
                    <a:pt x="-333" y="19044"/>
                    <a:pt x="-133" y="20345"/>
                    <a:pt x="1867" y="20866"/>
                  </a:cubicBezTo>
                  <a:cubicBezTo>
                    <a:pt x="3867" y="21386"/>
                    <a:pt x="7667" y="21126"/>
                    <a:pt x="10567" y="19434"/>
                  </a:cubicBezTo>
                  <a:cubicBezTo>
                    <a:pt x="13467" y="17743"/>
                    <a:pt x="15467" y="14620"/>
                    <a:pt x="16567" y="12408"/>
                  </a:cubicBezTo>
                  <a:cubicBezTo>
                    <a:pt x="17667" y="10196"/>
                    <a:pt x="17867" y="8894"/>
                    <a:pt x="17467" y="8504"/>
                  </a:cubicBezTo>
                  <a:cubicBezTo>
                    <a:pt x="17067" y="8114"/>
                    <a:pt x="16067" y="8634"/>
                    <a:pt x="15367" y="9545"/>
                  </a:cubicBezTo>
                  <a:cubicBezTo>
                    <a:pt x="14667" y="10456"/>
                    <a:pt x="14267" y="11757"/>
                    <a:pt x="13967" y="13058"/>
                  </a:cubicBezTo>
                  <a:cubicBezTo>
                    <a:pt x="13667" y="14360"/>
                    <a:pt x="13467" y="15661"/>
                    <a:pt x="14167" y="16832"/>
                  </a:cubicBezTo>
                  <a:cubicBezTo>
                    <a:pt x="14867" y="18003"/>
                    <a:pt x="16467" y="19044"/>
                    <a:pt x="17667" y="19044"/>
                  </a:cubicBezTo>
                  <a:cubicBezTo>
                    <a:pt x="18867" y="19044"/>
                    <a:pt x="19667" y="18003"/>
                    <a:pt x="20267" y="16311"/>
                  </a:cubicBezTo>
                  <a:cubicBezTo>
                    <a:pt x="20867" y="14620"/>
                    <a:pt x="21267" y="12278"/>
                    <a:pt x="20967" y="10846"/>
                  </a:cubicBezTo>
                  <a:cubicBezTo>
                    <a:pt x="20667" y="9415"/>
                    <a:pt x="19667" y="8894"/>
                    <a:pt x="18667" y="8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0" name="Line"/>
            <p:cNvSpPr/>
            <p:nvPr/>
          </p:nvSpPr>
          <p:spPr>
            <a:xfrm>
              <a:off x="238523" y="9223207"/>
              <a:ext cx="314342" cy="15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0" y="7316"/>
                  </a:moveTo>
                  <a:cubicBezTo>
                    <a:pt x="1580" y="5923"/>
                    <a:pt x="3161" y="4529"/>
                    <a:pt x="4829" y="4877"/>
                  </a:cubicBezTo>
                  <a:cubicBezTo>
                    <a:pt x="6498" y="5226"/>
                    <a:pt x="8254" y="7316"/>
                    <a:pt x="9307" y="9407"/>
                  </a:cubicBezTo>
                  <a:cubicBezTo>
                    <a:pt x="10361" y="11497"/>
                    <a:pt x="10712" y="13587"/>
                    <a:pt x="10800" y="15503"/>
                  </a:cubicBezTo>
                  <a:cubicBezTo>
                    <a:pt x="10888" y="17419"/>
                    <a:pt x="10712" y="19161"/>
                    <a:pt x="10185" y="20206"/>
                  </a:cubicBezTo>
                  <a:cubicBezTo>
                    <a:pt x="9659" y="21252"/>
                    <a:pt x="8780" y="21600"/>
                    <a:pt x="8254" y="20729"/>
                  </a:cubicBezTo>
                  <a:cubicBezTo>
                    <a:pt x="7727" y="19858"/>
                    <a:pt x="7551" y="17768"/>
                    <a:pt x="7815" y="14981"/>
                  </a:cubicBezTo>
                  <a:cubicBezTo>
                    <a:pt x="8078" y="12194"/>
                    <a:pt x="8780" y="8710"/>
                    <a:pt x="9483" y="6271"/>
                  </a:cubicBezTo>
                  <a:cubicBezTo>
                    <a:pt x="10185" y="3832"/>
                    <a:pt x="10888" y="2439"/>
                    <a:pt x="12117" y="2439"/>
                  </a:cubicBezTo>
                  <a:cubicBezTo>
                    <a:pt x="13346" y="2439"/>
                    <a:pt x="15102" y="3832"/>
                    <a:pt x="16068" y="5400"/>
                  </a:cubicBezTo>
                  <a:cubicBezTo>
                    <a:pt x="17034" y="6968"/>
                    <a:pt x="17210" y="8710"/>
                    <a:pt x="17385" y="10452"/>
                  </a:cubicBezTo>
                  <a:cubicBezTo>
                    <a:pt x="17561" y="12194"/>
                    <a:pt x="17737" y="13936"/>
                    <a:pt x="17473" y="15503"/>
                  </a:cubicBezTo>
                  <a:cubicBezTo>
                    <a:pt x="17210" y="17071"/>
                    <a:pt x="16507" y="18465"/>
                    <a:pt x="16156" y="17942"/>
                  </a:cubicBezTo>
                  <a:cubicBezTo>
                    <a:pt x="15805" y="17419"/>
                    <a:pt x="15805" y="14981"/>
                    <a:pt x="16332" y="12194"/>
                  </a:cubicBezTo>
                  <a:cubicBezTo>
                    <a:pt x="16859" y="9406"/>
                    <a:pt x="17912" y="6271"/>
                    <a:pt x="18878" y="4181"/>
                  </a:cubicBezTo>
                  <a:cubicBezTo>
                    <a:pt x="19844" y="2090"/>
                    <a:pt x="20722" y="10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1" name="Line"/>
            <p:cNvSpPr/>
            <p:nvPr/>
          </p:nvSpPr>
          <p:spPr>
            <a:xfrm>
              <a:off x="585724" y="9231988"/>
              <a:ext cx="74477" cy="121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0967" fill="norm" stroke="1" extrusionOk="0">
                  <a:moveTo>
                    <a:pt x="5862" y="1130"/>
                  </a:moveTo>
                  <a:cubicBezTo>
                    <a:pt x="5862" y="3334"/>
                    <a:pt x="5862" y="5538"/>
                    <a:pt x="8382" y="5098"/>
                  </a:cubicBezTo>
                  <a:cubicBezTo>
                    <a:pt x="10902" y="4657"/>
                    <a:pt x="15942" y="1571"/>
                    <a:pt x="16662" y="469"/>
                  </a:cubicBezTo>
                  <a:cubicBezTo>
                    <a:pt x="17382" y="-633"/>
                    <a:pt x="13782" y="249"/>
                    <a:pt x="10182" y="2673"/>
                  </a:cubicBezTo>
                  <a:cubicBezTo>
                    <a:pt x="6582" y="5098"/>
                    <a:pt x="2982" y="9065"/>
                    <a:pt x="1182" y="12151"/>
                  </a:cubicBezTo>
                  <a:cubicBezTo>
                    <a:pt x="-618" y="15236"/>
                    <a:pt x="-618" y="17440"/>
                    <a:pt x="2982" y="18763"/>
                  </a:cubicBezTo>
                  <a:cubicBezTo>
                    <a:pt x="6582" y="20085"/>
                    <a:pt x="13782" y="20526"/>
                    <a:pt x="20982" y="20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2" name="Line"/>
            <p:cNvSpPr/>
            <p:nvPr/>
          </p:nvSpPr>
          <p:spPr>
            <a:xfrm>
              <a:off x="707302" y="9081266"/>
              <a:ext cx="205904" cy="281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082" fill="norm" stroke="1" extrusionOk="0">
                  <a:moveTo>
                    <a:pt x="10285" y="11763"/>
                  </a:moveTo>
                  <a:cubicBezTo>
                    <a:pt x="7618" y="12910"/>
                    <a:pt x="4952" y="14057"/>
                    <a:pt x="3218" y="15013"/>
                  </a:cubicBezTo>
                  <a:cubicBezTo>
                    <a:pt x="1485" y="15969"/>
                    <a:pt x="685" y="16733"/>
                    <a:pt x="285" y="17593"/>
                  </a:cubicBezTo>
                  <a:cubicBezTo>
                    <a:pt x="-115" y="18454"/>
                    <a:pt x="-115" y="19409"/>
                    <a:pt x="418" y="20174"/>
                  </a:cubicBezTo>
                  <a:cubicBezTo>
                    <a:pt x="952" y="20939"/>
                    <a:pt x="2018" y="21512"/>
                    <a:pt x="4152" y="20652"/>
                  </a:cubicBezTo>
                  <a:cubicBezTo>
                    <a:pt x="6285" y="19792"/>
                    <a:pt x="9485" y="17498"/>
                    <a:pt x="12285" y="14153"/>
                  </a:cubicBezTo>
                  <a:cubicBezTo>
                    <a:pt x="15085" y="10808"/>
                    <a:pt x="17485" y="6411"/>
                    <a:pt x="18818" y="3735"/>
                  </a:cubicBezTo>
                  <a:cubicBezTo>
                    <a:pt x="20152" y="1059"/>
                    <a:pt x="20418" y="103"/>
                    <a:pt x="20152" y="8"/>
                  </a:cubicBezTo>
                  <a:cubicBezTo>
                    <a:pt x="19885" y="-88"/>
                    <a:pt x="19085" y="677"/>
                    <a:pt x="18018" y="3066"/>
                  </a:cubicBezTo>
                  <a:cubicBezTo>
                    <a:pt x="16952" y="5455"/>
                    <a:pt x="15618" y="9469"/>
                    <a:pt x="14952" y="11954"/>
                  </a:cubicBezTo>
                  <a:cubicBezTo>
                    <a:pt x="14285" y="14439"/>
                    <a:pt x="14285" y="15395"/>
                    <a:pt x="14952" y="16351"/>
                  </a:cubicBezTo>
                  <a:cubicBezTo>
                    <a:pt x="15618" y="17307"/>
                    <a:pt x="16952" y="18262"/>
                    <a:pt x="18152" y="18454"/>
                  </a:cubicBezTo>
                  <a:cubicBezTo>
                    <a:pt x="19352" y="18645"/>
                    <a:pt x="20418" y="18071"/>
                    <a:pt x="21485" y="17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3" name="Line"/>
            <p:cNvSpPr/>
            <p:nvPr/>
          </p:nvSpPr>
          <p:spPr>
            <a:xfrm>
              <a:off x="828870" y="8989265"/>
              <a:ext cx="428467" cy="328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373" fill="norm" stroke="1" extrusionOk="0">
                  <a:moveTo>
                    <a:pt x="1543" y="18201"/>
                  </a:moveTo>
                  <a:cubicBezTo>
                    <a:pt x="771" y="18035"/>
                    <a:pt x="0" y="17869"/>
                    <a:pt x="0" y="17786"/>
                  </a:cubicBezTo>
                  <a:cubicBezTo>
                    <a:pt x="0" y="17702"/>
                    <a:pt x="771" y="17702"/>
                    <a:pt x="2700" y="17536"/>
                  </a:cubicBezTo>
                  <a:cubicBezTo>
                    <a:pt x="4629" y="17370"/>
                    <a:pt x="7714" y="17038"/>
                    <a:pt x="9643" y="16789"/>
                  </a:cubicBezTo>
                  <a:cubicBezTo>
                    <a:pt x="11571" y="16539"/>
                    <a:pt x="12343" y="16373"/>
                    <a:pt x="12407" y="16124"/>
                  </a:cubicBezTo>
                  <a:cubicBezTo>
                    <a:pt x="12471" y="15875"/>
                    <a:pt x="11829" y="15542"/>
                    <a:pt x="11057" y="15626"/>
                  </a:cubicBezTo>
                  <a:cubicBezTo>
                    <a:pt x="10286" y="15709"/>
                    <a:pt x="9386" y="16207"/>
                    <a:pt x="8871" y="16955"/>
                  </a:cubicBezTo>
                  <a:cubicBezTo>
                    <a:pt x="8357" y="17702"/>
                    <a:pt x="8229" y="18699"/>
                    <a:pt x="8421" y="19447"/>
                  </a:cubicBezTo>
                  <a:cubicBezTo>
                    <a:pt x="8614" y="20195"/>
                    <a:pt x="9129" y="20693"/>
                    <a:pt x="10029" y="21026"/>
                  </a:cubicBezTo>
                  <a:cubicBezTo>
                    <a:pt x="10929" y="21358"/>
                    <a:pt x="12214" y="21524"/>
                    <a:pt x="13500" y="21192"/>
                  </a:cubicBezTo>
                  <a:cubicBezTo>
                    <a:pt x="14786" y="20859"/>
                    <a:pt x="16071" y="20029"/>
                    <a:pt x="16907" y="19281"/>
                  </a:cubicBezTo>
                  <a:cubicBezTo>
                    <a:pt x="17743" y="18533"/>
                    <a:pt x="18129" y="17869"/>
                    <a:pt x="18129" y="17204"/>
                  </a:cubicBezTo>
                  <a:cubicBezTo>
                    <a:pt x="18129" y="16539"/>
                    <a:pt x="17743" y="15875"/>
                    <a:pt x="17421" y="15958"/>
                  </a:cubicBezTo>
                  <a:cubicBezTo>
                    <a:pt x="17100" y="16041"/>
                    <a:pt x="16843" y="16872"/>
                    <a:pt x="16650" y="17786"/>
                  </a:cubicBezTo>
                  <a:cubicBezTo>
                    <a:pt x="16457" y="18699"/>
                    <a:pt x="16329" y="19696"/>
                    <a:pt x="16586" y="19862"/>
                  </a:cubicBezTo>
                  <a:cubicBezTo>
                    <a:pt x="16843" y="20029"/>
                    <a:pt x="17486" y="19364"/>
                    <a:pt x="18257" y="17702"/>
                  </a:cubicBezTo>
                  <a:cubicBezTo>
                    <a:pt x="19029" y="16041"/>
                    <a:pt x="19929" y="13382"/>
                    <a:pt x="20507" y="10558"/>
                  </a:cubicBezTo>
                  <a:cubicBezTo>
                    <a:pt x="21086" y="7733"/>
                    <a:pt x="21343" y="4742"/>
                    <a:pt x="21471" y="2832"/>
                  </a:cubicBezTo>
                  <a:cubicBezTo>
                    <a:pt x="21600" y="921"/>
                    <a:pt x="21600" y="90"/>
                    <a:pt x="21343" y="7"/>
                  </a:cubicBezTo>
                  <a:cubicBezTo>
                    <a:pt x="21086" y="-76"/>
                    <a:pt x="20571" y="589"/>
                    <a:pt x="20121" y="2915"/>
                  </a:cubicBezTo>
                  <a:cubicBezTo>
                    <a:pt x="19671" y="5241"/>
                    <a:pt x="19286" y="9229"/>
                    <a:pt x="19093" y="12302"/>
                  </a:cubicBezTo>
                  <a:cubicBezTo>
                    <a:pt x="18900" y="15376"/>
                    <a:pt x="18900" y="17536"/>
                    <a:pt x="18900" y="19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4" name="Line"/>
            <p:cNvSpPr/>
            <p:nvPr/>
          </p:nvSpPr>
          <p:spPr>
            <a:xfrm>
              <a:off x="1513389" y="9204835"/>
              <a:ext cx="138913" cy="177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187" fill="norm" stroke="1" extrusionOk="0">
                  <a:moveTo>
                    <a:pt x="13558" y="4925"/>
                  </a:moveTo>
                  <a:cubicBezTo>
                    <a:pt x="12401" y="3404"/>
                    <a:pt x="11243" y="1883"/>
                    <a:pt x="9701" y="970"/>
                  </a:cubicBezTo>
                  <a:cubicBezTo>
                    <a:pt x="8158" y="57"/>
                    <a:pt x="6229" y="-247"/>
                    <a:pt x="4493" y="209"/>
                  </a:cubicBezTo>
                  <a:cubicBezTo>
                    <a:pt x="2758" y="666"/>
                    <a:pt x="1215" y="1883"/>
                    <a:pt x="443" y="3404"/>
                  </a:cubicBezTo>
                  <a:cubicBezTo>
                    <a:pt x="-328" y="4925"/>
                    <a:pt x="-328" y="6750"/>
                    <a:pt x="2372" y="8119"/>
                  </a:cubicBezTo>
                  <a:cubicBezTo>
                    <a:pt x="5072" y="9488"/>
                    <a:pt x="10472" y="10401"/>
                    <a:pt x="13943" y="11314"/>
                  </a:cubicBezTo>
                  <a:cubicBezTo>
                    <a:pt x="17415" y="12226"/>
                    <a:pt x="18958" y="13139"/>
                    <a:pt x="19922" y="14356"/>
                  </a:cubicBezTo>
                  <a:cubicBezTo>
                    <a:pt x="20886" y="15573"/>
                    <a:pt x="21272" y="17094"/>
                    <a:pt x="20693" y="18311"/>
                  </a:cubicBezTo>
                  <a:cubicBezTo>
                    <a:pt x="20115" y="19528"/>
                    <a:pt x="18572" y="20440"/>
                    <a:pt x="16836" y="20897"/>
                  </a:cubicBezTo>
                  <a:cubicBezTo>
                    <a:pt x="15101" y="21353"/>
                    <a:pt x="13172" y="21353"/>
                    <a:pt x="12208" y="20288"/>
                  </a:cubicBezTo>
                  <a:cubicBezTo>
                    <a:pt x="11243" y="19223"/>
                    <a:pt x="11243" y="17094"/>
                    <a:pt x="11243" y="14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5" name="Line"/>
            <p:cNvSpPr/>
            <p:nvPr/>
          </p:nvSpPr>
          <p:spPr>
            <a:xfrm>
              <a:off x="1680848" y="9250642"/>
              <a:ext cx="121712" cy="14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16" fill="norm" stroke="1" extrusionOk="0">
                  <a:moveTo>
                    <a:pt x="14681" y="487"/>
                  </a:moveTo>
                  <a:cubicBezTo>
                    <a:pt x="12431" y="102"/>
                    <a:pt x="10181" y="-284"/>
                    <a:pt x="8156" y="295"/>
                  </a:cubicBezTo>
                  <a:cubicBezTo>
                    <a:pt x="6131" y="873"/>
                    <a:pt x="4331" y="2416"/>
                    <a:pt x="2981" y="4152"/>
                  </a:cubicBezTo>
                  <a:cubicBezTo>
                    <a:pt x="1631" y="5887"/>
                    <a:pt x="731" y="7816"/>
                    <a:pt x="281" y="10323"/>
                  </a:cubicBezTo>
                  <a:cubicBezTo>
                    <a:pt x="-169" y="12830"/>
                    <a:pt x="-169" y="15916"/>
                    <a:pt x="956" y="17652"/>
                  </a:cubicBezTo>
                  <a:cubicBezTo>
                    <a:pt x="2081" y="19387"/>
                    <a:pt x="4331" y="19773"/>
                    <a:pt x="6356" y="19195"/>
                  </a:cubicBezTo>
                  <a:cubicBezTo>
                    <a:pt x="8381" y="18616"/>
                    <a:pt x="10181" y="17073"/>
                    <a:pt x="11531" y="14952"/>
                  </a:cubicBezTo>
                  <a:cubicBezTo>
                    <a:pt x="12881" y="12830"/>
                    <a:pt x="13781" y="10130"/>
                    <a:pt x="14231" y="10130"/>
                  </a:cubicBezTo>
                  <a:cubicBezTo>
                    <a:pt x="14681" y="10130"/>
                    <a:pt x="14681" y="12830"/>
                    <a:pt x="15806" y="15145"/>
                  </a:cubicBezTo>
                  <a:cubicBezTo>
                    <a:pt x="16931" y="17459"/>
                    <a:pt x="19181" y="19387"/>
                    <a:pt x="21431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6" name="Line"/>
            <p:cNvSpPr/>
            <p:nvPr/>
          </p:nvSpPr>
          <p:spPr>
            <a:xfrm>
              <a:off x="1849334" y="9286603"/>
              <a:ext cx="137230" cy="69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0978" fill="norm" stroke="1" extrusionOk="0">
                  <a:moveTo>
                    <a:pt x="2279" y="1692"/>
                  </a:moveTo>
                  <a:cubicBezTo>
                    <a:pt x="1479" y="5550"/>
                    <a:pt x="679" y="9407"/>
                    <a:pt x="279" y="13264"/>
                  </a:cubicBezTo>
                  <a:cubicBezTo>
                    <a:pt x="-121" y="17121"/>
                    <a:pt x="-121" y="20978"/>
                    <a:pt x="479" y="20978"/>
                  </a:cubicBezTo>
                  <a:cubicBezTo>
                    <a:pt x="1079" y="20978"/>
                    <a:pt x="2279" y="17121"/>
                    <a:pt x="3279" y="13264"/>
                  </a:cubicBezTo>
                  <a:cubicBezTo>
                    <a:pt x="4279" y="9407"/>
                    <a:pt x="5079" y="5550"/>
                    <a:pt x="6279" y="5935"/>
                  </a:cubicBezTo>
                  <a:cubicBezTo>
                    <a:pt x="7479" y="6321"/>
                    <a:pt x="9079" y="10950"/>
                    <a:pt x="10279" y="11335"/>
                  </a:cubicBezTo>
                  <a:cubicBezTo>
                    <a:pt x="11479" y="11721"/>
                    <a:pt x="12279" y="7864"/>
                    <a:pt x="14079" y="4778"/>
                  </a:cubicBezTo>
                  <a:cubicBezTo>
                    <a:pt x="15879" y="1692"/>
                    <a:pt x="18679" y="-622"/>
                    <a:pt x="20079" y="149"/>
                  </a:cubicBezTo>
                  <a:cubicBezTo>
                    <a:pt x="21479" y="921"/>
                    <a:pt x="21479" y="4778"/>
                    <a:pt x="21479" y="8635"/>
                  </a:cubicBezTo>
                  <a:cubicBezTo>
                    <a:pt x="21479" y="12492"/>
                    <a:pt x="21479" y="16349"/>
                    <a:pt x="21479" y="20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7" name="Line"/>
            <p:cNvSpPr/>
            <p:nvPr/>
          </p:nvSpPr>
          <p:spPr>
            <a:xfrm>
              <a:off x="2014368" y="9192540"/>
              <a:ext cx="98379" cy="319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7" h="21600" fill="norm" stroke="1" extrusionOk="0">
                  <a:moveTo>
                    <a:pt x="7085" y="6739"/>
                  </a:moveTo>
                  <a:cubicBezTo>
                    <a:pt x="6005" y="10886"/>
                    <a:pt x="4925" y="15034"/>
                    <a:pt x="3845" y="17712"/>
                  </a:cubicBezTo>
                  <a:cubicBezTo>
                    <a:pt x="2765" y="20390"/>
                    <a:pt x="1685" y="21600"/>
                    <a:pt x="875" y="21600"/>
                  </a:cubicBezTo>
                  <a:cubicBezTo>
                    <a:pt x="65" y="21600"/>
                    <a:pt x="-475" y="20390"/>
                    <a:pt x="605" y="17194"/>
                  </a:cubicBezTo>
                  <a:cubicBezTo>
                    <a:pt x="1685" y="13997"/>
                    <a:pt x="4385" y="8813"/>
                    <a:pt x="6545" y="5789"/>
                  </a:cubicBezTo>
                  <a:cubicBezTo>
                    <a:pt x="8705" y="2765"/>
                    <a:pt x="10325" y="1901"/>
                    <a:pt x="12485" y="1555"/>
                  </a:cubicBezTo>
                  <a:cubicBezTo>
                    <a:pt x="14645" y="1210"/>
                    <a:pt x="17345" y="1382"/>
                    <a:pt x="18965" y="1901"/>
                  </a:cubicBezTo>
                  <a:cubicBezTo>
                    <a:pt x="20585" y="2419"/>
                    <a:pt x="21125" y="3283"/>
                    <a:pt x="20585" y="4406"/>
                  </a:cubicBezTo>
                  <a:cubicBezTo>
                    <a:pt x="20045" y="5530"/>
                    <a:pt x="18425" y="6912"/>
                    <a:pt x="16265" y="7776"/>
                  </a:cubicBezTo>
                  <a:cubicBezTo>
                    <a:pt x="14105" y="8640"/>
                    <a:pt x="11405" y="8986"/>
                    <a:pt x="9785" y="8726"/>
                  </a:cubicBezTo>
                  <a:cubicBezTo>
                    <a:pt x="8165" y="8467"/>
                    <a:pt x="7625" y="7603"/>
                    <a:pt x="8435" y="6048"/>
                  </a:cubicBezTo>
                  <a:cubicBezTo>
                    <a:pt x="9245" y="4493"/>
                    <a:pt x="11405" y="2246"/>
                    <a:pt x="135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8" name="Line"/>
            <p:cNvSpPr/>
            <p:nvPr/>
          </p:nvSpPr>
          <p:spPr>
            <a:xfrm>
              <a:off x="2116899" y="9068507"/>
              <a:ext cx="191672" cy="239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2880"/>
                  </a:moveTo>
                  <a:cubicBezTo>
                    <a:pt x="2016" y="1502"/>
                    <a:pt x="4032" y="123"/>
                    <a:pt x="5184" y="8"/>
                  </a:cubicBezTo>
                  <a:cubicBezTo>
                    <a:pt x="6336" y="-107"/>
                    <a:pt x="6624" y="1042"/>
                    <a:pt x="6624" y="4144"/>
                  </a:cubicBezTo>
                  <a:cubicBezTo>
                    <a:pt x="6624" y="7246"/>
                    <a:pt x="6336" y="12302"/>
                    <a:pt x="6192" y="15404"/>
                  </a:cubicBezTo>
                  <a:cubicBezTo>
                    <a:pt x="6048" y="18506"/>
                    <a:pt x="6048" y="19655"/>
                    <a:pt x="6768" y="20229"/>
                  </a:cubicBezTo>
                  <a:cubicBezTo>
                    <a:pt x="7488" y="20804"/>
                    <a:pt x="8928" y="20804"/>
                    <a:pt x="10656" y="19999"/>
                  </a:cubicBezTo>
                  <a:cubicBezTo>
                    <a:pt x="12384" y="19195"/>
                    <a:pt x="14400" y="17587"/>
                    <a:pt x="15696" y="16093"/>
                  </a:cubicBezTo>
                  <a:cubicBezTo>
                    <a:pt x="16992" y="14599"/>
                    <a:pt x="17568" y="13221"/>
                    <a:pt x="16992" y="12761"/>
                  </a:cubicBezTo>
                  <a:cubicBezTo>
                    <a:pt x="16416" y="12302"/>
                    <a:pt x="14688" y="12761"/>
                    <a:pt x="13392" y="13565"/>
                  </a:cubicBezTo>
                  <a:cubicBezTo>
                    <a:pt x="12096" y="14370"/>
                    <a:pt x="11232" y="15519"/>
                    <a:pt x="10656" y="16667"/>
                  </a:cubicBezTo>
                  <a:cubicBezTo>
                    <a:pt x="10080" y="17816"/>
                    <a:pt x="9792" y="18965"/>
                    <a:pt x="11664" y="19770"/>
                  </a:cubicBezTo>
                  <a:cubicBezTo>
                    <a:pt x="13536" y="20574"/>
                    <a:pt x="17568" y="21033"/>
                    <a:pt x="2160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9" name="Line"/>
            <p:cNvSpPr/>
            <p:nvPr/>
          </p:nvSpPr>
          <p:spPr>
            <a:xfrm>
              <a:off x="2470142" y="9238541"/>
              <a:ext cx="106769" cy="128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259" fill="norm" stroke="1" extrusionOk="0">
                  <a:moveTo>
                    <a:pt x="1429" y="0"/>
                  </a:moveTo>
                  <a:cubicBezTo>
                    <a:pt x="915" y="4235"/>
                    <a:pt x="400" y="8471"/>
                    <a:pt x="143" y="11647"/>
                  </a:cubicBezTo>
                  <a:cubicBezTo>
                    <a:pt x="-114" y="14823"/>
                    <a:pt x="-114" y="16941"/>
                    <a:pt x="915" y="18635"/>
                  </a:cubicBezTo>
                  <a:cubicBezTo>
                    <a:pt x="1943" y="20329"/>
                    <a:pt x="4000" y="21600"/>
                    <a:pt x="5800" y="21176"/>
                  </a:cubicBezTo>
                  <a:cubicBezTo>
                    <a:pt x="7600" y="20753"/>
                    <a:pt x="9143" y="18635"/>
                    <a:pt x="11715" y="15035"/>
                  </a:cubicBezTo>
                  <a:cubicBezTo>
                    <a:pt x="14286" y="11435"/>
                    <a:pt x="17886" y="6353"/>
                    <a:pt x="21486" y="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0" name="Line"/>
            <p:cNvSpPr/>
            <p:nvPr/>
          </p:nvSpPr>
          <p:spPr>
            <a:xfrm>
              <a:off x="2592276" y="9261542"/>
              <a:ext cx="153305" cy="93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353" fill="norm" stroke="1" extrusionOk="0">
                  <a:moveTo>
                    <a:pt x="9556" y="0"/>
                  </a:moveTo>
                  <a:cubicBezTo>
                    <a:pt x="6723" y="3503"/>
                    <a:pt x="3890" y="7005"/>
                    <a:pt x="2120" y="10216"/>
                  </a:cubicBezTo>
                  <a:cubicBezTo>
                    <a:pt x="349" y="13427"/>
                    <a:pt x="-359" y="16346"/>
                    <a:pt x="172" y="18389"/>
                  </a:cubicBezTo>
                  <a:cubicBezTo>
                    <a:pt x="703" y="20432"/>
                    <a:pt x="2474" y="21600"/>
                    <a:pt x="4067" y="21308"/>
                  </a:cubicBezTo>
                  <a:cubicBezTo>
                    <a:pt x="5661" y="21016"/>
                    <a:pt x="7077" y="19265"/>
                    <a:pt x="8493" y="17514"/>
                  </a:cubicBezTo>
                  <a:cubicBezTo>
                    <a:pt x="9910" y="15762"/>
                    <a:pt x="11326" y="14011"/>
                    <a:pt x="12389" y="14595"/>
                  </a:cubicBezTo>
                  <a:cubicBezTo>
                    <a:pt x="13451" y="15178"/>
                    <a:pt x="14159" y="18097"/>
                    <a:pt x="15575" y="19557"/>
                  </a:cubicBezTo>
                  <a:cubicBezTo>
                    <a:pt x="16992" y="21016"/>
                    <a:pt x="19116" y="21016"/>
                    <a:pt x="21241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1" name="Line"/>
            <p:cNvSpPr/>
            <p:nvPr/>
          </p:nvSpPr>
          <p:spPr>
            <a:xfrm>
              <a:off x="2806915" y="9230874"/>
              <a:ext cx="145670" cy="186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876"/>
                  </a:moveTo>
                  <a:cubicBezTo>
                    <a:pt x="2653" y="6422"/>
                    <a:pt x="5305" y="11968"/>
                    <a:pt x="6632" y="15616"/>
                  </a:cubicBezTo>
                  <a:cubicBezTo>
                    <a:pt x="7958" y="19265"/>
                    <a:pt x="7958" y="21016"/>
                    <a:pt x="7389" y="21308"/>
                  </a:cubicBezTo>
                  <a:cubicBezTo>
                    <a:pt x="6821" y="21600"/>
                    <a:pt x="5684" y="20432"/>
                    <a:pt x="4926" y="18243"/>
                  </a:cubicBezTo>
                  <a:cubicBezTo>
                    <a:pt x="4168" y="16054"/>
                    <a:pt x="3789" y="12843"/>
                    <a:pt x="6632" y="9632"/>
                  </a:cubicBezTo>
                  <a:cubicBezTo>
                    <a:pt x="9474" y="6422"/>
                    <a:pt x="15537" y="321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2" name="Line"/>
            <p:cNvSpPr/>
            <p:nvPr/>
          </p:nvSpPr>
          <p:spPr>
            <a:xfrm>
              <a:off x="6870340" y="8022069"/>
              <a:ext cx="1257363" cy="4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541"/>
                  </a:moveTo>
                  <a:cubicBezTo>
                    <a:pt x="1756" y="2541"/>
                    <a:pt x="3512" y="2541"/>
                    <a:pt x="5290" y="1906"/>
                  </a:cubicBezTo>
                  <a:cubicBezTo>
                    <a:pt x="7068" y="1271"/>
                    <a:pt x="8868" y="0"/>
                    <a:pt x="10580" y="0"/>
                  </a:cubicBezTo>
                  <a:cubicBezTo>
                    <a:pt x="12293" y="0"/>
                    <a:pt x="13917" y="1271"/>
                    <a:pt x="15498" y="3812"/>
                  </a:cubicBezTo>
                  <a:cubicBezTo>
                    <a:pt x="17078" y="6353"/>
                    <a:pt x="18615" y="10165"/>
                    <a:pt x="19185" y="12071"/>
                  </a:cubicBezTo>
                  <a:cubicBezTo>
                    <a:pt x="19756" y="13977"/>
                    <a:pt x="19361" y="13977"/>
                    <a:pt x="18439" y="12706"/>
                  </a:cubicBezTo>
                  <a:cubicBezTo>
                    <a:pt x="17517" y="11435"/>
                    <a:pt x="16068" y="8894"/>
                    <a:pt x="14466" y="6988"/>
                  </a:cubicBezTo>
                  <a:cubicBezTo>
                    <a:pt x="12863" y="5082"/>
                    <a:pt x="11107" y="3812"/>
                    <a:pt x="9702" y="3177"/>
                  </a:cubicBezTo>
                  <a:cubicBezTo>
                    <a:pt x="8298" y="2541"/>
                    <a:pt x="7244" y="2541"/>
                    <a:pt x="7529" y="3177"/>
                  </a:cubicBezTo>
                  <a:cubicBezTo>
                    <a:pt x="7815" y="3812"/>
                    <a:pt x="9439" y="5082"/>
                    <a:pt x="11173" y="6353"/>
                  </a:cubicBezTo>
                  <a:cubicBezTo>
                    <a:pt x="12907" y="7624"/>
                    <a:pt x="14751" y="8894"/>
                    <a:pt x="16507" y="11435"/>
                  </a:cubicBezTo>
                  <a:cubicBezTo>
                    <a:pt x="18263" y="13977"/>
                    <a:pt x="19932" y="177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3" name="Line"/>
            <p:cNvSpPr/>
            <p:nvPr/>
          </p:nvSpPr>
          <p:spPr>
            <a:xfrm>
              <a:off x="7663544" y="8149850"/>
              <a:ext cx="379823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3279" y="0"/>
                  </a:moveTo>
                  <a:cubicBezTo>
                    <a:pt x="2554" y="0"/>
                    <a:pt x="1830" y="0"/>
                    <a:pt x="1395" y="581"/>
                  </a:cubicBezTo>
                  <a:cubicBezTo>
                    <a:pt x="960" y="1161"/>
                    <a:pt x="815" y="2323"/>
                    <a:pt x="597" y="4645"/>
                  </a:cubicBezTo>
                  <a:cubicBezTo>
                    <a:pt x="380" y="6968"/>
                    <a:pt x="90" y="10452"/>
                    <a:pt x="17" y="12890"/>
                  </a:cubicBezTo>
                  <a:cubicBezTo>
                    <a:pt x="-55" y="15329"/>
                    <a:pt x="90" y="16723"/>
                    <a:pt x="525" y="17536"/>
                  </a:cubicBezTo>
                  <a:cubicBezTo>
                    <a:pt x="960" y="18348"/>
                    <a:pt x="1685" y="18581"/>
                    <a:pt x="2917" y="17419"/>
                  </a:cubicBezTo>
                  <a:cubicBezTo>
                    <a:pt x="4149" y="16258"/>
                    <a:pt x="5889" y="13703"/>
                    <a:pt x="7048" y="11729"/>
                  </a:cubicBezTo>
                  <a:cubicBezTo>
                    <a:pt x="8208" y="9755"/>
                    <a:pt x="8788" y="8361"/>
                    <a:pt x="8933" y="8245"/>
                  </a:cubicBezTo>
                  <a:cubicBezTo>
                    <a:pt x="9078" y="8129"/>
                    <a:pt x="8788" y="9290"/>
                    <a:pt x="8715" y="10452"/>
                  </a:cubicBezTo>
                  <a:cubicBezTo>
                    <a:pt x="8643" y="11613"/>
                    <a:pt x="8788" y="12774"/>
                    <a:pt x="9223" y="13355"/>
                  </a:cubicBezTo>
                  <a:cubicBezTo>
                    <a:pt x="9658" y="13935"/>
                    <a:pt x="10383" y="13935"/>
                    <a:pt x="11035" y="13587"/>
                  </a:cubicBezTo>
                  <a:cubicBezTo>
                    <a:pt x="11687" y="13239"/>
                    <a:pt x="12267" y="12542"/>
                    <a:pt x="12847" y="12542"/>
                  </a:cubicBezTo>
                  <a:cubicBezTo>
                    <a:pt x="13427" y="12542"/>
                    <a:pt x="14007" y="13239"/>
                    <a:pt x="14007" y="14284"/>
                  </a:cubicBezTo>
                  <a:cubicBezTo>
                    <a:pt x="14007" y="15329"/>
                    <a:pt x="13427" y="16723"/>
                    <a:pt x="13137" y="16839"/>
                  </a:cubicBezTo>
                  <a:cubicBezTo>
                    <a:pt x="12847" y="16955"/>
                    <a:pt x="12847" y="15794"/>
                    <a:pt x="13354" y="14284"/>
                  </a:cubicBezTo>
                  <a:cubicBezTo>
                    <a:pt x="13862" y="12774"/>
                    <a:pt x="14877" y="10916"/>
                    <a:pt x="15746" y="9871"/>
                  </a:cubicBezTo>
                  <a:cubicBezTo>
                    <a:pt x="16616" y="8826"/>
                    <a:pt x="17341" y="8594"/>
                    <a:pt x="18138" y="8826"/>
                  </a:cubicBezTo>
                  <a:cubicBezTo>
                    <a:pt x="18936" y="9058"/>
                    <a:pt x="19805" y="9755"/>
                    <a:pt x="20385" y="11961"/>
                  </a:cubicBezTo>
                  <a:cubicBezTo>
                    <a:pt x="20965" y="14168"/>
                    <a:pt x="21255" y="17884"/>
                    <a:pt x="215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4" name="Line"/>
            <p:cNvSpPr/>
            <p:nvPr/>
          </p:nvSpPr>
          <p:spPr>
            <a:xfrm>
              <a:off x="8114465" y="8236741"/>
              <a:ext cx="230641" cy="18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400" fill="norm" stroke="1" extrusionOk="0">
                  <a:moveTo>
                    <a:pt x="8964" y="2335"/>
                  </a:moveTo>
                  <a:cubicBezTo>
                    <a:pt x="8024" y="1168"/>
                    <a:pt x="7085" y="0"/>
                    <a:pt x="6146" y="0"/>
                  </a:cubicBezTo>
                  <a:cubicBezTo>
                    <a:pt x="5207" y="0"/>
                    <a:pt x="4268" y="1168"/>
                    <a:pt x="3211" y="3211"/>
                  </a:cubicBezTo>
                  <a:cubicBezTo>
                    <a:pt x="2155" y="5254"/>
                    <a:pt x="981" y="8173"/>
                    <a:pt x="394" y="10508"/>
                  </a:cubicBezTo>
                  <a:cubicBezTo>
                    <a:pt x="-193" y="12843"/>
                    <a:pt x="-193" y="14595"/>
                    <a:pt x="864" y="16054"/>
                  </a:cubicBezTo>
                  <a:cubicBezTo>
                    <a:pt x="1920" y="17513"/>
                    <a:pt x="4033" y="18681"/>
                    <a:pt x="6850" y="17805"/>
                  </a:cubicBezTo>
                  <a:cubicBezTo>
                    <a:pt x="9668" y="16930"/>
                    <a:pt x="13190" y="14011"/>
                    <a:pt x="15303" y="11968"/>
                  </a:cubicBezTo>
                  <a:cubicBezTo>
                    <a:pt x="17416" y="9924"/>
                    <a:pt x="18120" y="8757"/>
                    <a:pt x="17885" y="8027"/>
                  </a:cubicBezTo>
                  <a:cubicBezTo>
                    <a:pt x="17650" y="7297"/>
                    <a:pt x="16477" y="7005"/>
                    <a:pt x="15420" y="7297"/>
                  </a:cubicBezTo>
                  <a:cubicBezTo>
                    <a:pt x="14364" y="7589"/>
                    <a:pt x="13424" y="8465"/>
                    <a:pt x="12485" y="10362"/>
                  </a:cubicBezTo>
                  <a:cubicBezTo>
                    <a:pt x="11546" y="12259"/>
                    <a:pt x="10607" y="15178"/>
                    <a:pt x="10607" y="17222"/>
                  </a:cubicBezTo>
                  <a:cubicBezTo>
                    <a:pt x="10607" y="19265"/>
                    <a:pt x="11546" y="20432"/>
                    <a:pt x="12837" y="21016"/>
                  </a:cubicBezTo>
                  <a:cubicBezTo>
                    <a:pt x="14129" y="21600"/>
                    <a:pt x="15772" y="21600"/>
                    <a:pt x="17298" y="20432"/>
                  </a:cubicBezTo>
                  <a:cubicBezTo>
                    <a:pt x="18824" y="19265"/>
                    <a:pt x="20233" y="16930"/>
                    <a:pt x="20820" y="15032"/>
                  </a:cubicBezTo>
                  <a:cubicBezTo>
                    <a:pt x="21407" y="13135"/>
                    <a:pt x="21172" y="11676"/>
                    <a:pt x="20937" y="102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5" name="Line"/>
            <p:cNvSpPr/>
            <p:nvPr/>
          </p:nvSpPr>
          <p:spPr>
            <a:xfrm>
              <a:off x="8327039" y="8236131"/>
              <a:ext cx="781906" cy="303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177" fill="norm" stroke="1" extrusionOk="0">
                  <a:moveTo>
                    <a:pt x="0" y="4149"/>
                  </a:moveTo>
                  <a:cubicBezTo>
                    <a:pt x="281" y="3613"/>
                    <a:pt x="563" y="3078"/>
                    <a:pt x="879" y="3078"/>
                  </a:cubicBezTo>
                  <a:cubicBezTo>
                    <a:pt x="1196" y="3078"/>
                    <a:pt x="1548" y="3613"/>
                    <a:pt x="1970" y="5309"/>
                  </a:cubicBezTo>
                  <a:cubicBezTo>
                    <a:pt x="2392" y="7005"/>
                    <a:pt x="2885" y="9861"/>
                    <a:pt x="3096" y="11736"/>
                  </a:cubicBezTo>
                  <a:cubicBezTo>
                    <a:pt x="3307" y="13610"/>
                    <a:pt x="3236" y="14502"/>
                    <a:pt x="3025" y="15038"/>
                  </a:cubicBezTo>
                  <a:cubicBezTo>
                    <a:pt x="2814" y="15574"/>
                    <a:pt x="2463" y="15752"/>
                    <a:pt x="2287" y="15395"/>
                  </a:cubicBezTo>
                  <a:cubicBezTo>
                    <a:pt x="2111" y="15038"/>
                    <a:pt x="2111" y="14145"/>
                    <a:pt x="2357" y="12628"/>
                  </a:cubicBezTo>
                  <a:cubicBezTo>
                    <a:pt x="2603" y="11111"/>
                    <a:pt x="3096" y="8969"/>
                    <a:pt x="3553" y="7630"/>
                  </a:cubicBezTo>
                  <a:cubicBezTo>
                    <a:pt x="4010" y="6291"/>
                    <a:pt x="4433" y="5755"/>
                    <a:pt x="4820" y="5488"/>
                  </a:cubicBezTo>
                  <a:cubicBezTo>
                    <a:pt x="5207" y="5220"/>
                    <a:pt x="5558" y="5220"/>
                    <a:pt x="5875" y="5488"/>
                  </a:cubicBezTo>
                  <a:cubicBezTo>
                    <a:pt x="6192" y="5755"/>
                    <a:pt x="6473" y="6291"/>
                    <a:pt x="6719" y="7541"/>
                  </a:cubicBezTo>
                  <a:cubicBezTo>
                    <a:pt x="6965" y="8790"/>
                    <a:pt x="7177" y="10754"/>
                    <a:pt x="7282" y="12182"/>
                  </a:cubicBezTo>
                  <a:cubicBezTo>
                    <a:pt x="7388" y="13610"/>
                    <a:pt x="7388" y="14502"/>
                    <a:pt x="7177" y="15574"/>
                  </a:cubicBezTo>
                  <a:cubicBezTo>
                    <a:pt x="6965" y="16645"/>
                    <a:pt x="6543" y="17894"/>
                    <a:pt x="6297" y="17894"/>
                  </a:cubicBezTo>
                  <a:cubicBezTo>
                    <a:pt x="6051" y="17894"/>
                    <a:pt x="5980" y="16645"/>
                    <a:pt x="6262" y="14949"/>
                  </a:cubicBezTo>
                  <a:cubicBezTo>
                    <a:pt x="6543" y="13253"/>
                    <a:pt x="7177" y="11111"/>
                    <a:pt x="7704" y="9861"/>
                  </a:cubicBezTo>
                  <a:cubicBezTo>
                    <a:pt x="8232" y="8612"/>
                    <a:pt x="8654" y="8255"/>
                    <a:pt x="9041" y="8165"/>
                  </a:cubicBezTo>
                  <a:cubicBezTo>
                    <a:pt x="9428" y="8076"/>
                    <a:pt x="9780" y="8255"/>
                    <a:pt x="10026" y="8790"/>
                  </a:cubicBezTo>
                  <a:cubicBezTo>
                    <a:pt x="10272" y="9326"/>
                    <a:pt x="10413" y="10218"/>
                    <a:pt x="10483" y="11111"/>
                  </a:cubicBezTo>
                  <a:cubicBezTo>
                    <a:pt x="10554" y="12003"/>
                    <a:pt x="10554" y="12896"/>
                    <a:pt x="10765" y="13342"/>
                  </a:cubicBezTo>
                  <a:cubicBezTo>
                    <a:pt x="10976" y="13788"/>
                    <a:pt x="11398" y="13788"/>
                    <a:pt x="11750" y="13521"/>
                  </a:cubicBezTo>
                  <a:cubicBezTo>
                    <a:pt x="12102" y="13253"/>
                    <a:pt x="12383" y="12717"/>
                    <a:pt x="12559" y="12003"/>
                  </a:cubicBezTo>
                  <a:cubicBezTo>
                    <a:pt x="12735" y="11289"/>
                    <a:pt x="12805" y="10397"/>
                    <a:pt x="12665" y="9950"/>
                  </a:cubicBezTo>
                  <a:cubicBezTo>
                    <a:pt x="12524" y="9504"/>
                    <a:pt x="12172" y="9504"/>
                    <a:pt x="11855" y="9861"/>
                  </a:cubicBezTo>
                  <a:cubicBezTo>
                    <a:pt x="11539" y="10218"/>
                    <a:pt x="11257" y="10932"/>
                    <a:pt x="11011" y="11825"/>
                  </a:cubicBezTo>
                  <a:cubicBezTo>
                    <a:pt x="10765" y="12717"/>
                    <a:pt x="10554" y="13788"/>
                    <a:pt x="10483" y="14770"/>
                  </a:cubicBezTo>
                  <a:cubicBezTo>
                    <a:pt x="10413" y="15752"/>
                    <a:pt x="10483" y="16645"/>
                    <a:pt x="10765" y="17269"/>
                  </a:cubicBezTo>
                  <a:cubicBezTo>
                    <a:pt x="11046" y="17894"/>
                    <a:pt x="11539" y="18251"/>
                    <a:pt x="12172" y="18251"/>
                  </a:cubicBezTo>
                  <a:cubicBezTo>
                    <a:pt x="12805" y="18251"/>
                    <a:pt x="13579" y="17894"/>
                    <a:pt x="14142" y="17448"/>
                  </a:cubicBezTo>
                  <a:cubicBezTo>
                    <a:pt x="14705" y="17002"/>
                    <a:pt x="15057" y="16466"/>
                    <a:pt x="15373" y="15931"/>
                  </a:cubicBezTo>
                  <a:cubicBezTo>
                    <a:pt x="15690" y="15395"/>
                    <a:pt x="15971" y="14860"/>
                    <a:pt x="15901" y="14413"/>
                  </a:cubicBezTo>
                  <a:cubicBezTo>
                    <a:pt x="15831" y="13967"/>
                    <a:pt x="15408" y="13610"/>
                    <a:pt x="15057" y="13788"/>
                  </a:cubicBezTo>
                  <a:cubicBezTo>
                    <a:pt x="14705" y="13967"/>
                    <a:pt x="14423" y="14681"/>
                    <a:pt x="14248" y="15663"/>
                  </a:cubicBezTo>
                  <a:cubicBezTo>
                    <a:pt x="14072" y="16645"/>
                    <a:pt x="14001" y="17894"/>
                    <a:pt x="14072" y="18876"/>
                  </a:cubicBezTo>
                  <a:cubicBezTo>
                    <a:pt x="14142" y="19858"/>
                    <a:pt x="14353" y="20572"/>
                    <a:pt x="14635" y="20929"/>
                  </a:cubicBezTo>
                  <a:cubicBezTo>
                    <a:pt x="14916" y="21286"/>
                    <a:pt x="15268" y="21286"/>
                    <a:pt x="15866" y="20750"/>
                  </a:cubicBezTo>
                  <a:cubicBezTo>
                    <a:pt x="16464" y="20215"/>
                    <a:pt x="17308" y="19144"/>
                    <a:pt x="18258" y="16198"/>
                  </a:cubicBezTo>
                  <a:cubicBezTo>
                    <a:pt x="19208" y="13253"/>
                    <a:pt x="20263" y="8433"/>
                    <a:pt x="20861" y="5309"/>
                  </a:cubicBezTo>
                  <a:cubicBezTo>
                    <a:pt x="21459" y="2185"/>
                    <a:pt x="21600" y="757"/>
                    <a:pt x="21494" y="222"/>
                  </a:cubicBezTo>
                  <a:cubicBezTo>
                    <a:pt x="21389" y="-314"/>
                    <a:pt x="21037" y="43"/>
                    <a:pt x="20615" y="2185"/>
                  </a:cubicBezTo>
                  <a:cubicBezTo>
                    <a:pt x="20193" y="4327"/>
                    <a:pt x="19700" y="8255"/>
                    <a:pt x="19489" y="11289"/>
                  </a:cubicBezTo>
                  <a:cubicBezTo>
                    <a:pt x="19278" y="14324"/>
                    <a:pt x="19349" y="16466"/>
                    <a:pt x="19560" y="17805"/>
                  </a:cubicBezTo>
                  <a:cubicBezTo>
                    <a:pt x="19771" y="19144"/>
                    <a:pt x="20122" y="19679"/>
                    <a:pt x="20334" y="19501"/>
                  </a:cubicBezTo>
                  <a:cubicBezTo>
                    <a:pt x="20545" y="19322"/>
                    <a:pt x="20615" y="18430"/>
                    <a:pt x="20685" y="17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6" name="Line"/>
            <p:cNvSpPr/>
            <p:nvPr/>
          </p:nvSpPr>
          <p:spPr>
            <a:xfrm>
              <a:off x="9001721" y="8205394"/>
              <a:ext cx="534611" cy="371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0906" fill="norm" stroke="1" extrusionOk="0">
                  <a:moveTo>
                    <a:pt x="0" y="11990"/>
                  </a:moveTo>
                  <a:cubicBezTo>
                    <a:pt x="1337" y="12422"/>
                    <a:pt x="2674" y="12854"/>
                    <a:pt x="4269" y="13070"/>
                  </a:cubicBezTo>
                  <a:cubicBezTo>
                    <a:pt x="5863" y="13286"/>
                    <a:pt x="7714" y="13286"/>
                    <a:pt x="8897" y="13286"/>
                  </a:cubicBezTo>
                  <a:cubicBezTo>
                    <a:pt x="10080" y="13286"/>
                    <a:pt x="10594" y="13286"/>
                    <a:pt x="10646" y="13070"/>
                  </a:cubicBezTo>
                  <a:cubicBezTo>
                    <a:pt x="10697" y="12854"/>
                    <a:pt x="10286" y="12422"/>
                    <a:pt x="9823" y="12278"/>
                  </a:cubicBezTo>
                  <a:cubicBezTo>
                    <a:pt x="9360" y="12134"/>
                    <a:pt x="8846" y="12278"/>
                    <a:pt x="8383" y="12566"/>
                  </a:cubicBezTo>
                  <a:cubicBezTo>
                    <a:pt x="7920" y="12854"/>
                    <a:pt x="7509" y="13286"/>
                    <a:pt x="7251" y="13862"/>
                  </a:cubicBezTo>
                  <a:cubicBezTo>
                    <a:pt x="6994" y="14438"/>
                    <a:pt x="6891" y="15158"/>
                    <a:pt x="6943" y="15878"/>
                  </a:cubicBezTo>
                  <a:cubicBezTo>
                    <a:pt x="6994" y="16598"/>
                    <a:pt x="7200" y="17318"/>
                    <a:pt x="7611" y="17678"/>
                  </a:cubicBezTo>
                  <a:cubicBezTo>
                    <a:pt x="8023" y="18038"/>
                    <a:pt x="8640" y="18038"/>
                    <a:pt x="9771" y="17822"/>
                  </a:cubicBezTo>
                  <a:cubicBezTo>
                    <a:pt x="10903" y="17606"/>
                    <a:pt x="12549" y="17174"/>
                    <a:pt x="13783" y="16598"/>
                  </a:cubicBezTo>
                  <a:cubicBezTo>
                    <a:pt x="15017" y="16022"/>
                    <a:pt x="15840" y="15302"/>
                    <a:pt x="15994" y="14942"/>
                  </a:cubicBezTo>
                  <a:cubicBezTo>
                    <a:pt x="16149" y="14582"/>
                    <a:pt x="15634" y="14582"/>
                    <a:pt x="15171" y="14798"/>
                  </a:cubicBezTo>
                  <a:cubicBezTo>
                    <a:pt x="14709" y="15014"/>
                    <a:pt x="14297" y="15446"/>
                    <a:pt x="13937" y="16022"/>
                  </a:cubicBezTo>
                  <a:cubicBezTo>
                    <a:pt x="13577" y="16598"/>
                    <a:pt x="13269" y="17318"/>
                    <a:pt x="13063" y="18182"/>
                  </a:cubicBezTo>
                  <a:cubicBezTo>
                    <a:pt x="12857" y="19046"/>
                    <a:pt x="12754" y="20054"/>
                    <a:pt x="13063" y="20558"/>
                  </a:cubicBezTo>
                  <a:cubicBezTo>
                    <a:pt x="13371" y="21062"/>
                    <a:pt x="14091" y="21062"/>
                    <a:pt x="14966" y="20270"/>
                  </a:cubicBezTo>
                  <a:cubicBezTo>
                    <a:pt x="15840" y="19478"/>
                    <a:pt x="16869" y="17894"/>
                    <a:pt x="17794" y="15446"/>
                  </a:cubicBezTo>
                  <a:cubicBezTo>
                    <a:pt x="18720" y="12998"/>
                    <a:pt x="19543" y="9686"/>
                    <a:pt x="20211" y="6734"/>
                  </a:cubicBezTo>
                  <a:cubicBezTo>
                    <a:pt x="20880" y="3782"/>
                    <a:pt x="21394" y="1190"/>
                    <a:pt x="21497" y="326"/>
                  </a:cubicBezTo>
                  <a:cubicBezTo>
                    <a:pt x="21600" y="-538"/>
                    <a:pt x="21291" y="326"/>
                    <a:pt x="20726" y="2774"/>
                  </a:cubicBezTo>
                  <a:cubicBezTo>
                    <a:pt x="20160" y="5222"/>
                    <a:pt x="19337" y="9254"/>
                    <a:pt x="18771" y="11846"/>
                  </a:cubicBezTo>
                  <a:cubicBezTo>
                    <a:pt x="18206" y="14438"/>
                    <a:pt x="17897" y="15590"/>
                    <a:pt x="17589" y="167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7" name="Line"/>
            <p:cNvSpPr/>
            <p:nvPr/>
          </p:nvSpPr>
          <p:spPr>
            <a:xfrm>
              <a:off x="8230862" y="8648194"/>
              <a:ext cx="110079" cy="189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6" h="21384" fill="norm" stroke="1" extrusionOk="0">
                  <a:moveTo>
                    <a:pt x="19080" y="1728"/>
                  </a:moveTo>
                  <a:cubicBezTo>
                    <a:pt x="17201" y="864"/>
                    <a:pt x="15323" y="0"/>
                    <a:pt x="12036" y="0"/>
                  </a:cubicBezTo>
                  <a:cubicBezTo>
                    <a:pt x="8749" y="0"/>
                    <a:pt x="4054" y="864"/>
                    <a:pt x="1706" y="2160"/>
                  </a:cubicBezTo>
                  <a:cubicBezTo>
                    <a:pt x="-642" y="3456"/>
                    <a:pt x="-642" y="5184"/>
                    <a:pt x="2175" y="7632"/>
                  </a:cubicBezTo>
                  <a:cubicBezTo>
                    <a:pt x="4993" y="10080"/>
                    <a:pt x="10628" y="13248"/>
                    <a:pt x="14619" y="15696"/>
                  </a:cubicBezTo>
                  <a:cubicBezTo>
                    <a:pt x="18610" y="18144"/>
                    <a:pt x="20958" y="19872"/>
                    <a:pt x="20019" y="20736"/>
                  </a:cubicBezTo>
                  <a:cubicBezTo>
                    <a:pt x="19080" y="21600"/>
                    <a:pt x="14854" y="21600"/>
                    <a:pt x="12036" y="20736"/>
                  </a:cubicBezTo>
                  <a:cubicBezTo>
                    <a:pt x="9219" y="19872"/>
                    <a:pt x="7810" y="18144"/>
                    <a:pt x="6402" y="16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8" name="Line"/>
            <p:cNvSpPr/>
            <p:nvPr/>
          </p:nvSpPr>
          <p:spPr>
            <a:xfrm>
              <a:off x="8405585" y="8708064"/>
              <a:ext cx="404466" cy="13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33" fill="norm" stroke="1" extrusionOk="0">
                  <a:moveTo>
                    <a:pt x="3160" y="2582"/>
                  </a:moveTo>
                  <a:cubicBezTo>
                    <a:pt x="3704" y="1404"/>
                    <a:pt x="4247" y="226"/>
                    <a:pt x="4179" y="29"/>
                  </a:cubicBezTo>
                  <a:cubicBezTo>
                    <a:pt x="4111" y="-167"/>
                    <a:pt x="3432" y="618"/>
                    <a:pt x="2617" y="2975"/>
                  </a:cubicBezTo>
                  <a:cubicBezTo>
                    <a:pt x="1802" y="5331"/>
                    <a:pt x="851" y="9258"/>
                    <a:pt x="375" y="12204"/>
                  </a:cubicBezTo>
                  <a:cubicBezTo>
                    <a:pt x="-100" y="15149"/>
                    <a:pt x="-100" y="17113"/>
                    <a:pt x="240" y="18291"/>
                  </a:cubicBezTo>
                  <a:cubicBezTo>
                    <a:pt x="579" y="19469"/>
                    <a:pt x="1258" y="19862"/>
                    <a:pt x="1870" y="19273"/>
                  </a:cubicBezTo>
                  <a:cubicBezTo>
                    <a:pt x="2481" y="18684"/>
                    <a:pt x="3025" y="17113"/>
                    <a:pt x="3568" y="15738"/>
                  </a:cubicBezTo>
                  <a:cubicBezTo>
                    <a:pt x="4111" y="14364"/>
                    <a:pt x="4655" y="13186"/>
                    <a:pt x="5062" y="11615"/>
                  </a:cubicBezTo>
                  <a:cubicBezTo>
                    <a:pt x="5470" y="10044"/>
                    <a:pt x="5741" y="8080"/>
                    <a:pt x="6081" y="7884"/>
                  </a:cubicBezTo>
                  <a:cubicBezTo>
                    <a:pt x="6421" y="7688"/>
                    <a:pt x="6828" y="9258"/>
                    <a:pt x="7440" y="9847"/>
                  </a:cubicBezTo>
                  <a:cubicBezTo>
                    <a:pt x="8051" y="10437"/>
                    <a:pt x="8866" y="10044"/>
                    <a:pt x="9817" y="9062"/>
                  </a:cubicBezTo>
                  <a:cubicBezTo>
                    <a:pt x="10768" y="8080"/>
                    <a:pt x="11855" y="6509"/>
                    <a:pt x="12330" y="6706"/>
                  </a:cubicBezTo>
                  <a:cubicBezTo>
                    <a:pt x="12806" y="6902"/>
                    <a:pt x="12670" y="8866"/>
                    <a:pt x="12466" y="10829"/>
                  </a:cubicBezTo>
                  <a:cubicBezTo>
                    <a:pt x="12262" y="12793"/>
                    <a:pt x="11991" y="14757"/>
                    <a:pt x="12194" y="15149"/>
                  </a:cubicBezTo>
                  <a:cubicBezTo>
                    <a:pt x="12398" y="15542"/>
                    <a:pt x="13077" y="14364"/>
                    <a:pt x="13689" y="13186"/>
                  </a:cubicBezTo>
                  <a:cubicBezTo>
                    <a:pt x="14300" y="12008"/>
                    <a:pt x="14843" y="10829"/>
                    <a:pt x="15455" y="9847"/>
                  </a:cubicBezTo>
                  <a:cubicBezTo>
                    <a:pt x="16066" y="8866"/>
                    <a:pt x="16745" y="8080"/>
                    <a:pt x="17017" y="9455"/>
                  </a:cubicBezTo>
                  <a:cubicBezTo>
                    <a:pt x="17289" y="10829"/>
                    <a:pt x="17153" y="14364"/>
                    <a:pt x="17289" y="15346"/>
                  </a:cubicBezTo>
                  <a:cubicBezTo>
                    <a:pt x="17425" y="16328"/>
                    <a:pt x="17832" y="14757"/>
                    <a:pt x="18308" y="13382"/>
                  </a:cubicBezTo>
                  <a:cubicBezTo>
                    <a:pt x="18783" y="12008"/>
                    <a:pt x="19326" y="10829"/>
                    <a:pt x="19870" y="11026"/>
                  </a:cubicBezTo>
                  <a:cubicBezTo>
                    <a:pt x="20413" y="11222"/>
                    <a:pt x="20957" y="12793"/>
                    <a:pt x="21228" y="14757"/>
                  </a:cubicBezTo>
                  <a:cubicBezTo>
                    <a:pt x="21500" y="16720"/>
                    <a:pt x="21500" y="19077"/>
                    <a:pt x="21500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9" name="Line"/>
            <p:cNvSpPr/>
            <p:nvPr/>
          </p:nvSpPr>
          <p:spPr>
            <a:xfrm>
              <a:off x="8792248" y="8719752"/>
              <a:ext cx="201807" cy="423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435" fill="norm" stroke="1" extrusionOk="0">
                  <a:moveTo>
                    <a:pt x="15651" y="2199"/>
                  </a:moveTo>
                  <a:cubicBezTo>
                    <a:pt x="12951" y="5820"/>
                    <a:pt x="10251" y="9442"/>
                    <a:pt x="8226" y="12223"/>
                  </a:cubicBezTo>
                  <a:cubicBezTo>
                    <a:pt x="6201" y="15004"/>
                    <a:pt x="4851" y="16944"/>
                    <a:pt x="3501" y="18496"/>
                  </a:cubicBezTo>
                  <a:cubicBezTo>
                    <a:pt x="2151" y="20048"/>
                    <a:pt x="801" y="21212"/>
                    <a:pt x="261" y="21406"/>
                  </a:cubicBezTo>
                  <a:cubicBezTo>
                    <a:pt x="-279" y="21600"/>
                    <a:pt x="-9" y="20824"/>
                    <a:pt x="1341" y="18496"/>
                  </a:cubicBezTo>
                  <a:cubicBezTo>
                    <a:pt x="2691" y="16168"/>
                    <a:pt x="5121" y="12287"/>
                    <a:pt x="7416" y="9119"/>
                  </a:cubicBezTo>
                  <a:cubicBezTo>
                    <a:pt x="9711" y="5950"/>
                    <a:pt x="11871" y="3492"/>
                    <a:pt x="13896" y="2005"/>
                  </a:cubicBezTo>
                  <a:cubicBezTo>
                    <a:pt x="15921" y="517"/>
                    <a:pt x="17811" y="0"/>
                    <a:pt x="19161" y="0"/>
                  </a:cubicBezTo>
                  <a:cubicBezTo>
                    <a:pt x="20511" y="0"/>
                    <a:pt x="21321" y="517"/>
                    <a:pt x="21321" y="1681"/>
                  </a:cubicBezTo>
                  <a:cubicBezTo>
                    <a:pt x="21321" y="2846"/>
                    <a:pt x="20511" y="4656"/>
                    <a:pt x="19566" y="5756"/>
                  </a:cubicBezTo>
                  <a:cubicBezTo>
                    <a:pt x="18621" y="6855"/>
                    <a:pt x="17541" y="7243"/>
                    <a:pt x="16191" y="7566"/>
                  </a:cubicBezTo>
                  <a:cubicBezTo>
                    <a:pt x="14841" y="7890"/>
                    <a:pt x="13221" y="8148"/>
                    <a:pt x="12006" y="8019"/>
                  </a:cubicBezTo>
                  <a:cubicBezTo>
                    <a:pt x="10791" y="7890"/>
                    <a:pt x="9981" y="7372"/>
                    <a:pt x="9171" y="6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0" name="Line"/>
            <p:cNvSpPr/>
            <p:nvPr/>
          </p:nvSpPr>
          <p:spPr>
            <a:xfrm>
              <a:off x="9034381" y="8617527"/>
              <a:ext cx="251014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7030" y="0"/>
                  </a:moveTo>
                  <a:cubicBezTo>
                    <a:pt x="6375" y="1846"/>
                    <a:pt x="5721" y="3692"/>
                    <a:pt x="4521" y="6462"/>
                  </a:cubicBezTo>
                  <a:cubicBezTo>
                    <a:pt x="3321" y="9231"/>
                    <a:pt x="1575" y="12923"/>
                    <a:pt x="703" y="15231"/>
                  </a:cubicBezTo>
                  <a:cubicBezTo>
                    <a:pt x="-170" y="17538"/>
                    <a:pt x="-170" y="18462"/>
                    <a:pt x="375" y="19108"/>
                  </a:cubicBezTo>
                  <a:cubicBezTo>
                    <a:pt x="921" y="19754"/>
                    <a:pt x="2012" y="20123"/>
                    <a:pt x="3648" y="19662"/>
                  </a:cubicBezTo>
                  <a:cubicBezTo>
                    <a:pt x="5285" y="19200"/>
                    <a:pt x="7466" y="17908"/>
                    <a:pt x="8994" y="16708"/>
                  </a:cubicBezTo>
                  <a:cubicBezTo>
                    <a:pt x="10521" y="15508"/>
                    <a:pt x="11394" y="14400"/>
                    <a:pt x="11939" y="13385"/>
                  </a:cubicBezTo>
                  <a:cubicBezTo>
                    <a:pt x="12485" y="12369"/>
                    <a:pt x="12703" y="11446"/>
                    <a:pt x="12266" y="10985"/>
                  </a:cubicBezTo>
                  <a:cubicBezTo>
                    <a:pt x="11830" y="10523"/>
                    <a:pt x="10739" y="10523"/>
                    <a:pt x="9757" y="10800"/>
                  </a:cubicBezTo>
                  <a:cubicBezTo>
                    <a:pt x="8775" y="11077"/>
                    <a:pt x="7903" y="11631"/>
                    <a:pt x="7139" y="13015"/>
                  </a:cubicBezTo>
                  <a:cubicBezTo>
                    <a:pt x="6375" y="14400"/>
                    <a:pt x="5721" y="16615"/>
                    <a:pt x="6048" y="18000"/>
                  </a:cubicBezTo>
                  <a:cubicBezTo>
                    <a:pt x="6375" y="19385"/>
                    <a:pt x="7685" y="19938"/>
                    <a:pt x="10412" y="20400"/>
                  </a:cubicBezTo>
                  <a:cubicBezTo>
                    <a:pt x="13139" y="20862"/>
                    <a:pt x="17285" y="21231"/>
                    <a:pt x="214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1" name="Line"/>
            <p:cNvSpPr/>
            <p:nvPr/>
          </p:nvSpPr>
          <p:spPr>
            <a:xfrm>
              <a:off x="9530733" y="8809198"/>
              <a:ext cx="168671" cy="152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0" y="0"/>
                  </a:moveTo>
                  <a:cubicBezTo>
                    <a:pt x="1309" y="6120"/>
                    <a:pt x="2618" y="12240"/>
                    <a:pt x="3764" y="16020"/>
                  </a:cubicBezTo>
                  <a:cubicBezTo>
                    <a:pt x="4909" y="19800"/>
                    <a:pt x="5891" y="21240"/>
                    <a:pt x="7036" y="21420"/>
                  </a:cubicBezTo>
                  <a:cubicBezTo>
                    <a:pt x="8182" y="21600"/>
                    <a:pt x="9491" y="20520"/>
                    <a:pt x="10636" y="18180"/>
                  </a:cubicBezTo>
                  <a:cubicBezTo>
                    <a:pt x="11782" y="15840"/>
                    <a:pt x="12764" y="12240"/>
                    <a:pt x="13582" y="8820"/>
                  </a:cubicBezTo>
                  <a:cubicBezTo>
                    <a:pt x="14400" y="5400"/>
                    <a:pt x="15055" y="2160"/>
                    <a:pt x="16364" y="1080"/>
                  </a:cubicBezTo>
                  <a:cubicBezTo>
                    <a:pt x="17673" y="0"/>
                    <a:pt x="19636" y="1080"/>
                    <a:pt x="21600" y="2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2" name="Line"/>
            <p:cNvSpPr/>
            <p:nvPr/>
          </p:nvSpPr>
          <p:spPr>
            <a:xfrm>
              <a:off x="9686625" y="8834253"/>
              <a:ext cx="150782" cy="12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0" fill="norm" stroke="1" extrusionOk="0">
                  <a:moveTo>
                    <a:pt x="18305" y="2201"/>
                  </a:moveTo>
                  <a:cubicBezTo>
                    <a:pt x="16475" y="931"/>
                    <a:pt x="14644" y="-340"/>
                    <a:pt x="12081" y="84"/>
                  </a:cubicBezTo>
                  <a:cubicBezTo>
                    <a:pt x="9519" y="507"/>
                    <a:pt x="6224" y="2625"/>
                    <a:pt x="3844" y="5801"/>
                  </a:cubicBezTo>
                  <a:cubicBezTo>
                    <a:pt x="1464" y="8978"/>
                    <a:pt x="0" y="13213"/>
                    <a:pt x="0" y="15966"/>
                  </a:cubicBezTo>
                  <a:cubicBezTo>
                    <a:pt x="0" y="18719"/>
                    <a:pt x="1464" y="19989"/>
                    <a:pt x="3112" y="19989"/>
                  </a:cubicBezTo>
                  <a:cubicBezTo>
                    <a:pt x="4759" y="19989"/>
                    <a:pt x="6590" y="18719"/>
                    <a:pt x="8237" y="17448"/>
                  </a:cubicBezTo>
                  <a:cubicBezTo>
                    <a:pt x="9885" y="16178"/>
                    <a:pt x="11349" y="14907"/>
                    <a:pt x="12630" y="13425"/>
                  </a:cubicBezTo>
                  <a:cubicBezTo>
                    <a:pt x="13912" y="11942"/>
                    <a:pt x="15010" y="10248"/>
                    <a:pt x="15559" y="10672"/>
                  </a:cubicBezTo>
                  <a:cubicBezTo>
                    <a:pt x="16108" y="11095"/>
                    <a:pt x="16108" y="13637"/>
                    <a:pt x="17024" y="15754"/>
                  </a:cubicBezTo>
                  <a:cubicBezTo>
                    <a:pt x="17939" y="17872"/>
                    <a:pt x="19769" y="19566"/>
                    <a:pt x="21600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3" name="Line"/>
            <p:cNvSpPr/>
            <p:nvPr/>
          </p:nvSpPr>
          <p:spPr>
            <a:xfrm>
              <a:off x="9929409" y="8786198"/>
              <a:ext cx="199339" cy="231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0" fill="norm" stroke="1" extrusionOk="0">
                  <a:moveTo>
                    <a:pt x="0" y="5697"/>
                  </a:moveTo>
                  <a:cubicBezTo>
                    <a:pt x="2492" y="9020"/>
                    <a:pt x="4985" y="12343"/>
                    <a:pt x="6369" y="14598"/>
                  </a:cubicBezTo>
                  <a:cubicBezTo>
                    <a:pt x="7754" y="16853"/>
                    <a:pt x="8031" y="18040"/>
                    <a:pt x="8031" y="19226"/>
                  </a:cubicBezTo>
                  <a:cubicBezTo>
                    <a:pt x="8031" y="20413"/>
                    <a:pt x="7754" y="21600"/>
                    <a:pt x="7338" y="21481"/>
                  </a:cubicBezTo>
                  <a:cubicBezTo>
                    <a:pt x="6923" y="21363"/>
                    <a:pt x="6369" y="19938"/>
                    <a:pt x="6923" y="16971"/>
                  </a:cubicBezTo>
                  <a:cubicBezTo>
                    <a:pt x="7477" y="14004"/>
                    <a:pt x="9138" y="9495"/>
                    <a:pt x="11769" y="6409"/>
                  </a:cubicBezTo>
                  <a:cubicBezTo>
                    <a:pt x="14400" y="3323"/>
                    <a:pt x="18000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4" name="Line"/>
            <p:cNvSpPr/>
            <p:nvPr/>
          </p:nvSpPr>
          <p:spPr>
            <a:xfrm>
              <a:off x="424077" y="7066050"/>
              <a:ext cx="314801" cy="5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412" fill="norm" stroke="1" extrusionOk="0">
                  <a:moveTo>
                    <a:pt x="5039" y="7592"/>
                  </a:moveTo>
                  <a:cubicBezTo>
                    <a:pt x="6410" y="10184"/>
                    <a:pt x="7782" y="12776"/>
                    <a:pt x="8810" y="14648"/>
                  </a:cubicBezTo>
                  <a:cubicBezTo>
                    <a:pt x="9839" y="16520"/>
                    <a:pt x="10525" y="17672"/>
                    <a:pt x="11039" y="18632"/>
                  </a:cubicBezTo>
                  <a:cubicBezTo>
                    <a:pt x="11553" y="19592"/>
                    <a:pt x="11896" y="20360"/>
                    <a:pt x="11725" y="20552"/>
                  </a:cubicBezTo>
                  <a:cubicBezTo>
                    <a:pt x="11553" y="20744"/>
                    <a:pt x="10867" y="20360"/>
                    <a:pt x="9325" y="18824"/>
                  </a:cubicBezTo>
                  <a:cubicBezTo>
                    <a:pt x="7782" y="17288"/>
                    <a:pt x="5382" y="14600"/>
                    <a:pt x="3667" y="11720"/>
                  </a:cubicBezTo>
                  <a:cubicBezTo>
                    <a:pt x="1953" y="8840"/>
                    <a:pt x="925" y="5768"/>
                    <a:pt x="410" y="3944"/>
                  </a:cubicBezTo>
                  <a:cubicBezTo>
                    <a:pt x="-104" y="2120"/>
                    <a:pt x="-104" y="1544"/>
                    <a:pt x="239" y="1064"/>
                  </a:cubicBezTo>
                  <a:cubicBezTo>
                    <a:pt x="582" y="584"/>
                    <a:pt x="1267" y="200"/>
                    <a:pt x="2467" y="56"/>
                  </a:cubicBezTo>
                  <a:cubicBezTo>
                    <a:pt x="3667" y="-88"/>
                    <a:pt x="5382" y="8"/>
                    <a:pt x="7010" y="776"/>
                  </a:cubicBezTo>
                  <a:cubicBezTo>
                    <a:pt x="8639" y="1544"/>
                    <a:pt x="10182" y="2984"/>
                    <a:pt x="10867" y="4616"/>
                  </a:cubicBezTo>
                  <a:cubicBezTo>
                    <a:pt x="11553" y="6248"/>
                    <a:pt x="11382" y="8072"/>
                    <a:pt x="11039" y="9176"/>
                  </a:cubicBezTo>
                  <a:cubicBezTo>
                    <a:pt x="10696" y="10280"/>
                    <a:pt x="10182" y="10664"/>
                    <a:pt x="10696" y="10856"/>
                  </a:cubicBezTo>
                  <a:cubicBezTo>
                    <a:pt x="11210" y="11048"/>
                    <a:pt x="12753" y="11048"/>
                    <a:pt x="14382" y="11192"/>
                  </a:cubicBezTo>
                  <a:cubicBezTo>
                    <a:pt x="16010" y="11336"/>
                    <a:pt x="17725" y="11624"/>
                    <a:pt x="19096" y="12536"/>
                  </a:cubicBezTo>
                  <a:cubicBezTo>
                    <a:pt x="20467" y="13448"/>
                    <a:pt x="21496" y="14984"/>
                    <a:pt x="20982" y="16520"/>
                  </a:cubicBezTo>
                  <a:cubicBezTo>
                    <a:pt x="20467" y="18056"/>
                    <a:pt x="18410" y="19592"/>
                    <a:pt x="16953" y="20456"/>
                  </a:cubicBezTo>
                  <a:cubicBezTo>
                    <a:pt x="15496" y="21320"/>
                    <a:pt x="14639" y="21512"/>
                    <a:pt x="13525" y="21368"/>
                  </a:cubicBezTo>
                  <a:cubicBezTo>
                    <a:pt x="12410" y="21224"/>
                    <a:pt x="11039" y="20744"/>
                    <a:pt x="10867" y="19928"/>
                  </a:cubicBezTo>
                  <a:cubicBezTo>
                    <a:pt x="10696" y="19112"/>
                    <a:pt x="11725" y="17960"/>
                    <a:pt x="12753" y="1680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5" name="Line"/>
            <p:cNvSpPr/>
            <p:nvPr/>
          </p:nvSpPr>
          <p:spPr>
            <a:xfrm>
              <a:off x="809080" y="7321831"/>
              <a:ext cx="116612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1232" fill="norm" stroke="1" extrusionOk="0">
                  <a:moveTo>
                    <a:pt x="16985" y="0"/>
                  </a:moveTo>
                  <a:cubicBezTo>
                    <a:pt x="11135" y="4985"/>
                    <a:pt x="5285" y="9969"/>
                    <a:pt x="2360" y="13174"/>
                  </a:cubicBezTo>
                  <a:cubicBezTo>
                    <a:pt x="-565" y="16378"/>
                    <a:pt x="-565" y="17802"/>
                    <a:pt x="1235" y="19108"/>
                  </a:cubicBezTo>
                  <a:cubicBezTo>
                    <a:pt x="3035" y="20413"/>
                    <a:pt x="6635" y="21600"/>
                    <a:pt x="10235" y="21125"/>
                  </a:cubicBezTo>
                  <a:cubicBezTo>
                    <a:pt x="13835" y="20651"/>
                    <a:pt x="17435" y="18514"/>
                    <a:pt x="19235" y="16141"/>
                  </a:cubicBezTo>
                  <a:cubicBezTo>
                    <a:pt x="21035" y="13767"/>
                    <a:pt x="21035" y="11156"/>
                    <a:pt x="18785" y="8901"/>
                  </a:cubicBezTo>
                  <a:cubicBezTo>
                    <a:pt x="16535" y="6646"/>
                    <a:pt x="12035" y="4747"/>
                    <a:pt x="7535" y="28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6" name="Line"/>
            <p:cNvSpPr/>
            <p:nvPr/>
          </p:nvSpPr>
          <p:spPr>
            <a:xfrm>
              <a:off x="943873" y="6915179"/>
              <a:ext cx="460011" cy="55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2520" y="4154"/>
                  </a:moveTo>
                  <a:cubicBezTo>
                    <a:pt x="2520" y="7606"/>
                    <a:pt x="2520" y="11058"/>
                    <a:pt x="2700" y="13573"/>
                  </a:cubicBezTo>
                  <a:cubicBezTo>
                    <a:pt x="2880" y="16088"/>
                    <a:pt x="3240" y="17666"/>
                    <a:pt x="3660" y="18801"/>
                  </a:cubicBezTo>
                  <a:cubicBezTo>
                    <a:pt x="4080" y="19935"/>
                    <a:pt x="4560" y="20625"/>
                    <a:pt x="5100" y="21020"/>
                  </a:cubicBezTo>
                  <a:cubicBezTo>
                    <a:pt x="5640" y="21414"/>
                    <a:pt x="6240" y="21513"/>
                    <a:pt x="6780" y="21414"/>
                  </a:cubicBezTo>
                  <a:cubicBezTo>
                    <a:pt x="7320" y="21316"/>
                    <a:pt x="7800" y="21020"/>
                    <a:pt x="8160" y="20280"/>
                  </a:cubicBezTo>
                  <a:cubicBezTo>
                    <a:pt x="8520" y="19540"/>
                    <a:pt x="8760" y="18357"/>
                    <a:pt x="8580" y="17321"/>
                  </a:cubicBezTo>
                  <a:cubicBezTo>
                    <a:pt x="8400" y="16286"/>
                    <a:pt x="7800" y="15398"/>
                    <a:pt x="6540" y="14855"/>
                  </a:cubicBezTo>
                  <a:cubicBezTo>
                    <a:pt x="5280" y="14313"/>
                    <a:pt x="3360" y="14116"/>
                    <a:pt x="2040" y="14165"/>
                  </a:cubicBezTo>
                  <a:cubicBezTo>
                    <a:pt x="720" y="14214"/>
                    <a:pt x="0" y="14510"/>
                    <a:pt x="0" y="14461"/>
                  </a:cubicBezTo>
                  <a:cubicBezTo>
                    <a:pt x="0" y="14412"/>
                    <a:pt x="720" y="14017"/>
                    <a:pt x="2100" y="12538"/>
                  </a:cubicBezTo>
                  <a:cubicBezTo>
                    <a:pt x="3480" y="11058"/>
                    <a:pt x="5520" y="8494"/>
                    <a:pt x="6960" y="6472"/>
                  </a:cubicBezTo>
                  <a:cubicBezTo>
                    <a:pt x="8400" y="4450"/>
                    <a:pt x="9240" y="2971"/>
                    <a:pt x="9720" y="1886"/>
                  </a:cubicBezTo>
                  <a:cubicBezTo>
                    <a:pt x="10200" y="801"/>
                    <a:pt x="10320" y="110"/>
                    <a:pt x="10380" y="12"/>
                  </a:cubicBezTo>
                  <a:cubicBezTo>
                    <a:pt x="10440" y="-87"/>
                    <a:pt x="10440" y="406"/>
                    <a:pt x="10560" y="2132"/>
                  </a:cubicBezTo>
                  <a:cubicBezTo>
                    <a:pt x="10680" y="3858"/>
                    <a:pt x="10920" y="6817"/>
                    <a:pt x="11100" y="8642"/>
                  </a:cubicBezTo>
                  <a:cubicBezTo>
                    <a:pt x="11280" y="10466"/>
                    <a:pt x="11400" y="11157"/>
                    <a:pt x="11580" y="11749"/>
                  </a:cubicBezTo>
                  <a:cubicBezTo>
                    <a:pt x="11760" y="12340"/>
                    <a:pt x="12000" y="12834"/>
                    <a:pt x="12300" y="12883"/>
                  </a:cubicBezTo>
                  <a:cubicBezTo>
                    <a:pt x="12600" y="12932"/>
                    <a:pt x="12960" y="12538"/>
                    <a:pt x="13500" y="11946"/>
                  </a:cubicBezTo>
                  <a:cubicBezTo>
                    <a:pt x="14040" y="11354"/>
                    <a:pt x="14760" y="10565"/>
                    <a:pt x="15480" y="10121"/>
                  </a:cubicBezTo>
                  <a:cubicBezTo>
                    <a:pt x="16200" y="9677"/>
                    <a:pt x="16920" y="9579"/>
                    <a:pt x="17700" y="9875"/>
                  </a:cubicBezTo>
                  <a:cubicBezTo>
                    <a:pt x="18480" y="10171"/>
                    <a:pt x="19320" y="10861"/>
                    <a:pt x="19980" y="11699"/>
                  </a:cubicBezTo>
                  <a:cubicBezTo>
                    <a:pt x="20640" y="12538"/>
                    <a:pt x="21120" y="13524"/>
                    <a:pt x="21600" y="145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7" name="Line"/>
            <p:cNvSpPr/>
            <p:nvPr/>
          </p:nvSpPr>
          <p:spPr>
            <a:xfrm>
              <a:off x="1867413" y="6909039"/>
              <a:ext cx="648163" cy="330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342" fill="norm" stroke="1" extrusionOk="0">
                  <a:moveTo>
                    <a:pt x="2944" y="8330"/>
                  </a:moveTo>
                  <a:cubicBezTo>
                    <a:pt x="2689" y="7341"/>
                    <a:pt x="2434" y="6352"/>
                    <a:pt x="2094" y="5857"/>
                  </a:cubicBezTo>
                  <a:cubicBezTo>
                    <a:pt x="1754" y="5362"/>
                    <a:pt x="1329" y="5362"/>
                    <a:pt x="1031" y="5857"/>
                  </a:cubicBezTo>
                  <a:cubicBezTo>
                    <a:pt x="733" y="6352"/>
                    <a:pt x="563" y="7341"/>
                    <a:pt x="393" y="9649"/>
                  </a:cubicBezTo>
                  <a:cubicBezTo>
                    <a:pt x="223" y="11958"/>
                    <a:pt x="53" y="15585"/>
                    <a:pt x="11" y="17811"/>
                  </a:cubicBezTo>
                  <a:cubicBezTo>
                    <a:pt x="-32" y="20037"/>
                    <a:pt x="53" y="20861"/>
                    <a:pt x="308" y="21191"/>
                  </a:cubicBezTo>
                  <a:cubicBezTo>
                    <a:pt x="563" y="21521"/>
                    <a:pt x="988" y="21356"/>
                    <a:pt x="1414" y="20202"/>
                  </a:cubicBezTo>
                  <a:cubicBezTo>
                    <a:pt x="1839" y="19048"/>
                    <a:pt x="2264" y="16904"/>
                    <a:pt x="2562" y="15338"/>
                  </a:cubicBezTo>
                  <a:cubicBezTo>
                    <a:pt x="2859" y="13771"/>
                    <a:pt x="3029" y="12782"/>
                    <a:pt x="3242" y="12617"/>
                  </a:cubicBezTo>
                  <a:cubicBezTo>
                    <a:pt x="3455" y="12452"/>
                    <a:pt x="3710" y="13112"/>
                    <a:pt x="3922" y="13854"/>
                  </a:cubicBezTo>
                  <a:cubicBezTo>
                    <a:pt x="4135" y="14596"/>
                    <a:pt x="4305" y="15420"/>
                    <a:pt x="4603" y="15997"/>
                  </a:cubicBezTo>
                  <a:cubicBezTo>
                    <a:pt x="4900" y="16574"/>
                    <a:pt x="5325" y="16904"/>
                    <a:pt x="5666" y="16574"/>
                  </a:cubicBezTo>
                  <a:cubicBezTo>
                    <a:pt x="6006" y="16245"/>
                    <a:pt x="6261" y="15255"/>
                    <a:pt x="6431" y="12782"/>
                  </a:cubicBezTo>
                  <a:cubicBezTo>
                    <a:pt x="6601" y="10309"/>
                    <a:pt x="6686" y="6352"/>
                    <a:pt x="6686" y="3961"/>
                  </a:cubicBezTo>
                  <a:cubicBezTo>
                    <a:pt x="6686" y="1570"/>
                    <a:pt x="6601" y="745"/>
                    <a:pt x="6941" y="333"/>
                  </a:cubicBezTo>
                  <a:cubicBezTo>
                    <a:pt x="7281" y="-79"/>
                    <a:pt x="8047" y="-79"/>
                    <a:pt x="8642" y="168"/>
                  </a:cubicBezTo>
                  <a:cubicBezTo>
                    <a:pt x="9237" y="416"/>
                    <a:pt x="9662" y="910"/>
                    <a:pt x="9960" y="2147"/>
                  </a:cubicBezTo>
                  <a:cubicBezTo>
                    <a:pt x="10258" y="3384"/>
                    <a:pt x="10428" y="5362"/>
                    <a:pt x="10470" y="7176"/>
                  </a:cubicBezTo>
                  <a:cubicBezTo>
                    <a:pt x="10513" y="8990"/>
                    <a:pt x="10428" y="10639"/>
                    <a:pt x="10385" y="11875"/>
                  </a:cubicBezTo>
                  <a:cubicBezTo>
                    <a:pt x="10343" y="13112"/>
                    <a:pt x="10343" y="13936"/>
                    <a:pt x="10470" y="14678"/>
                  </a:cubicBezTo>
                  <a:cubicBezTo>
                    <a:pt x="10598" y="15420"/>
                    <a:pt x="10853" y="16080"/>
                    <a:pt x="11193" y="16162"/>
                  </a:cubicBezTo>
                  <a:cubicBezTo>
                    <a:pt x="11533" y="16245"/>
                    <a:pt x="11959" y="15750"/>
                    <a:pt x="12809" y="13771"/>
                  </a:cubicBezTo>
                  <a:cubicBezTo>
                    <a:pt x="13659" y="11793"/>
                    <a:pt x="14935" y="8330"/>
                    <a:pt x="15658" y="6187"/>
                  </a:cubicBezTo>
                  <a:cubicBezTo>
                    <a:pt x="16381" y="4043"/>
                    <a:pt x="16551" y="3219"/>
                    <a:pt x="16423" y="2807"/>
                  </a:cubicBezTo>
                  <a:cubicBezTo>
                    <a:pt x="16296" y="2394"/>
                    <a:pt x="15870" y="2394"/>
                    <a:pt x="15403" y="3713"/>
                  </a:cubicBezTo>
                  <a:cubicBezTo>
                    <a:pt x="14935" y="5032"/>
                    <a:pt x="14425" y="7671"/>
                    <a:pt x="14170" y="9402"/>
                  </a:cubicBezTo>
                  <a:cubicBezTo>
                    <a:pt x="13914" y="11133"/>
                    <a:pt x="13914" y="11958"/>
                    <a:pt x="14127" y="12535"/>
                  </a:cubicBezTo>
                  <a:cubicBezTo>
                    <a:pt x="14340" y="13112"/>
                    <a:pt x="14765" y="13442"/>
                    <a:pt x="16040" y="12947"/>
                  </a:cubicBezTo>
                  <a:cubicBezTo>
                    <a:pt x="17316" y="12452"/>
                    <a:pt x="19442" y="11133"/>
                    <a:pt x="21568" y="98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8" name="Line"/>
            <p:cNvSpPr/>
            <p:nvPr/>
          </p:nvSpPr>
          <p:spPr>
            <a:xfrm>
              <a:off x="2829985" y="6887377"/>
              <a:ext cx="467608" cy="281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233" fill="norm" stroke="1" extrusionOk="0">
                  <a:moveTo>
                    <a:pt x="3870" y="1543"/>
                  </a:moveTo>
                  <a:cubicBezTo>
                    <a:pt x="3518" y="771"/>
                    <a:pt x="3166" y="0"/>
                    <a:pt x="2755" y="0"/>
                  </a:cubicBezTo>
                  <a:cubicBezTo>
                    <a:pt x="2344" y="0"/>
                    <a:pt x="1875" y="771"/>
                    <a:pt x="1346" y="3954"/>
                  </a:cubicBezTo>
                  <a:cubicBezTo>
                    <a:pt x="818" y="7136"/>
                    <a:pt x="231" y="12729"/>
                    <a:pt x="55" y="16007"/>
                  </a:cubicBezTo>
                  <a:cubicBezTo>
                    <a:pt x="-121" y="19286"/>
                    <a:pt x="114" y="20250"/>
                    <a:pt x="877" y="20829"/>
                  </a:cubicBezTo>
                  <a:cubicBezTo>
                    <a:pt x="1640" y="21407"/>
                    <a:pt x="2931" y="21600"/>
                    <a:pt x="4340" y="19768"/>
                  </a:cubicBezTo>
                  <a:cubicBezTo>
                    <a:pt x="5749" y="17936"/>
                    <a:pt x="7275" y="14079"/>
                    <a:pt x="8096" y="11668"/>
                  </a:cubicBezTo>
                  <a:cubicBezTo>
                    <a:pt x="8918" y="9257"/>
                    <a:pt x="9036" y="8293"/>
                    <a:pt x="8801" y="8004"/>
                  </a:cubicBezTo>
                  <a:cubicBezTo>
                    <a:pt x="8566" y="7714"/>
                    <a:pt x="7979" y="8100"/>
                    <a:pt x="7627" y="8775"/>
                  </a:cubicBezTo>
                  <a:cubicBezTo>
                    <a:pt x="7275" y="9450"/>
                    <a:pt x="7157" y="10414"/>
                    <a:pt x="7099" y="11764"/>
                  </a:cubicBezTo>
                  <a:cubicBezTo>
                    <a:pt x="7040" y="13114"/>
                    <a:pt x="7040" y="14850"/>
                    <a:pt x="7333" y="16104"/>
                  </a:cubicBezTo>
                  <a:cubicBezTo>
                    <a:pt x="7627" y="17357"/>
                    <a:pt x="8214" y="18129"/>
                    <a:pt x="8801" y="17646"/>
                  </a:cubicBezTo>
                  <a:cubicBezTo>
                    <a:pt x="9388" y="17164"/>
                    <a:pt x="9975" y="15429"/>
                    <a:pt x="10209" y="13596"/>
                  </a:cubicBezTo>
                  <a:cubicBezTo>
                    <a:pt x="10444" y="11764"/>
                    <a:pt x="10327" y="9836"/>
                    <a:pt x="10209" y="8389"/>
                  </a:cubicBezTo>
                  <a:cubicBezTo>
                    <a:pt x="10092" y="6943"/>
                    <a:pt x="9975" y="5979"/>
                    <a:pt x="10151" y="5207"/>
                  </a:cubicBezTo>
                  <a:cubicBezTo>
                    <a:pt x="10327" y="4436"/>
                    <a:pt x="10796" y="3857"/>
                    <a:pt x="11559" y="4050"/>
                  </a:cubicBezTo>
                  <a:cubicBezTo>
                    <a:pt x="12322" y="4243"/>
                    <a:pt x="13379" y="5207"/>
                    <a:pt x="14025" y="6750"/>
                  </a:cubicBezTo>
                  <a:cubicBezTo>
                    <a:pt x="14670" y="8293"/>
                    <a:pt x="14905" y="10414"/>
                    <a:pt x="15022" y="11957"/>
                  </a:cubicBezTo>
                  <a:cubicBezTo>
                    <a:pt x="15140" y="13500"/>
                    <a:pt x="15140" y="14464"/>
                    <a:pt x="15081" y="13982"/>
                  </a:cubicBezTo>
                  <a:cubicBezTo>
                    <a:pt x="15022" y="13500"/>
                    <a:pt x="14905" y="11571"/>
                    <a:pt x="14905" y="9546"/>
                  </a:cubicBezTo>
                  <a:cubicBezTo>
                    <a:pt x="14905" y="7521"/>
                    <a:pt x="15022" y="5400"/>
                    <a:pt x="15316" y="4050"/>
                  </a:cubicBezTo>
                  <a:cubicBezTo>
                    <a:pt x="15609" y="2700"/>
                    <a:pt x="16079" y="2121"/>
                    <a:pt x="16607" y="2025"/>
                  </a:cubicBezTo>
                  <a:cubicBezTo>
                    <a:pt x="17136" y="1929"/>
                    <a:pt x="17722" y="2314"/>
                    <a:pt x="18544" y="3664"/>
                  </a:cubicBezTo>
                  <a:cubicBezTo>
                    <a:pt x="19366" y="5014"/>
                    <a:pt x="20422" y="7329"/>
                    <a:pt x="21479" y="96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9" name="Line"/>
            <p:cNvSpPr/>
            <p:nvPr/>
          </p:nvSpPr>
          <p:spPr>
            <a:xfrm>
              <a:off x="3321731" y="6855579"/>
              <a:ext cx="75531" cy="19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157" fill="norm" stroke="1" extrusionOk="0">
                  <a:moveTo>
                    <a:pt x="21279" y="4105"/>
                  </a:moveTo>
                  <a:cubicBezTo>
                    <a:pt x="19119" y="2684"/>
                    <a:pt x="16959" y="1263"/>
                    <a:pt x="14079" y="553"/>
                  </a:cubicBezTo>
                  <a:cubicBezTo>
                    <a:pt x="11199" y="-158"/>
                    <a:pt x="7599" y="-158"/>
                    <a:pt x="4719" y="410"/>
                  </a:cubicBezTo>
                  <a:cubicBezTo>
                    <a:pt x="1839" y="979"/>
                    <a:pt x="-321" y="2116"/>
                    <a:pt x="39" y="3963"/>
                  </a:cubicBezTo>
                  <a:cubicBezTo>
                    <a:pt x="399" y="5810"/>
                    <a:pt x="3279" y="8368"/>
                    <a:pt x="7239" y="10784"/>
                  </a:cubicBezTo>
                  <a:cubicBezTo>
                    <a:pt x="11199" y="13200"/>
                    <a:pt x="16239" y="15474"/>
                    <a:pt x="18759" y="17321"/>
                  </a:cubicBezTo>
                  <a:cubicBezTo>
                    <a:pt x="21279" y="19168"/>
                    <a:pt x="21279" y="20589"/>
                    <a:pt x="19479" y="21016"/>
                  </a:cubicBezTo>
                  <a:cubicBezTo>
                    <a:pt x="17679" y="21442"/>
                    <a:pt x="14079" y="20874"/>
                    <a:pt x="11919" y="19737"/>
                  </a:cubicBezTo>
                  <a:cubicBezTo>
                    <a:pt x="9759" y="18600"/>
                    <a:pt x="9039" y="16895"/>
                    <a:pt x="8319" y="151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0" name="Line"/>
            <p:cNvSpPr/>
            <p:nvPr/>
          </p:nvSpPr>
          <p:spPr>
            <a:xfrm>
              <a:off x="3412595" y="6823486"/>
              <a:ext cx="64568" cy="126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403" fill="norm" stroke="1" extrusionOk="0">
                  <a:moveTo>
                    <a:pt x="0" y="18144"/>
                  </a:moveTo>
                  <a:cubicBezTo>
                    <a:pt x="4154" y="18144"/>
                    <a:pt x="8308" y="18144"/>
                    <a:pt x="12046" y="19008"/>
                  </a:cubicBezTo>
                  <a:cubicBezTo>
                    <a:pt x="15785" y="19872"/>
                    <a:pt x="19108" y="21600"/>
                    <a:pt x="20354" y="21384"/>
                  </a:cubicBezTo>
                  <a:cubicBezTo>
                    <a:pt x="21600" y="21168"/>
                    <a:pt x="20769" y="19008"/>
                    <a:pt x="19938" y="15120"/>
                  </a:cubicBezTo>
                  <a:cubicBezTo>
                    <a:pt x="19108" y="11232"/>
                    <a:pt x="18277" y="5616"/>
                    <a:pt x="17446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1" name="Line"/>
            <p:cNvSpPr/>
            <p:nvPr/>
          </p:nvSpPr>
          <p:spPr>
            <a:xfrm>
              <a:off x="3505777" y="6792819"/>
              <a:ext cx="70291" cy="18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6" h="21181" fill="norm" stroke="1" extrusionOk="0">
                  <a:moveTo>
                    <a:pt x="15297" y="0"/>
                  </a:moveTo>
                  <a:cubicBezTo>
                    <a:pt x="11573" y="0"/>
                    <a:pt x="7849" y="0"/>
                    <a:pt x="5242" y="730"/>
                  </a:cubicBezTo>
                  <a:cubicBezTo>
                    <a:pt x="2635" y="1459"/>
                    <a:pt x="1146" y="2919"/>
                    <a:pt x="401" y="4378"/>
                  </a:cubicBezTo>
                  <a:cubicBezTo>
                    <a:pt x="-344" y="5838"/>
                    <a:pt x="-344" y="7297"/>
                    <a:pt x="3008" y="9341"/>
                  </a:cubicBezTo>
                  <a:cubicBezTo>
                    <a:pt x="6359" y="11384"/>
                    <a:pt x="13063" y="14011"/>
                    <a:pt x="16787" y="16054"/>
                  </a:cubicBezTo>
                  <a:cubicBezTo>
                    <a:pt x="20511" y="18097"/>
                    <a:pt x="21256" y="19557"/>
                    <a:pt x="19766" y="20432"/>
                  </a:cubicBezTo>
                  <a:cubicBezTo>
                    <a:pt x="18277" y="21308"/>
                    <a:pt x="14553" y="21600"/>
                    <a:pt x="11573" y="20286"/>
                  </a:cubicBezTo>
                  <a:cubicBezTo>
                    <a:pt x="8594" y="18973"/>
                    <a:pt x="6360" y="16054"/>
                    <a:pt x="4125" y="131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2" name="Line"/>
            <p:cNvSpPr/>
            <p:nvPr/>
          </p:nvSpPr>
          <p:spPr>
            <a:xfrm>
              <a:off x="3634934" y="6647149"/>
              <a:ext cx="336903" cy="318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21" fill="norm" stroke="1" extrusionOk="0">
                  <a:moveTo>
                    <a:pt x="0" y="0"/>
                  </a:moveTo>
                  <a:cubicBezTo>
                    <a:pt x="655" y="518"/>
                    <a:pt x="1309" y="1037"/>
                    <a:pt x="1555" y="3024"/>
                  </a:cubicBezTo>
                  <a:cubicBezTo>
                    <a:pt x="1800" y="5011"/>
                    <a:pt x="1636" y="8467"/>
                    <a:pt x="1555" y="11146"/>
                  </a:cubicBezTo>
                  <a:cubicBezTo>
                    <a:pt x="1473" y="13824"/>
                    <a:pt x="1473" y="15725"/>
                    <a:pt x="1473" y="17107"/>
                  </a:cubicBezTo>
                  <a:cubicBezTo>
                    <a:pt x="1473" y="18490"/>
                    <a:pt x="1473" y="19354"/>
                    <a:pt x="1718" y="20131"/>
                  </a:cubicBezTo>
                  <a:cubicBezTo>
                    <a:pt x="1964" y="20909"/>
                    <a:pt x="2455" y="21600"/>
                    <a:pt x="2782" y="21514"/>
                  </a:cubicBezTo>
                  <a:cubicBezTo>
                    <a:pt x="3109" y="21427"/>
                    <a:pt x="3273" y="20563"/>
                    <a:pt x="3109" y="18922"/>
                  </a:cubicBezTo>
                  <a:cubicBezTo>
                    <a:pt x="2945" y="17280"/>
                    <a:pt x="2455" y="14861"/>
                    <a:pt x="1882" y="13392"/>
                  </a:cubicBezTo>
                  <a:cubicBezTo>
                    <a:pt x="1309" y="11923"/>
                    <a:pt x="655" y="11405"/>
                    <a:pt x="736" y="11318"/>
                  </a:cubicBezTo>
                  <a:cubicBezTo>
                    <a:pt x="818" y="11232"/>
                    <a:pt x="1636" y="11578"/>
                    <a:pt x="2455" y="11578"/>
                  </a:cubicBezTo>
                  <a:cubicBezTo>
                    <a:pt x="3273" y="11578"/>
                    <a:pt x="4091" y="11232"/>
                    <a:pt x="4909" y="10886"/>
                  </a:cubicBezTo>
                  <a:cubicBezTo>
                    <a:pt x="5727" y="10541"/>
                    <a:pt x="6545" y="10195"/>
                    <a:pt x="6627" y="10368"/>
                  </a:cubicBezTo>
                  <a:cubicBezTo>
                    <a:pt x="6709" y="10541"/>
                    <a:pt x="6055" y="11232"/>
                    <a:pt x="5564" y="12010"/>
                  </a:cubicBezTo>
                  <a:cubicBezTo>
                    <a:pt x="5073" y="12787"/>
                    <a:pt x="4745" y="13651"/>
                    <a:pt x="4582" y="14515"/>
                  </a:cubicBezTo>
                  <a:cubicBezTo>
                    <a:pt x="4418" y="15379"/>
                    <a:pt x="4418" y="16243"/>
                    <a:pt x="4745" y="16934"/>
                  </a:cubicBezTo>
                  <a:cubicBezTo>
                    <a:pt x="5073" y="17626"/>
                    <a:pt x="5727" y="18144"/>
                    <a:pt x="6464" y="18403"/>
                  </a:cubicBezTo>
                  <a:cubicBezTo>
                    <a:pt x="7200" y="18662"/>
                    <a:pt x="8018" y="18662"/>
                    <a:pt x="9164" y="18144"/>
                  </a:cubicBezTo>
                  <a:cubicBezTo>
                    <a:pt x="10309" y="17626"/>
                    <a:pt x="11782" y="16589"/>
                    <a:pt x="12764" y="15725"/>
                  </a:cubicBezTo>
                  <a:cubicBezTo>
                    <a:pt x="13745" y="14861"/>
                    <a:pt x="14236" y="14170"/>
                    <a:pt x="14482" y="14256"/>
                  </a:cubicBezTo>
                  <a:cubicBezTo>
                    <a:pt x="14727" y="14342"/>
                    <a:pt x="14727" y="15206"/>
                    <a:pt x="14645" y="16070"/>
                  </a:cubicBezTo>
                  <a:cubicBezTo>
                    <a:pt x="14564" y="16934"/>
                    <a:pt x="14400" y="17798"/>
                    <a:pt x="14155" y="18662"/>
                  </a:cubicBezTo>
                  <a:cubicBezTo>
                    <a:pt x="13909" y="19526"/>
                    <a:pt x="13582" y="20390"/>
                    <a:pt x="13418" y="20390"/>
                  </a:cubicBezTo>
                  <a:cubicBezTo>
                    <a:pt x="13255" y="20390"/>
                    <a:pt x="13255" y="19526"/>
                    <a:pt x="13418" y="17971"/>
                  </a:cubicBezTo>
                  <a:cubicBezTo>
                    <a:pt x="13582" y="16416"/>
                    <a:pt x="13909" y="14170"/>
                    <a:pt x="14482" y="12442"/>
                  </a:cubicBezTo>
                  <a:cubicBezTo>
                    <a:pt x="15055" y="10714"/>
                    <a:pt x="15873" y="9504"/>
                    <a:pt x="16691" y="8899"/>
                  </a:cubicBezTo>
                  <a:cubicBezTo>
                    <a:pt x="17509" y="8294"/>
                    <a:pt x="18327" y="8294"/>
                    <a:pt x="19064" y="8554"/>
                  </a:cubicBezTo>
                  <a:cubicBezTo>
                    <a:pt x="19800" y="8813"/>
                    <a:pt x="20455" y="9331"/>
                    <a:pt x="20864" y="10022"/>
                  </a:cubicBezTo>
                  <a:cubicBezTo>
                    <a:pt x="21273" y="10714"/>
                    <a:pt x="21436" y="11578"/>
                    <a:pt x="21518" y="12442"/>
                  </a:cubicBezTo>
                  <a:cubicBezTo>
                    <a:pt x="21600" y="13306"/>
                    <a:pt x="21600" y="14170"/>
                    <a:pt x="21436" y="15034"/>
                  </a:cubicBezTo>
                  <a:cubicBezTo>
                    <a:pt x="21273" y="15898"/>
                    <a:pt x="20945" y="16762"/>
                    <a:pt x="20864" y="16762"/>
                  </a:cubicBezTo>
                  <a:cubicBezTo>
                    <a:pt x="20782" y="16762"/>
                    <a:pt x="20945" y="15898"/>
                    <a:pt x="21109" y="150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3" name="Line"/>
            <p:cNvSpPr/>
            <p:nvPr/>
          </p:nvSpPr>
          <p:spPr>
            <a:xfrm>
              <a:off x="4018295" y="6478479"/>
              <a:ext cx="145651" cy="420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537" fill="norm" stroke="1" extrusionOk="0">
                  <a:moveTo>
                    <a:pt x="8935" y="0"/>
                  </a:moveTo>
                  <a:cubicBezTo>
                    <a:pt x="6328" y="3273"/>
                    <a:pt x="3722" y="6545"/>
                    <a:pt x="2046" y="9687"/>
                  </a:cubicBezTo>
                  <a:cubicBezTo>
                    <a:pt x="370" y="12829"/>
                    <a:pt x="-375" y="15840"/>
                    <a:pt x="184" y="18000"/>
                  </a:cubicBezTo>
                  <a:cubicBezTo>
                    <a:pt x="742" y="20160"/>
                    <a:pt x="2604" y="21469"/>
                    <a:pt x="6328" y="21535"/>
                  </a:cubicBezTo>
                  <a:cubicBezTo>
                    <a:pt x="10053" y="21600"/>
                    <a:pt x="15639" y="20422"/>
                    <a:pt x="21225" y="192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4" name="Line"/>
            <p:cNvSpPr/>
            <p:nvPr/>
          </p:nvSpPr>
          <p:spPr>
            <a:xfrm>
              <a:off x="4002942" y="6601148"/>
              <a:ext cx="19167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44" y="16650"/>
                    <a:pt x="7488" y="11700"/>
                    <a:pt x="11088" y="8100"/>
                  </a:cubicBezTo>
                  <a:cubicBezTo>
                    <a:pt x="14688" y="4500"/>
                    <a:pt x="18144" y="22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5" name="Line"/>
            <p:cNvSpPr/>
            <p:nvPr/>
          </p:nvSpPr>
          <p:spPr>
            <a:xfrm>
              <a:off x="6929036" y="7812509"/>
              <a:ext cx="792365" cy="191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51" fill="norm" stroke="1" extrusionOk="0">
                  <a:moveTo>
                    <a:pt x="8326" y="3456"/>
                  </a:moveTo>
                  <a:cubicBezTo>
                    <a:pt x="7226" y="2880"/>
                    <a:pt x="6125" y="2304"/>
                    <a:pt x="6641" y="2016"/>
                  </a:cubicBezTo>
                  <a:cubicBezTo>
                    <a:pt x="7157" y="1728"/>
                    <a:pt x="9289" y="1728"/>
                    <a:pt x="11594" y="1440"/>
                  </a:cubicBezTo>
                  <a:cubicBezTo>
                    <a:pt x="13898" y="1152"/>
                    <a:pt x="16375" y="576"/>
                    <a:pt x="17888" y="288"/>
                  </a:cubicBezTo>
                  <a:cubicBezTo>
                    <a:pt x="19401" y="0"/>
                    <a:pt x="19952" y="0"/>
                    <a:pt x="20468" y="0"/>
                  </a:cubicBezTo>
                  <a:cubicBezTo>
                    <a:pt x="20983" y="0"/>
                    <a:pt x="21465" y="0"/>
                    <a:pt x="21293" y="288"/>
                  </a:cubicBezTo>
                  <a:cubicBezTo>
                    <a:pt x="21121" y="576"/>
                    <a:pt x="20296" y="1152"/>
                    <a:pt x="18576" y="2448"/>
                  </a:cubicBezTo>
                  <a:cubicBezTo>
                    <a:pt x="16856" y="3744"/>
                    <a:pt x="14242" y="5760"/>
                    <a:pt x="11662" y="7776"/>
                  </a:cubicBezTo>
                  <a:cubicBezTo>
                    <a:pt x="9083" y="9792"/>
                    <a:pt x="6538" y="11808"/>
                    <a:pt x="4955" y="13104"/>
                  </a:cubicBezTo>
                  <a:cubicBezTo>
                    <a:pt x="3373" y="14400"/>
                    <a:pt x="2754" y="14976"/>
                    <a:pt x="2204" y="15552"/>
                  </a:cubicBezTo>
                  <a:cubicBezTo>
                    <a:pt x="1654" y="16128"/>
                    <a:pt x="1172" y="16704"/>
                    <a:pt x="1138" y="16992"/>
                  </a:cubicBezTo>
                  <a:cubicBezTo>
                    <a:pt x="1103" y="17280"/>
                    <a:pt x="1516" y="17280"/>
                    <a:pt x="2995" y="16272"/>
                  </a:cubicBezTo>
                  <a:cubicBezTo>
                    <a:pt x="4474" y="15264"/>
                    <a:pt x="7019" y="13248"/>
                    <a:pt x="9427" y="11520"/>
                  </a:cubicBezTo>
                  <a:cubicBezTo>
                    <a:pt x="11834" y="9792"/>
                    <a:pt x="14104" y="8352"/>
                    <a:pt x="15618" y="7344"/>
                  </a:cubicBezTo>
                  <a:cubicBezTo>
                    <a:pt x="17131" y="6336"/>
                    <a:pt x="17888" y="5760"/>
                    <a:pt x="16994" y="6624"/>
                  </a:cubicBezTo>
                  <a:cubicBezTo>
                    <a:pt x="16099" y="7488"/>
                    <a:pt x="13554" y="9792"/>
                    <a:pt x="11078" y="11952"/>
                  </a:cubicBezTo>
                  <a:cubicBezTo>
                    <a:pt x="8601" y="14112"/>
                    <a:pt x="6194" y="16128"/>
                    <a:pt x="4646" y="17424"/>
                  </a:cubicBezTo>
                  <a:cubicBezTo>
                    <a:pt x="3098" y="18720"/>
                    <a:pt x="2410" y="19296"/>
                    <a:pt x="1688" y="19872"/>
                  </a:cubicBezTo>
                  <a:cubicBezTo>
                    <a:pt x="966" y="20448"/>
                    <a:pt x="209" y="21024"/>
                    <a:pt x="37" y="21312"/>
                  </a:cubicBezTo>
                  <a:cubicBezTo>
                    <a:pt x="-135" y="21600"/>
                    <a:pt x="278" y="21600"/>
                    <a:pt x="1722" y="21456"/>
                  </a:cubicBezTo>
                  <a:cubicBezTo>
                    <a:pt x="3167" y="21312"/>
                    <a:pt x="5643" y="21024"/>
                    <a:pt x="8051" y="20736"/>
                  </a:cubicBezTo>
                  <a:cubicBezTo>
                    <a:pt x="10459" y="20448"/>
                    <a:pt x="12797" y="20160"/>
                    <a:pt x="15136" y="198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6" name="Line"/>
            <p:cNvSpPr/>
            <p:nvPr/>
          </p:nvSpPr>
          <p:spPr>
            <a:xfrm>
              <a:off x="6534596" y="6633474"/>
              <a:ext cx="4417425" cy="140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56" fill="norm" stroke="1" extrusionOk="0">
                  <a:moveTo>
                    <a:pt x="10318" y="3145"/>
                  </a:moveTo>
                  <a:cubicBezTo>
                    <a:pt x="10143" y="2636"/>
                    <a:pt x="9969" y="2127"/>
                    <a:pt x="9757" y="1677"/>
                  </a:cubicBezTo>
                  <a:cubicBezTo>
                    <a:pt x="9545" y="1227"/>
                    <a:pt x="9295" y="836"/>
                    <a:pt x="8965" y="562"/>
                  </a:cubicBezTo>
                  <a:cubicBezTo>
                    <a:pt x="8634" y="288"/>
                    <a:pt x="8223" y="132"/>
                    <a:pt x="7774" y="53"/>
                  </a:cubicBezTo>
                  <a:cubicBezTo>
                    <a:pt x="7325" y="-25"/>
                    <a:pt x="6839" y="-25"/>
                    <a:pt x="6352" y="112"/>
                  </a:cubicBezTo>
                  <a:cubicBezTo>
                    <a:pt x="5866" y="249"/>
                    <a:pt x="5379" y="523"/>
                    <a:pt x="4955" y="836"/>
                  </a:cubicBezTo>
                  <a:cubicBezTo>
                    <a:pt x="4531" y="1149"/>
                    <a:pt x="4170" y="1501"/>
                    <a:pt x="3802" y="1971"/>
                  </a:cubicBezTo>
                  <a:cubicBezTo>
                    <a:pt x="3434" y="2440"/>
                    <a:pt x="3060" y="3027"/>
                    <a:pt x="2673" y="3692"/>
                  </a:cubicBezTo>
                  <a:cubicBezTo>
                    <a:pt x="2287" y="4358"/>
                    <a:pt x="1888" y="5101"/>
                    <a:pt x="1526" y="5962"/>
                  </a:cubicBezTo>
                  <a:cubicBezTo>
                    <a:pt x="1164" y="6823"/>
                    <a:pt x="840" y="7801"/>
                    <a:pt x="591" y="8897"/>
                  </a:cubicBezTo>
                  <a:cubicBezTo>
                    <a:pt x="341" y="9992"/>
                    <a:pt x="167" y="11205"/>
                    <a:pt x="73" y="12321"/>
                  </a:cubicBezTo>
                  <a:cubicBezTo>
                    <a:pt x="-21" y="13436"/>
                    <a:pt x="-33" y="14453"/>
                    <a:pt x="85" y="15412"/>
                  </a:cubicBezTo>
                  <a:cubicBezTo>
                    <a:pt x="204" y="16371"/>
                    <a:pt x="453" y="17271"/>
                    <a:pt x="753" y="18034"/>
                  </a:cubicBezTo>
                  <a:cubicBezTo>
                    <a:pt x="1052" y="18797"/>
                    <a:pt x="1401" y="19423"/>
                    <a:pt x="1819" y="19892"/>
                  </a:cubicBezTo>
                  <a:cubicBezTo>
                    <a:pt x="2237" y="20362"/>
                    <a:pt x="2723" y="20675"/>
                    <a:pt x="3203" y="20929"/>
                  </a:cubicBezTo>
                  <a:cubicBezTo>
                    <a:pt x="3683" y="21184"/>
                    <a:pt x="4157" y="21379"/>
                    <a:pt x="4656" y="21477"/>
                  </a:cubicBezTo>
                  <a:cubicBezTo>
                    <a:pt x="5155" y="21575"/>
                    <a:pt x="5679" y="21575"/>
                    <a:pt x="6134" y="21516"/>
                  </a:cubicBezTo>
                  <a:cubicBezTo>
                    <a:pt x="6589" y="21458"/>
                    <a:pt x="6976" y="21340"/>
                    <a:pt x="7406" y="21262"/>
                  </a:cubicBezTo>
                  <a:cubicBezTo>
                    <a:pt x="7836" y="21184"/>
                    <a:pt x="8310" y="21145"/>
                    <a:pt x="8740" y="21105"/>
                  </a:cubicBezTo>
                  <a:cubicBezTo>
                    <a:pt x="9171" y="21066"/>
                    <a:pt x="9557" y="21027"/>
                    <a:pt x="9969" y="20968"/>
                  </a:cubicBezTo>
                  <a:cubicBezTo>
                    <a:pt x="10380" y="20910"/>
                    <a:pt x="10817" y="20832"/>
                    <a:pt x="11260" y="20773"/>
                  </a:cubicBezTo>
                  <a:cubicBezTo>
                    <a:pt x="11702" y="20714"/>
                    <a:pt x="12151" y="20675"/>
                    <a:pt x="12588" y="20616"/>
                  </a:cubicBezTo>
                  <a:cubicBezTo>
                    <a:pt x="13024" y="20558"/>
                    <a:pt x="13448" y="20479"/>
                    <a:pt x="13841" y="20342"/>
                  </a:cubicBezTo>
                  <a:cubicBezTo>
                    <a:pt x="14234" y="20205"/>
                    <a:pt x="14596" y="20010"/>
                    <a:pt x="15001" y="19755"/>
                  </a:cubicBezTo>
                  <a:cubicBezTo>
                    <a:pt x="15406" y="19501"/>
                    <a:pt x="15855" y="19188"/>
                    <a:pt x="16317" y="18855"/>
                  </a:cubicBezTo>
                  <a:cubicBezTo>
                    <a:pt x="16778" y="18523"/>
                    <a:pt x="17252" y="18171"/>
                    <a:pt x="17707" y="17818"/>
                  </a:cubicBezTo>
                  <a:cubicBezTo>
                    <a:pt x="18162" y="17466"/>
                    <a:pt x="18599" y="17114"/>
                    <a:pt x="19042" y="16645"/>
                  </a:cubicBezTo>
                  <a:cubicBezTo>
                    <a:pt x="19484" y="16175"/>
                    <a:pt x="19933" y="15588"/>
                    <a:pt x="20339" y="14923"/>
                  </a:cubicBezTo>
                  <a:cubicBezTo>
                    <a:pt x="20744" y="14258"/>
                    <a:pt x="21106" y="13514"/>
                    <a:pt x="21311" y="12849"/>
                  </a:cubicBezTo>
                  <a:cubicBezTo>
                    <a:pt x="21517" y="12184"/>
                    <a:pt x="21567" y="11597"/>
                    <a:pt x="21555" y="11010"/>
                  </a:cubicBezTo>
                  <a:cubicBezTo>
                    <a:pt x="21542" y="10423"/>
                    <a:pt x="21467" y="9836"/>
                    <a:pt x="21268" y="9132"/>
                  </a:cubicBezTo>
                  <a:cubicBezTo>
                    <a:pt x="21068" y="8427"/>
                    <a:pt x="20744" y="7605"/>
                    <a:pt x="20370" y="6921"/>
                  </a:cubicBezTo>
                  <a:cubicBezTo>
                    <a:pt x="19996" y="6236"/>
                    <a:pt x="19572" y="5688"/>
                    <a:pt x="19141" y="5218"/>
                  </a:cubicBezTo>
                  <a:cubicBezTo>
                    <a:pt x="18711" y="4749"/>
                    <a:pt x="18275" y="4358"/>
                    <a:pt x="17819" y="3966"/>
                  </a:cubicBezTo>
                  <a:cubicBezTo>
                    <a:pt x="17364" y="3575"/>
                    <a:pt x="16890" y="3184"/>
                    <a:pt x="16404" y="2851"/>
                  </a:cubicBezTo>
                  <a:cubicBezTo>
                    <a:pt x="15918" y="2518"/>
                    <a:pt x="15419" y="2245"/>
                    <a:pt x="14932" y="2010"/>
                  </a:cubicBezTo>
                  <a:cubicBezTo>
                    <a:pt x="14446" y="1775"/>
                    <a:pt x="13972" y="1579"/>
                    <a:pt x="13504" y="1403"/>
                  </a:cubicBezTo>
                  <a:cubicBezTo>
                    <a:pt x="13037" y="1227"/>
                    <a:pt x="12575" y="1071"/>
                    <a:pt x="12108" y="934"/>
                  </a:cubicBezTo>
                  <a:cubicBezTo>
                    <a:pt x="11640" y="797"/>
                    <a:pt x="11166" y="679"/>
                    <a:pt x="10680" y="601"/>
                  </a:cubicBezTo>
                  <a:cubicBezTo>
                    <a:pt x="10193" y="523"/>
                    <a:pt x="9694" y="484"/>
                    <a:pt x="9202" y="445"/>
                  </a:cubicBezTo>
                  <a:cubicBezTo>
                    <a:pt x="8709" y="405"/>
                    <a:pt x="8223" y="366"/>
                    <a:pt x="7687" y="484"/>
                  </a:cubicBezTo>
                  <a:cubicBezTo>
                    <a:pt x="7150" y="601"/>
                    <a:pt x="6564" y="875"/>
                    <a:pt x="5978" y="11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7" name="Line"/>
            <p:cNvSpPr/>
            <p:nvPr/>
          </p:nvSpPr>
          <p:spPr>
            <a:xfrm>
              <a:off x="2686342" y="7889177"/>
              <a:ext cx="4490886" cy="1456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593" fill="norm" stroke="1" extrusionOk="0">
                  <a:moveTo>
                    <a:pt x="8463" y="3865"/>
                  </a:moveTo>
                  <a:cubicBezTo>
                    <a:pt x="8463" y="3676"/>
                    <a:pt x="8463" y="3486"/>
                    <a:pt x="8408" y="3240"/>
                  </a:cubicBezTo>
                  <a:cubicBezTo>
                    <a:pt x="8352" y="2994"/>
                    <a:pt x="8242" y="2691"/>
                    <a:pt x="8058" y="2444"/>
                  </a:cubicBezTo>
                  <a:cubicBezTo>
                    <a:pt x="7874" y="2198"/>
                    <a:pt x="7616" y="2008"/>
                    <a:pt x="7290" y="1857"/>
                  </a:cubicBezTo>
                  <a:cubicBezTo>
                    <a:pt x="6965" y="1705"/>
                    <a:pt x="6572" y="1592"/>
                    <a:pt x="6154" y="1592"/>
                  </a:cubicBezTo>
                  <a:cubicBezTo>
                    <a:pt x="5737" y="1592"/>
                    <a:pt x="5295" y="1705"/>
                    <a:pt x="4834" y="1971"/>
                  </a:cubicBezTo>
                  <a:cubicBezTo>
                    <a:pt x="4374" y="2236"/>
                    <a:pt x="3895" y="2653"/>
                    <a:pt x="3496" y="3183"/>
                  </a:cubicBezTo>
                  <a:cubicBezTo>
                    <a:pt x="3097" y="3714"/>
                    <a:pt x="2777" y="4358"/>
                    <a:pt x="2434" y="5040"/>
                  </a:cubicBezTo>
                  <a:cubicBezTo>
                    <a:pt x="2090" y="5722"/>
                    <a:pt x="1721" y="6442"/>
                    <a:pt x="1439" y="7105"/>
                  </a:cubicBezTo>
                  <a:cubicBezTo>
                    <a:pt x="1157" y="7768"/>
                    <a:pt x="960" y="8375"/>
                    <a:pt x="757" y="9152"/>
                  </a:cubicBezTo>
                  <a:cubicBezTo>
                    <a:pt x="555" y="9928"/>
                    <a:pt x="346" y="10876"/>
                    <a:pt x="211" y="11804"/>
                  </a:cubicBezTo>
                  <a:cubicBezTo>
                    <a:pt x="76" y="12733"/>
                    <a:pt x="15" y="13642"/>
                    <a:pt x="2" y="14286"/>
                  </a:cubicBezTo>
                  <a:cubicBezTo>
                    <a:pt x="-10" y="14931"/>
                    <a:pt x="27" y="15309"/>
                    <a:pt x="168" y="15859"/>
                  </a:cubicBezTo>
                  <a:cubicBezTo>
                    <a:pt x="309" y="16408"/>
                    <a:pt x="555" y="17128"/>
                    <a:pt x="843" y="17735"/>
                  </a:cubicBezTo>
                  <a:cubicBezTo>
                    <a:pt x="1132" y="18341"/>
                    <a:pt x="1464" y="18834"/>
                    <a:pt x="1875" y="19232"/>
                  </a:cubicBezTo>
                  <a:cubicBezTo>
                    <a:pt x="2286" y="19629"/>
                    <a:pt x="2777" y="19933"/>
                    <a:pt x="3238" y="20160"/>
                  </a:cubicBezTo>
                  <a:cubicBezTo>
                    <a:pt x="3698" y="20387"/>
                    <a:pt x="4128" y="20539"/>
                    <a:pt x="4570" y="20653"/>
                  </a:cubicBezTo>
                  <a:cubicBezTo>
                    <a:pt x="5012" y="20766"/>
                    <a:pt x="5467" y="20842"/>
                    <a:pt x="5927" y="20918"/>
                  </a:cubicBezTo>
                  <a:cubicBezTo>
                    <a:pt x="6388" y="20994"/>
                    <a:pt x="6854" y="21069"/>
                    <a:pt x="7333" y="21145"/>
                  </a:cubicBezTo>
                  <a:cubicBezTo>
                    <a:pt x="7812" y="21221"/>
                    <a:pt x="8303" y="21297"/>
                    <a:pt x="8795" y="21354"/>
                  </a:cubicBezTo>
                  <a:cubicBezTo>
                    <a:pt x="9286" y="21411"/>
                    <a:pt x="9777" y="21448"/>
                    <a:pt x="10256" y="21486"/>
                  </a:cubicBezTo>
                  <a:cubicBezTo>
                    <a:pt x="10735" y="21524"/>
                    <a:pt x="11201" y="21562"/>
                    <a:pt x="11668" y="21581"/>
                  </a:cubicBezTo>
                  <a:cubicBezTo>
                    <a:pt x="12135" y="21600"/>
                    <a:pt x="12601" y="21600"/>
                    <a:pt x="13056" y="21562"/>
                  </a:cubicBezTo>
                  <a:cubicBezTo>
                    <a:pt x="13510" y="21524"/>
                    <a:pt x="13952" y="21448"/>
                    <a:pt x="14400" y="21335"/>
                  </a:cubicBezTo>
                  <a:cubicBezTo>
                    <a:pt x="14848" y="21221"/>
                    <a:pt x="15303" y="21069"/>
                    <a:pt x="15757" y="20804"/>
                  </a:cubicBezTo>
                  <a:cubicBezTo>
                    <a:pt x="16211" y="20539"/>
                    <a:pt x="16666" y="20160"/>
                    <a:pt x="17132" y="19667"/>
                  </a:cubicBezTo>
                  <a:cubicBezTo>
                    <a:pt x="17599" y="19175"/>
                    <a:pt x="18078" y="18568"/>
                    <a:pt x="18502" y="17943"/>
                  </a:cubicBezTo>
                  <a:cubicBezTo>
                    <a:pt x="18925" y="17318"/>
                    <a:pt x="19294" y="16674"/>
                    <a:pt x="19631" y="15954"/>
                  </a:cubicBezTo>
                  <a:cubicBezTo>
                    <a:pt x="19969" y="15234"/>
                    <a:pt x="20276" y="14438"/>
                    <a:pt x="20565" y="13472"/>
                  </a:cubicBezTo>
                  <a:cubicBezTo>
                    <a:pt x="20853" y="12505"/>
                    <a:pt x="21123" y="11368"/>
                    <a:pt x="21308" y="10175"/>
                  </a:cubicBezTo>
                  <a:cubicBezTo>
                    <a:pt x="21492" y="8981"/>
                    <a:pt x="21590" y="7731"/>
                    <a:pt x="21578" y="6632"/>
                  </a:cubicBezTo>
                  <a:cubicBezTo>
                    <a:pt x="21565" y="5533"/>
                    <a:pt x="21443" y="4585"/>
                    <a:pt x="21197" y="3771"/>
                  </a:cubicBezTo>
                  <a:cubicBezTo>
                    <a:pt x="20951" y="2956"/>
                    <a:pt x="20583" y="2274"/>
                    <a:pt x="20190" y="1800"/>
                  </a:cubicBezTo>
                  <a:cubicBezTo>
                    <a:pt x="19797" y="1326"/>
                    <a:pt x="19380" y="1061"/>
                    <a:pt x="18925" y="853"/>
                  </a:cubicBezTo>
                  <a:cubicBezTo>
                    <a:pt x="18471" y="644"/>
                    <a:pt x="17980" y="493"/>
                    <a:pt x="17489" y="360"/>
                  </a:cubicBezTo>
                  <a:cubicBezTo>
                    <a:pt x="16997" y="227"/>
                    <a:pt x="16506" y="114"/>
                    <a:pt x="16052" y="57"/>
                  </a:cubicBezTo>
                  <a:cubicBezTo>
                    <a:pt x="15598" y="0"/>
                    <a:pt x="15180" y="0"/>
                    <a:pt x="14738" y="0"/>
                  </a:cubicBezTo>
                  <a:cubicBezTo>
                    <a:pt x="14296" y="0"/>
                    <a:pt x="13829" y="0"/>
                    <a:pt x="13350" y="57"/>
                  </a:cubicBezTo>
                  <a:cubicBezTo>
                    <a:pt x="12871" y="114"/>
                    <a:pt x="12380" y="227"/>
                    <a:pt x="11907" y="341"/>
                  </a:cubicBezTo>
                  <a:cubicBezTo>
                    <a:pt x="11435" y="455"/>
                    <a:pt x="10980" y="568"/>
                    <a:pt x="10409" y="739"/>
                  </a:cubicBezTo>
                  <a:cubicBezTo>
                    <a:pt x="9838" y="909"/>
                    <a:pt x="9151" y="1137"/>
                    <a:pt x="8623" y="1326"/>
                  </a:cubicBezTo>
                  <a:cubicBezTo>
                    <a:pt x="8095" y="1516"/>
                    <a:pt x="7726" y="1667"/>
                    <a:pt x="7358" y="18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0" name="Drawing"/>
          <p:cNvGrpSpPr/>
          <p:nvPr/>
        </p:nvGrpSpPr>
        <p:grpSpPr>
          <a:xfrm>
            <a:off x="469731" y="344477"/>
            <a:ext cx="12556229" cy="8715085"/>
            <a:chOff x="0" y="0"/>
            <a:chExt cx="12556228" cy="8715084"/>
          </a:xfrm>
        </p:grpSpPr>
        <p:sp>
          <p:nvSpPr>
            <p:cNvPr id="4170" name="Line"/>
            <p:cNvSpPr/>
            <p:nvPr/>
          </p:nvSpPr>
          <p:spPr>
            <a:xfrm>
              <a:off x="342953" y="0"/>
              <a:ext cx="233945" cy="640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90" fill="norm" stroke="1" extrusionOk="0">
                  <a:moveTo>
                    <a:pt x="0" y="5140"/>
                  </a:moveTo>
                  <a:cubicBezTo>
                    <a:pt x="1174" y="7531"/>
                    <a:pt x="2348" y="9921"/>
                    <a:pt x="3170" y="12141"/>
                  </a:cubicBezTo>
                  <a:cubicBezTo>
                    <a:pt x="3991" y="14361"/>
                    <a:pt x="4461" y="16410"/>
                    <a:pt x="4813" y="17819"/>
                  </a:cubicBezTo>
                  <a:cubicBezTo>
                    <a:pt x="5165" y="19227"/>
                    <a:pt x="5400" y="19996"/>
                    <a:pt x="5283" y="20038"/>
                  </a:cubicBezTo>
                  <a:cubicBezTo>
                    <a:pt x="5165" y="20081"/>
                    <a:pt x="4696" y="19398"/>
                    <a:pt x="4109" y="17733"/>
                  </a:cubicBezTo>
                  <a:cubicBezTo>
                    <a:pt x="3522" y="16068"/>
                    <a:pt x="2817" y="13422"/>
                    <a:pt x="2817" y="10690"/>
                  </a:cubicBezTo>
                  <a:cubicBezTo>
                    <a:pt x="2817" y="7958"/>
                    <a:pt x="3522" y="5140"/>
                    <a:pt x="4343" y="3347"/>
                  </a:cubicBezTo>
                  <a:cubicBezTo>
                    <a:pt x="5165" y="1555"/>
                    <a:pt x="6104" y="786"/>
                    <a:pt x="7161" y="359"/>
                  </a:cubicBezTo>
                  <a:cubicBezTo>
                    <a:pt x="8217" y="-68"/>
                    <a:pt x="9391" y="-153"/>
                    <a:pt x="11387" y="317"/>
                  </a:cubicBezTo>
                  <a:cubicBezTo>
                    <a:pt x="13383" y="786"/>
                    <a:pt x="16200" y="1811"/>
                    <a:pt x="18196" y="3945"/>
                  </a:cubicBezTo>
                  <a:cubicBezTo>
                    <a:pt x="20191" y="6079"/>
                    <a:pt x="21365" y="9324"/>
                    <a:pt x="21483" y="11885"/>
                  </a:cubicBezTo>
                  <a:cubicBezTo>
                    <a:pt x="21600" y="14446"/>
                    <a:pt x="20661" y="16324"/>
                    <a:pt x="18196" y="17776"/>
                  </a:cubicBezTo>
                  <a:cubicBezTo>
                    <a:pt x="15730" y="19227"/>
                    <a:pt x="11739" y="20252"/>
                    <a:pt x="8804" y="20807"/>
                  </a:cubicBezTo>
                  <a:cubicBezTo>
                    <a:pt x="5870" y="21362"/>
                    <a:pt x="3991" y="21447"/>
                    <a:pt x="2583" y="21362"/>
                  </a:cubicBezTo>
                  <a:cubicBezTo>
                    <a:pt x="1174" y="21276"/>
                    <a:pt x="235" y="21020"/>
                    <a:pt x="587" y="20508"/>
                  </a:cubicBezTo>
                  <a:cubicBezTo>
                    <a:pt x="939" y="19996"/>
                    <a:pt x="2583" y="19227"/>
                    <a:pt x="4226" y="18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1" name="Line"/>
            <p:cNvSpPr/>
            <p:nvPr/>
          </p:nvSpPr>
          <p:spPr>
            <a:xfrm>
              <a:off x="741629" y="146200"/>
              <a:ext cx="38335" cy="471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0" y="0"/>
                  </a:moveTo>
                  <a:cubicBezTo>
                    <a:pt x="7200" y="2102"/>
                    <a:pt x="14400" y="4203"/>
                    <a:pt x="18000" y="7181"/>
                  </a:cubicBezTo>
                  <a:cubicBezTo>
                    <a:pt x="21600" y="10158"/>
                    <a:pt x="21600" y="14011"/>
                    <a:pt x="21600" y="16229"/>
                  </a:cubicBezTo>
                  <a:cubicBezTo>
                    <a:pt x="21600" y="18448"/>
                    <a:pt x="21600" y="19031"/>
                    <a:pt x="20880" y="19790"/>
                  </a:cubicBezTo>
                  <a:cubicBezTo>
                    <a:pt x="20160" y="20549"/>
                    <a:pt x="18720" y="21483"/>
                    <a:pt x="18720" y="21542"/>
                  </a:cubicBezTo>
                  <a:cubicBezTo>
                    <a:pt x="18720" y="21600"/>
                    <a:pt x="20160" y="20783"/>
                    <a:pt x="21600" y="19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2" name="Line"/>
            <p:cNvSpPr/>
            <p:nvPr/>
          </p:nvSpPr>
          <p:spPr>
            <a:xfrm>
              <a:off x="779876" y="165258"/>
              <a:ext cx="161091" cy="371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532" fill="norm" stroke="1" extrusionOk="0">
                  <a:moveTo>
                    <a:pt x="16959" y="1116"/>
                  </a:moveTo>
                  <a:cubicBezTo>
                    <a:pt x="17956" y="524"/>
                    <a:pt x="18953" y="-68"/>
                    <a:pt x="19618" y="6"/>
                  </a:cubicBezTo>
                  <a:cubicBezTo>
                    <a:pt x="20282" y="80"/>
                    <a:pt x="20615" y="820"/>
                    <a:pt x="18122" y="2817"/>
                  </a:cubicBezTo>
                  <a:cubicBezTo>
                    <a:pt x="15630" y="4814"/>
                    <a:pt x="10313" y="8069"/>
                    <a:pt x="6824" y="10436"/>
                  </a:cubicBezTo>
                  <a:cubicBezTo>
                    <a:pt x="3335" y="12803"/>
                    <a:pt x="1673" y="14283"/>
                    <a:pt x="676" y="15614"/>
                  </a:cubicBezTo>
                  <a:cubicBezTo>
                    <a:pt x="-321" y="16946"/>
                    <a:pt x="-653" y="18129"/>
                    <a:pt x="2836" y="19091"/>
                  </a:cubicBezTo>
                  <a:cubicBezTo>
                    <a:pt x="6325" y="20053"/>
                    <a:pt x="13636" y="20792"/>
                    <a:pt x="20947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3" name="Line"/>
            <p:cNvSpPr/>
            <p:nvPr/>
          </p:nvSpPr>
          <p:spPr>
            <a:xfrm>
              <a:off x="1067689" y="146200"/>
              <a:ext cx="320687" cy="443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544" fill="norm" stroke="1" extrusionOk="0">
                  <a:moveTo>
                    <a:pt x="240" y="4469"/>
                  </a:moveTo>
                  <a:cubicBezTo>
                    <a:pt x="70" y="7821"/>
                    <a:pt x="-100" y="11172"/>
                    <a:pt x="70" y="13903"/>
                  </a:cubicBezTo>
                  <a:cubicBezTo>
                    <a:pt x="240" y="16634"/>
                    <a:pt x="750" y="18745"/>
                    <a:pt x="1346" y="19986"/>
                  </a:cubicBezTo>
                  <a:cubicBezTo>
                    <a:pt x="1941" y="21228"/>
                    <a:pt x="2621" y="21600"/>
                    <a:pt x="3557" y="21538"/>
                  </a:cubicBezTo>
                  <a:cubicBezTo>
                    <a:pt x="4492" y="21476"/>
                    <a:pt x="5683" y="20979"/>
                    <a:pt x="6618" y="19800"/>
                  </a:cubicBezTo>
                  <a:cubicBezTo>
                    <a:pt x="7554" y="18621"/>
                    <a:pt x="8234" y="16759"/>
                    <a:pt x="8829" y="15393"/>
                  </a:cubicBezTo>
                  <a:cubicBezTo>
                    <a:pt x="9424" y="14028"/>
                    <a:pt x="9935" y="13159"/>
                    <a:pt x="10275" y="13097"/>
                  </a:cubicBezTo>
                  <a:cubicBezTo>
                    <a:pt x="10615" y="13034"/>
                    <a:pt x="10785" y="13779"/>
                    <a:pt x="10870" y="14462"/>
                  </a:cubicBezTo>
                  <a:cubicBezTo>
                    <a:pt x="10955" y="15145"/>
                    <a:pt x="10955" y="15766"/>
                    <a:pt x="11125" y="16448"/>
                  </a:cubicBezTo>
                  <a:cubicBezTo>
                    <a:pt x="11295" y="17131"/>
                    <a:pt x="11635" y="17876"/>
                    <a:pt x="12231" y="18124"/>
                  </a:cubicBezTo>
                  <a:cubicBezTo>
                    <a:pt x="12826" y="18372"/>
                    <a:pt x="13676" y="18124"/>
                    <a:pt x="14782" y="16697"/>
                  </a:cubicBezTo>
                  <a:cubicBezTo>
                    <a:pt x="15887" y="15269"/>
                    <a:pt x="17248" y="12662"/>
                    <a:pt x="18439" y="9993"/>
                  </a:cubicBezTo>
                  <a:cubicBezTo>
                    <a:pt x="19629" y="7324"/>
                    <a:pt x="20650" y="4593"/>
                    <a:pt x="21075" y="2917"/>
                  </a:cubicBezTo>
                  <a:cubicBezTo>
                    <a:pt x="21500" y="1241"/>
                    <a:pt x="21330" y="621"/>
                    <a:pt x="211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4" name="Line"/>
            <p:cNvSpPr/>
            <p:nvPr/>
          </p:nvSpPr>
          <p:spPr>
            <a:xfrm>
              <a:off x="2104264" y="375201"/>
              <a:ext cx="383896" cy="226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0775" fill="norm" stroke="1" extrusionOk="0">
                  <a:moveTo>
                    <a:pt x="9432" y="4318"/>
                  </a:moveTo>
                  <a:cubicBezTo>
                    <a:pt x="9291" y="3145"/>
                    <a:pt x="9150" y="1971"/>
                    <a:pt x="8797" y="1031"/>
                  </a:cubicBezTo>
                  <a:cubicBezTo>
                    <a:pt x="8444" y="92"/>
                    <a:pt x="7879" y="-612"/>
                    <a:pt x="6538" y="797"/>
                  </a:cubicBezTo>
                  <a:cubicBezTo>
                    <a:pt x="5197" y="2205"/>
                    <a:pt x="3079" y="5727"/>
                    <a:pt x="1738" y="8897"/>
                  </a:cubicBezTo>
                  <a:cubicBezTo>
                    <a:pt x="397" y="12066"/>
                    <a:pt x="-168" y="14884"/>
                    <a:pt x="44" y="17114"/>
                  </a:cubicBezTo>
                  <a:cubicBezTo>
                    <a:pt x="256" y="19345"/>
                    <a:pt x="1244" y="20988"/>
                    <a:pt x="3291" y="20753"/>
                  </a:cubicBezTo>
                  <a:cubicBezTo>
                    <a:pt x="5338" y="20518"/>
                    <a:pt x="8444" y="18405"/>
                    <a:pt x="10773" y="16292"/>
                  </a:cubicBezTo>
                  <a:cubicBezTo>
                    <a:pt x="13103" y="14179"/>
                    <a:pt x="14656" y="12066"/>
                    <a:pt x="15644" y="10540"/>
                  </a:cubicBezTo>
                  <a:cubicBezTo>
                    <a:pt x="16632" y="9014"/>
                    <a:pt x="17056" y="8075"/>
                    <a:pt x="16844" y="7488"/>
                  </a:cubicBezTo>
                  <a:cubicBezTo>
                    <a:pt x="16632" y="6901"/>
                    <a:pt x="15785" y="6666"/>
                    <a:pt x="15079" y="6901"/>
                  </a:cubicBezTo>
                  <a:cubicBezTo>
                    <a:pt x="14373" y="7136"/>
                    <a:pt x="13808" y="7840"/>
                    <a:pt x="13244" y="9484"/>
                  </a:cubicBezTo>
                  <a:cubicBezTo>
                    <a:pt x="12679" y="11127"/>
                    <a:pt x="12114" y="13710"/>
                    <a:pt x="11973" y="15588"/>
                  </a:cubicBezTo>
                  <a:cubicBezTo>
                    <a:pt x="11832" y="17466"/>
                    <a:pt x="12114" y="18640"/>
                    <a:pt x="13103" y="19110"/>
                  </a:cubicBezTo>
                  <a:cubicBezTo>
                    <a:pt x="14091" y="19579"/>
                    <a:pt x="15785" y="19345"/>
                    <a:pt x="17197" y="18288"/>
                  </a:cubicBezTo>
                  <a:cubicBezTo>
                    <a:pt x="18608" y="17231"/>
                    <a:pt x="19738" y="15353"/>
                    <a:pt x="20444" y="13827"/>
                  </a:cubicBezTo>
                  <a:cubicBezTo>
                    <a:pt x="21150" y="12301"/>
                    <a:pt x="21432" y="11127"/>
                    <a:pt x="21008" y="9953"/>
                  </a:cubicBezTo>
                  <a:cubicBezTo>
                    <a:pt x="20585" y="8779"/>
                    <a:pt x="19456" y="7605"/>
                    <a:pt x="18326" y="6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5" name="Line"/>
            <p:cNvSpPr/>
            <p:nvPr/>
          </p:nvSpPr>
          <p:spPr>
            <a:xfrm>
              <a:off x="2489668" y="360246"/>
              <a:ext cx="276007" cy="21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7" fill="norm" stroke="1" extrusionOk="0">
                  <a:moveTo>
                    <a:pt x="0" y="8160"/>
                  </a:moveTo>
                  <a:cubicBezTo>
                    <a:pt x="1000" y="7669"/>
                    <a:pt x="2000" y="7178"/>
                    <a:pt x="3400" y="7546"/>
                  </a:cubicBezTo>
                  <a:cubicBezTo>
                    <a:pt x="4800" y="7914"/>
                    <a:pt x="6600" y="9142"/>
                    <a:pt x="7400" y="11228"/>
                  </a:cubicBezTo>
                  <a:cubicBezTo>
                    <a:pt x="8200" y="13314"/>
                    <a:pt x="8000" y="16260"/>
                    <a:pt x="7600" y="18224"/>
                  </a:cubicBezTo>
                  <a:cubicBezTo>
                    <a:pt x="7200" y="20187"/>
                    <a:pt x="6600" y="21169"/>
                    <a:pt x="6300" y="21046"/>
                  </a:cubicBezTo>
                  <a:cubicBezTo>
                    <a:pt x="6000" y="20924"/>
                    <a:pt x="6000" y="19696"/>
                    <a:pt x="6900" y="16628"/>
                  </a:cubicBezTo>
                  <a:cubicBezTo>
                    <a:pt x="7800" y="13560"/>
                    <a:pt x="9600" y="8651"/>
                    <a:pt x="11100" y="5583"/>
                  </a:cubicBezTo>
                  <a:cubicBezTo>
                    <a:pt x="12600" y="2514"/>
                    <a:pt x="13800" y="1287"/>
                    <a:pt x="14900" y="551"/>
                  </a:cubicBezTo>
                  <a:cubicBezTo>
                    <a:pt x="16000" y="-186"/>
                    <a:pt x="17000" y="-431"/>
                    <a:pt x="17900" y="1410"/>
                  </a:cubicBezTo>
                  <a:cubicBezTo>
                    <a:pt x="18800" y="3251"/>
                    <a:pt x="19600" y="7178"/>
                    <a:pt x="20200" y="10369"/>
                  </a:cubicBezTo>
                  <a:cubicBezTo>
                    <a:pt x="20800" y="13560"/>
                    <a:pt x="21200" y="16014"/>
                    <a:pt x="21600" y="18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6" name="Line"/>
            <p:cNvSpPr/>
            <p:nvPr/>
          </p:nvSpPr>
          <p:spPr>
            <a:xfrm>
              <a:off x="2791230" y="156226"/>
              <a:ext cx="235118" cy="410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17374" y="3877"/>
                  </a:moveTo>
                  <a:cubicBezTo>
                    <a:pt x="17609" y="3210"/>
                    <a:pt x="17843" y="2544"/>
                    <a:pt x="17843" y="1877"/>
                  </a:cubicBezTo>
                  <a:cubicBezTo>
                    <a:pt x="17843" y="1210"/>
                    <a:pt x="17609" y="544"/>
                    <a:pt x="16904" y="210"/>
                  </a:cubicBezTo>
                  <a:cubicBezTo>
                    <a:pt x="16200" y="-123"/>
                    <a:pt x="15026" y="-123"/>
                    <a:pt x="13383" y="677"/>
                  </a:cubicBezTo>
                  <a:cubicBezTo>
                    <a:pt x="11739" y="1477"/>
                    <a:pt x="9626" y="3077"/>
                    <a:pt x="8335" y="5877"/>
                  </a:cubicBezTo>
                  <a:cubicBezTo>
                    <a:pt x="7043" y="8677"/>
                    <a:pt x="6574" y="12677"/>
                    <a:pt x="6574" y="15077"/>
                  </a:cubicBezTo>
                  <a:cubicBezTo>
                    <a:pt x="6574" y="17477"/>
                    <a:pt x="7043" y="18277"/>
                    <a:pt x="7161" y="19077"/>
                  </a:cubicBezTo>
                  <a:cubicBezTo>
                    <a:pt x="7278" y="19877"/>
                    <a:pt x="7043" y="20677"/>
                    <a:pt x="6339" y="21077"/>
                  </a:cubicBezTo>
                  <a:cubicBezTo>
                    <a:pt x="5635" y="21477"/>
                    <a:pt x="4461" y="21477"/>
                    <a:pt x="3404" y="21210"/>
                  </a:cubicBezTo>
                  <a:cubicBezTo>
                    <a:pt x="2348" y="20944"/>
                    <a:pt x="1409" y="20410"/>
                    <a:pt x="822" y="19810"/>
                  </a:cubicBezTo>
                  <a:cubicBezTo>
                    <a:pt x="235" y="19210"/>
                    <a:pt x="0" y="18544"/>
                    <a:pt x="0" y="17877"/>
                  </a:cubicBezTo>
                  <a:cubicBezTo>
                    <a:pt x="0" y="17210"/>
                    <a:pt x="235" y="16544"/>
                    <a:pt x="1057" y="16077"/>
                  </a:cubicBezTo>
                  <a:cubicBezTo>
                    <a:pt x="1878" y="15610"/>
                    <a:pt x="3287" y="15344"/>
                    <a:pt x="4578" y="15210"/>
                  </a:cubicBezTo>
                  <a:cubicBezTo>
                    <a:pt x="5870" y="15077"/>
                    <a:pt x="7043" y="15077"/>
                    <a:pt x="8570" y="15544"/>
                  </a:cubicBezTo>
                  <a:cubicBezTo>
                    <a:pt x="10096" y="16010"/>
                    <a:pt x="11974" y="16944"/>
                    <a:pt x="13265" y="17744"/>
                  </a:cubicBezTo>
                  <a:cubicBezTo>
                    <a:pt x="14557" y="18544"/>
                    <a:pt x="15261" y="19210"/>
                    <a:pt x="15496" y="19210"/>
                  </a:cubicBezTo>
                  <a:cubicBezTo>
                    <a:pt x="15730" y="19210"/>
                    <a:pt x="15496" y="18544"/>
                    <a:pt x="15378" y="17277"/>
                  </a:cubicBezTo>
                  <a:cubicBezTo>
                    <a:pt x="15261" y="16010"/>
                    <a:pt x="15261" y="14144"/>
                    <a:pt x="15613" y="12810"/>
                  </a:cubicBezTo>
                  <a:cubicBezTo>
                    <a:pt x="15965" y="11477"/>
                    <a:pt x="16670" y="10677"/>
                    <a:pt x="17726" y="10277"/>
                  </a:cubicBezTo>
                  <a:cubicBezTo>
                    <a:pt x="18783" y="9877"/>
                    <a:pt x="20191" y="9877"/>
                    <a:pt x="21600" y="9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7" name="Line"/>
            <p:cNvSpPr/>
            <p:nvPr/>
          </p:nvSpPr>
          <p:spPr>
            <a:xfrm>
              <a:off x="3034014" y="180534"/>
              <a:ext cx="507481" cy="38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283" fill="norm" stroke="1" extrusionOk="0">
                  <a:moveTo>
                    <a:pt x="3908" y="13098"/>
                  </a:moveTo>
                  <a:cubicBezTo>
                    <a:pt x="2822" y="13814"/>
                    <a:pt x="1737" y="14529"/>
                    <a:pt x="1031" y="15673"/>
                  </a:cubicBezTo>
                  <a:cubicBezTo>
                    <a:pt x="326" y="16818"/>
                    <a:pt x="0" y="18391"/>
                    <a:pt x="0" y="19464"/>
                  </a:cubicBezTo>
                  <a:cubicBezTo>
                    <a:pt x="0" y="20537"/>
                    <a:pt x="326" y="21109"/>
                    <a:pt x="1031" y="21252"/>
                  </a:cubicBezTo>
                  <a:cubicBezTo>
                    <a:pt x="1737" y="21395"/>
                    <a:pt x="2822" y="21109"/>
                    <a:pt x="4070" y="18963"/>
                  </a:cubicBezTo>
                  <a:cubicBezTo>
                    <a:pt x="5319" y="16818"/>
                    <a:pt x="6730" y="12812"/>
                    <a:pt x="7544" y="9737"/>
                  </a:cubicBezTo>
                  <a:cubicBezTo>
                    <a:pt x="8358" y="6661"/>
                    <a:pt x="8575" y="4516"/>
                    <a:pt x="8683" y="2942"/>
                  </a:cubicBezTo>
                  <a:cubicBezTo>
                    <a:pt x="8792" y="1369"/>
                    <a:pt x="8792" y="367"/>
                    <a:pt x="8575" y="81"/>
                  </a:cubicBezTo>
                  <a:cubicBezTo>
                    <a:pt x="8358" y="-205"/>
                    <a:pt x="7924" y="224"/>
                    <a:pt x="7327" y="2084"/>
                  </a:cubicBezTo>
                  <a:cubicBezTo>
                    <a:pt x="6730" y="3943"/>
                    <a:pt x="5970" y="7233"/>
                    <a:pt x="5644" y="10094"/>
                  </a:cubicBezTo>
                  <a:cubicBezTo>
                    <a:pt x="5319" y="12955"/>
                    <a:pt x="5427" y="15387"/>
                    <a:pt x="6241" y="17032"/>
                  </a:cubicBezTo>
                  <a:cubicBezTo>
                    <a:pt x="7055" y="18677"/>
                    <a:pt x="8575" y="19535"/>
                    <a:pt x="9715" y="19035"/>
                  </a:cubicBezTo>
                  <a:cubicBezTo>
                    <a:pt x="10854" y="18534"/>
                    <a:pt x="11614" y="16674"/>
                    <a:pt x="11994" y="15387"/>
                  </a:cubicBezTo>
                  <a:cubicBezTo>
                    <a:pt x="12374" y="14100"/>
                    <a:pt x="12374" y="13384"/>
                    <a:pt x="12374" y="12669"/>
                  </a:cubicBezTo>
                  <a:cubicBezTo>
                    <a:pt x="12374" y="11954"/>
                    <a:pt x="12374" y="11239"/>
                    <a:pt x="12103" y="10810"/>
                  </a:cubicBezTo>
                  <a:cubicBezTo>
                    <a:pt x="11831" y="10380"/>
                    <a:pt x="11288" y="10237"/>
                    <a:pt x="10909" y="10523"/>
                  </a:cubicBezTo>
                  <a:cubicBezTo>
                    <a:pt x="10529" y="10810"/>
                    <a:pt x="10312" y="11525"/>
                    <a:pt x="10474" y="12884"/>
                  </a:cubicBezTo>
                  <a:cubicBezTo>
                    <a:pt x="10637" y="14243"/>
                    <a:pt x="11180" y="16245"/>
                    <a:pt x="11994" y="17032"/>
                  </a:cubicBezTo>
                  <a:cubicBezTo>
                    <a:pt x="12808" y="17819"/>
                    <a:pt x="13893" y="17390"/>
                    <a:pt x="14599" y="16889"/>
                  </a:cubicBezTo>
                  <a:cubicBezTo>
                    <a:pt x="15305" y="16388"/>
                    <a:pt x="15630" y="15816"/>
                    <a:pt x="15739" y="15888"/>
                  </a:cubicBezTo>
                  <a:cubicBezTo>
                    <a:pt x="15847" y="15959"/>
                    <a:pt x="15739" y="16674"/>
                    <a:pt x="15576" y="17461"/>
                  </a:cubicBezTo>
                  <a:cubicBezTo>
                    <a:pt x="15413" y="18248"/>
                    <a:pt x="15196" y="19106"/>
                    <a:pt x="15196" y="19178"/>
                  </a:cubicBezTo>
                  <a:cubicBezTo>
                    <a:pt x="15196" y="19249"/>
                    <a:pt x="15413" y="18534"/>
                    <a:pt x="15902" y="17104"/>
                  </a:cubicBezTo>
                  <a:cubicBezTo>
                    <a:pt x="16390" y="15673"/>
                    <a:pt x="17150" y="13527"/>
                    <a:pt x="17692" y="12169"/>
                  </a:cubicBezTo>
                  <a:cubicBezTo>
                    <a:pt x="18235" y="10810"/>
                    <a:pt x="18561" y="10237"/>
                    <a:pt x="19104" y="9808"/>
                  </a:cubicBezTo>
                  <a:cubicBezTo>
                    <a:pt x="19646" y="9379"/>
                    <a:pt x="20406" y="9093"/>
                    <a:pt x="20894" y="9308"/>
                  </a:cubicBezTo>
                  <a:cubicBezTo>
                    <a:pt x="21383" y="9522"/>
                    <a:pt x="21600" y="10237"/>
                    <a:pt x="21546" y="11882"/>
                  </a:cubicBezTo>
                  <a:cubicBezTo>
                    <a:pt x="21491" y="13527"/>
                    <a:pt x="21166" y="16102"/>
                    <a:pt x="20840" y="186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8" name="Line"/>
            <p:cNvSpPr/>
            <p:nvPr/>
          </p:nvSpPr>
          <p:spPr>
            <a:xfrm>
              <a:off x="3645898" y="399195"/>
              <a:ext cx="361805" cy="178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0711" fill="norm" stroke="1" extrusionOk="0">
                  <a:moveTo>
                    <a:pt x="6476" y="889"/>
                  </a:moveTo>
                  <a:cubicBezTo>
                    <a:pt x="4498" y="1480"/>
                    <a:pt x="2521" y="2072"/>
                    <a:pt x="1380" y="3847"/>
                  </a:cubicBezTo>
                  <a:cubicBezTo>
                    <a:pt x="239" y="5623"/>
                    <a:pt x="-65" y="8582"/>
                    <a:pt x="11" y="11393"/>
                  </a:cubicBezTo>
                  <a:cubicBezTo>
                    <a:pt x="87" y="14204"/>
                    <a:pt x="543" y="16867"/>
                    <a:pt x="1532" y="18642"/>
                  </a:cubicBezTo>
                  <a:cubicBezTo>
                    <a:pt x="2521" y="20417"/>
                    <a:pt x="4042" y="21305"/>
                    <a:pt x="6324" y="20269"/>
                  </a:cubicBezTo>
                  <a:cubicBezTo>
                    <a:pt x="8605" y="19234"/>
                    <a:pt x="11648" y="16275"/>
                    <a:pt x="13625" y="13464"/>
                  </a:cubicBezTo>
                  <a:cubicBezTo>
                    <a:pt x="15603" y="10653"/>
                    <a:pt x="16515" y="7990"/>
                    <a:pt x="17124" y="5919"/>
                  </a:cubicBezTo>
                  <a:cubicBezTo>
                    <a:pt x="17732" y="3847"/>
                    <a:pt x="18036" y="2368"/>
                    <a:pt x="17808" y="1332"/>
                  </a:cubicBezTo>
                  <a:cubicBezTo>
                    <a:pt x="17580" y="297"/>
                    <a:pt x="16820" y="-295"/>
                    <a:pt x="16059" y="149"/>
                  </a:cubicBezTo>
                  <a:cubicBezTo>
                    <a:pt x="15298" y="593"/>
                    <a:pt x="14538" y="2072"/>
                    <a:pt x="13853" y="4291"/>
                  </a:cubicBezTo>
                  <a:cubicBezTo>
                    <a:pt x="13169" y="6510"/>
                    <a:pt x="12560" y="9469"/>
                    <a:pt x="12560" y="12428"/>
                  </a:cubicBezTo>
                  <a:cubicBezTo>
                    <a:pt x="12560" y="15387"/>
                    <a:pt x="13169" y="18346"/>
                    <a:pt x="14766" y="19530"/>
                  </a:cubicBezTo>
                  <a:cubicBezTo>
                    <a:pt x="16363" y="20713"/>
                    <a:pt x="18949" y="20121"/>
                    <a:pt x="21535" y="19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9" name="Line"/>
            <p:cNvSpPr/>
            <p:nvPr/>
          </p:nvSpPr>
          <p:spPr>
            <a:xfrm>
              <a:off x="4536714" y="491207"/>
              <a:ext cx="30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0" name="Line"/>
            <p:cNvSpPr/>
            <p:nvPr/>
          </p:nvSpPr>
          <p:spPr>
            <a:xfrm>
              <a:off x="4529047" y="362864"/>
              <a:ext cx="99670" cy="59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8" fill="norm" stroke="1" extrusionOk="0">
                  <a:moveTo>
                    <a:pt x="0" y="20898"/>
                  </a:moveTo>
                  <a:cubicBezTo>
                    <a:pt x="0" y="13698"/>
                    <a:pt x="0" y="6498"/>
                    <a:pt x="1662" y="2898"/>
                  </a:cubicBezTo>
                  <a:cubicBezTo>
                    <a:pt x="3323" y="-702"/>
                    <a:pt x="6646" y="-702"/>
                    <a:pt x="10246" y="1548"/>
                  </a:cubicBezTo>
                  <a:cubicBezTo>
                    <a:pt x="13846" y="3798"/>
                    <a:pt x="17723" y="8298"/>
                    <a:pt x="21600" y="127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1" name="Line"/>
            <p:cNvSpPr/>
            <p:nvPr/>
          </p:nvSpPr>
          <p:spPr>
            <a:xfrm>
              <a:off x="4651717" y="383298"/>
              <a:ext cx="163290" cy="248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429" fill="norm" stroke="1" extrusionOk="0">
                  <a:moveTo>
                    <a:pt x="0" y="2694"/>
                  </a:moveTo>
                  <a:cubicBezTo>
                    <a:pt x="665" y="6882"/>
                    <a:pt x="1329" y="11070"/>
                    <a:pt x="1662" y="13825"/>
                  </a:cubicBezTo>
                  <a:cubicBezTo>
                    <a:pt x="1994" y="16580"/>
                    <a:pt x="1994" y="17902"/>
                    <a:pt x="1828" y="19115"/>
                  </a:cubicBezTo>
                  <a:cubicBezTo>
                    <a:pt x="1662" y="20327"/>
                    <a:pt x="1329" y="21429"/>
                    <a:pt x="1163" y="21429"/>
                  </a:cubicBezTo>
                  <a:cubicBezTo>
                    <a:pt x="997" y="21429"/>
                    <a:pt x="997" y="20327"/>
                    <a:pt x="2326" y="16911"/>
                  </a:cubicBezTo>
                  <a:cubicBezTo>
                    <a:pt x="3655" y="13494"/>
                    <a:pt x="6314" y="7764"/>
                    <a:pt x="8308" y="4458"/>
                  </a:cubicBezTo>
                  <a:cubicBezTo>
                    <a:pt x="10302" y="1151"/>
                    <a:pt x="11631" y="270"/>
                    <a:pt x="13791" y="49"/>
                  </a:cubicBezTo>
                  <a:cubicBezTo>
                    <a:pt x="15951" y="-171"/>
                    <a:pt x="18942" y="270"/>
                    <a:pt x="20271" y="2915"/>
                  </a:cubicBezTo>
                  <a:cubicBezTo>
                    <a:pt x="21600" y="5560"/>
                    <a:pt x="21268" y="10409"/>
                    <a:pt x="20935" y="15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2" name="Line"/>
            <p:cNvSpPr/>
            <p:nvPr/>
          </p:nvSpPr>
          <p:spPr>
            <a:xfrm>
              <a:off x="4904722" y="120255"/>
              <a:ext cx="69003" cy="42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0" fill="norm" stroke="1" extrusionOk="0">
                  <a:moveTo>
                    <a:pt x="0" y="4805"/>
                  </a:moveTo>
                  <a:cubicBezTo>
                    <a:pt x="2400" y="3512"/>
                    <a:pt x="4800" y="2218"/>
                    <a:pt x="7200" y="1313"/>
                  </a:cubicBezTo>
                  <a:cubicBezTo>
                    <a:pt x="9600" y="407"/>
                    <a:pt x="12000" y="-110"/>
                    <a:pt x="13200" y="19"/>
                  </a:cubicBezTo>
                  <a:cubicBezTo>
                    <a:pt x="14400" y="149"/>
                    <a:pt x="14400" y="925"/>
                    <a:pt x="12800" y="3447"/>
                  </a:cubicBezTo>
                  <a:cubicBezTo>
                    <a:pt x="11200" y="5969"/>
                    <a:pt x="8000" y="10237"/>
                    <a:pt x="6400" y="13083"/>
                  </a:cubicBezTo>
                  <a:cubicBezTo>
                    <a:pt x="4800" y="15928"/>
                    <a:pt x="4800" y="17351"/>
                    <a:pt x="5600" y="18515"/>
                  </a:cubicBezTo>
                  <a:cubicBezTo>
                    <a:pt x="6400" y="19679"/>
                    <a:pt x="8000" y="20585"/>
                    <a:pt x="10800" y="21037"/>
                  </a:cubicBezTo>
                  <a:cubicBezTo>
                    <a:pt x="13600" y="21490"/>
                    <a:pt x="17600" y="21490"/>
                    <a:pt x="21600" y="2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3" name="Line"/>
            <p:cNvSpPr/>
            <p:nvPr/>
          </p:nvSpPr>
          <p:spPr>
            <a:xfrm>
              <a:off x="4897055" y="368538"/>
              <a:ext cx="145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4" name="Line"/>
            <p:cNvSpPr/>
            <p:nvPr/>
          </p:nvSpPr>
          <p:spPr>
            <a:xfrm>
              <a:off x="5088727" y="330262"/>
              <a:ext cx="161004" cy="18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5" fill="norm" stroke="1" extrusionOk="0">
                  <a:moveTo>
                    <a:pt x="0" y="10645"/>
                  </a:moveTo>
                  <a:cubicBezTo>
                    <a:pt x="1714" y="10645"/>
                    <a:pt x="3429" y="10645"/>
                    <a:pt x="5657" y="9461"/>
                  </a:cubicBezTo>
                  <a:cubicBezTo>
                    <a:pt x="7886" y="8278"/>
                    <a:pt x="10629" y="5911"/>
                    <a:pt x="12171" y="3987"/>
                  </a:cubicBezTo>
                  <a:cubicBezTo>
                    <a:pt x="13714" y="2064"/>
                    <a:pt x="14057" y="585"/>
                    <a:pt x="13371" y="141"/>
                  </a:cubicBezTo>
                  <a:cubicBezTo>
                    <a:pt x="12686" y="-303"/>
                    <a:pt x="10971" y="289"/>
                    <a:pt x="9257" y="2064"/>
                  </a:cubicBezTo>
                  <a:cubicBezTo>
                    <a:pt x="7543" y="3839"/>
                    <a:pt x="5829" y="6798"/>
                    <a:pt x="5486" y="9905"/>
                  </a:cubicBezTo>
                  <a:cubicBezTo>
                    <a:pt x="5143" y="13012"/>
                    <a:pt x="6171" y="16267"/>
                    <a:pt x="8400" y="18338"/>
                  </a:cubicBezTo>
                  <a:cubicBezTo>
                    <a:pt x="10629" y="20409"/>
                    <a:pt x="14057" y="21297"/>
                    <a:pt x="16457" y="21149"/>
                  </a:cubicBezTo>
                  <a:cubicBezTo>
                    <a:pt x="18857" y="21001"/>
                    <a:pt x="20229" y="19818"/>
                    <a:pt x="21600" y="186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5" name="Line"/>
            <p:cNvSpPr/>
            <p:nvPr/>
          </p:nvSpPr>
          <p:spPr>
            <a:xfrm>
              <a:off x="5280398" y="307203"/>
              <a:ext cx="299008" cy="21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0" y="5274"/>
                  </a:moveTo>
                  <a:cubicBezTo>
                    <a:pt x="185" y="4019"/>
                    <a:pt x="369" y="2763"/>
                    <a:pt x="923" y="2135"/>
                  </a:cubicBezTo>
                  <a:cubicBezTo>
                    <a:pt x="1477" y="1507"/>
                    <a:pt x="2400" y="1507"/>
                    <a:pt x="3138" y="2260"/>
                  </a:cubicBezTo>
                  <a:cubicBezTo>
                    <a:pt x="3877" y="3014"/>
                    <a:pt x="4431" y="4521"/>
                    <a:pt x="4985" y="7284"/>
                  </a:cubicBezTo>
                  <a:cubicBezTo>
                    <a:pt x="5538" y="10047"/>
                    <a:pt x="6092" y="14065"/>
                    <a:pt x="6277" y="16702"/>
                  </a:cubicBezTo>
                  <a:cubicBezTo>
                    <a:pt x="6462" y="19340"/>
                    <a:pt x="6277" y="20595"/>
                    <a:pt x="5723" y="21098"/>
                  </a:cubicBezTo>
                  <a:cubicBezTo>
                    <a:pt x="5169" y="21600"/>
                    <a:pt x="4246" y="21349"/>
                    <a:pt x="3785" y="20595"/>
                  </a:cubicBezTo>
                  <a:cubicBezTo>
                    <a:pt x="3323" y="19842"/>
                    <a:pt x="3323" y="18586"/>
                    <a:pt x="4154" y="15447"/>
                  </a:cubicBezTo>
                  <a:cubicBezTo>
                    <a:pt x="4985" y="12307"/>
                    <a:pt x="6646" y="7284"/>
                    <a:pt x="7846" y="4395"/>
                  </a:cubicBezTo>
                  <a:cubicBezTo>
                    <a:pt x="9046" y="1507"/>
                    <a:pt x="9785" y="753"/>
                    <a:pt x="10523" y="753"/>
                  </a:cubicBezTo>
                  <a:cubicBezTo>
                    <a:pt x="11262" y="753"/>
                    <a:pt x="12000" y="1507"/>
                    <a:pt x="12554" y="4019"/>
                  </a:cubicBezTo>
                  <a:cubicBezTo>
                    <a:pt x="13108" y="6530"/>
                    <a:pt x="13477" y="10800"/>
                    <a:pt x="13754" y="13563"/>
                  </a:cubicBezTo>
                  <a:cubicBezTo>
                    <a:pt x="14031" y="16326"/>
                    <a:pt x="14215" y="17581"/>
                    <a:pt x="14492" y="17456"/>
                  </a:cubicBezTo>
                  <a:cubicBezTo>
                    <a:pt x="14769" y="17330"/>
                    <a:pt x="15138" y="15823"/>
                    <a:pt x="16338" y="12684"/>
                  </a:cubicBezTo>
                  <a:cubicBezTo>
                    <a:pt x="17538" y="9544"/>
                    <a:pt x="19569" y="477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6" name="Line"/>
            <p:cNvSpPr/>
            <p:nvPr/>
          </p:nvSpPr>
          <p:spPr>
            <a:xfrm>
              <a:off x="5568798" y="33485"/>
              <a:ext cx="488814" cy="47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96" fill="norm" stroke="1" extrusionOk="0">
                  <a:moveTo>
                    <a:pt x="6844" y="13831"/>
                  </a:moveTo>
                  <a:cubicBezTo>
                    <a:pt x="5501" y="14180"/>
                    <a:pt x="4158" y="14528"/>
                    <a:pt x="3039" y="15225"/>
                  </a:cubicBezTo>
                  <a:cubicBezTo>
                    <a:pt x="1920" y="15922"/>
                    <a:pt x="1024" y="16967"/>
                    <a:pt x="521" y="17838"/>
                  </a:cubicBezTo>
                  <a:cubicBezTo>
                    <a:pt x="17" y="18709"/>
                    <a:pt x="-95" y="19406"/>
                    <a:pt x="73" y="19928"/>
                  </a:cubicBezTo>
                  <a:cubicBezTo>
                    <a:pt x="241" y="20451"/>
                    <a:pt x="688" y="20799"/>
                    <a:pt x="1696" y="20393"/>
                  </a:cubicBezTo>
                  <a:cubicBezTo>
                    <a:pt x="2703" y="19986"/>
                    <a:pt x="4270" y="18825"/>
                    <a:pt x="5277" y="17838"/>
                  </a:cubicBezTo>
                  <a:cubicBezTo>
                    <a:pt x="6284" y="16851"/>
                    <a:pt x="6732" y="16038"/>
                    <a:pt x="6844" y="16038"/>
                  </a:cubicBezTo>
                  <a:cubicBezTo>
                    <a:pt x="6956" y="16038"/>
                    <a:pt x="6732" y="16851"/>
                    <a:pt x="6676" y="17548"/>
                  </a:cubicBezTo>
                  <a:cubicBezTo>
                    <a:pt x="6620" y="18244"/>
                    <a:pt x="6732" y="18825"/>
                    <a:pt x="7124" y="18999"/>
                  </a:cubicBezTo>
                  <a:cubicBezTo>
                    <a:pt x="7515" y="19173"/>
                    <a:pt x="8187" y="18941"/>
                    <a:pt x="9138" y="17954"/>
                  </a:cubicBezTo>
                  <a:cubicBezTo>
                    <a:pt x="10089" y="16967"/>
                    <a:pt x="11321" y="15225"/>
                    <a:pt x="12775" y="12322"/>
                  </a:cubicBezTo>
                  <a:cubicBezTo>
                    <a:pt x="14230" y="9419"/>
                    <a:pt x="15909" y="5354"/>
                    <a:pt x="16916" y="2973"/>
                  </a:cubicBezTo>
                  <a:cubicBezTo>
                    <a:pt x="17924" y="593"/>
                    <a:pt x="18259" y="-104"/>
                    <a:pt x="18147" y="12"/>
                  </a:cubicBezTo>
                  <a:cubicBezTo>
                    <a:pt x="18036" y="128"/>
                    <a:pt x="17476" y="1057"/>
                    <a:pt x="16693" y="3438"/>
                  </a:cubicBezTo>
                  <a:cubicBezTo>
                    <a:pt x="15909" y="5819"/>
                    <a:pt x="14902" y="9651"/>
                    <a:pt x="14342" y="12206"/>
                  </a:cubicBezTo>
                  <a:cubicBezTo>
                    <a:pt x="13783" y="14761"/>
                    <a:pt x="13671" y="16038"/>
                    <a:pt x="13727" y="17025"/>
                  </a:cubicBezTo>
                  <a:cubicBezTo>
                    <a:pt x="13783" y="18012"/>
                    <a:pt x="14007" y="18709"/>
                    <a:pt x="14398" y="19057"/>
                  </a:cubicBezTo>
                  <a:cubicBezTo>
                    <a:pt x="14790" y="19406"/>
                    <a:pt x="15350" y="19406"/>
                    <a:pt x="16413" y="18419"/>
                  </a:cubicBezTo>
                  <a:cubicBezTo>
                    <a:pt x="17476" y="17431"/>
                    <a:pt x="19043" y="15457"/>
                    <a:pt x="19938" y="14180"/>
                  </a:cubicBezTo>
                  <a:cubicBezTo>
                    <a:pt x="20834" y="12902"/>
                    <a:pt x="21057" y="12322"/>
                    <a:pt x="21225" y="11741"/>
                  </a:cubicBezTo>
                  <a:cubicBezTo>
                    <a:pt x="21393" y="11161"/>
                    <a:pt x="21505" y="10580"/>
                    <a:pt x="21281" y="10406"/>
                  </a:cubicBezTo>
                  <a:cubicBezTo>
                    <a:pt x="21057" y="10231"/>
                    <a:pt x="20498" y="10464"/>
                    <a:pt x="20218" y="10986"/>
                  </a:cubicBezTo>
                  <a:cubicBezTo>
                    <a:pt x="19938" y="11509"/>
                    <a:pt x="19938" y="12322"/>
                    <a:pt x="20106" y="13657"/>
                  </a:cubicBezTo>
                  <a:cubicBezTo>
                    <a:pt x="20274" y="14993"/>
                    <a:pt x="20610" y="16851"/>
                    <a:pt x="20778" y="18070"/>
                  </a:cubicBezTo>
                  <a:cubicBezTo>
                    <a:pt x="20945" y="19290"/>
                    <a:pt x="20945" y="19870"/>
                    <a:pt x="20610" y="20277"/>
                  </a:cubicBezTo>
                  <a:cubicBezTo>
                    <a:pt x="20274" y="20683"/>
                    <a:pt x="19602" y="20915"/>
                    <a:pt x="18875" y="21090"/>
                  </a:cubicBezTo>
                  <a:cubicBezTo>
                    <a:pt x="18147" y="21264"/>
                    <a:pt x="17364" y="21380"/>
                    <a:pt x="16581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7" name="Line"/>
            <p:cNvSpPr/>
            <p:nvPr/>
          </p:nvSpPr>
          <p:spPr>
            <a:xfrm>
              <a:off x="43946" y="636877"/>
              <a:ext cx="5696463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8" y="21214"/>
                    <a:pt x="775" y="20829"/>
                    <a:pt x="1168" y="20314"/>
                  </a:cubicBezTo>
                  <a:cubicBezTo>
                    <a:pt x="1560" y="19800"/>
                    <a:pt x="1957" y="19157"/>
                    <a:pt x="2360" y="18450"/>
                  </a:cubicBezTo>
                  <a:cubicBezTo>
                    <a:pt x="2762" y="17743"/>
                    <a:pt x="3169" y="16971"/>
                    <a:pt x="3542" y="16264"/>
                  </a:cubicBezTo>
                  <a:cubicBezTo>
                    <a:pt x="3915" y="15557"/>
                    <a:pt x="4254" y="14914"/>
                    <a:pt x="4622" y="14336"/>
                  </a:cubicBezTo>
                  <a:cubicBezTo>
                    <a:pt x="4991" y="13757"/>
                    <a:pt x="5388" y="13243"/>
                    <a:pt x="5732" y="12857"/>
                  </a:cubicBezTo>
                  <a:cubicBezTo>
                    <a:pt x="6076" y="12471"/>
                    <a:pt x="6367" y="12214"/>
                    <a:pt x="6730" y="11829"/>
                  </a:cubicBezTo>
                  <a:cubicBezTo>
                    <a:pt x="7093" y="11443"/>
                    <a:pt x="7529" y="10929"/>
                    <a:pt x="7907" y="10479"/>
                  </a:cubicBezTo>
                  <a:cubicBezTo>
                    <a:pt x="8285" y="10029"/>
                    <a:pt x="8605" y="9643"/>
                    <a:pt x="8930" y="9321"/>
                  </a:cubicBezTo>
                  <a:cubicBezTo>
                    <a:pt x="9254" y="9000"/>
                    <a:pt x="9584" y="8743"/>
                    <a:pt x="9928" y="8486"/>
                  </a:cubicBezTo>
                  <a:cubicBezTo>
                    <a:pt x="10272" y="8229"/>
                    <a:pt x="10630" y="7971"/>
                    <a:pt x="10979" y="7714"/>
                  </a:cubicBezTo>
                  <a:cubicBezTo>
                    <a:pt x="11328" y="7457"/>
                    <a:pt x="11667" y="7200"/>
                    <a:pt x="12011" y="6943"/>
                  </a:cubicBezTo>
                  <a:cubicBezTo>
                    <a:pt x="12355" y="6686"/>
                    <a:pt x="12704" y="6429"/>
                    <a:pt x="13038" y="6236"/>
                  </a:cubicBezTo>
                  <a:cubicBezTo>
                    <a:pt x="13373" y="6043"/>
                    <a:pt x="13693" y="5914"/>
                    <a:pt x="14022" y="5850"/>
                  </a:cubicBezTo>
                  <a:cubicBezTo>
                    <a:pt x="14352" y="5786"/>
                    <a:pt x="14691" y="5786"/>
                    <a:pt x="15103" y="5721"/>
                  </a:cubicBezTo>
                  <a:cubicBezTo>
                    <a:pt x="15514" y="5657"/>
                    <a:pt x="15999" y="5529"/>
                    <a:pt x="16454" y="5464"/>
                  </a:cubicBezTo>
                  <a:cubicBezTo>
                    <a:pt x="16910" y="5400"/>
                    <a:pt x="17336" y="5400"/>
                    <a:pt x="17734" y="5336"/>
                  </a:cubicBezTo>
                  <a:cubicBezTo>
                    <a:pt x="18131" y="5271"/>
                    <a:pt x="18499" y="5143"/>
                    <a:pt x="18925" y="4757"/>
                  </a:cubicBezTo>
                  <a:cubicBezTo>
                    <a:pt x="19352" y="4371"/>
                    <a:pt x="19836" y="3729"/>
                    <a:pt x="20292" y="2893"/>
                  </a:cubicBezTo>
                  <a:cubicBezTo>
                    <a:pt x="20747" y="2057"/>
                    <a:pt x="21174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8" name="Line"/>
            <p:cNvSpPr/>
            <p:nvPr/>
          </p:nvSpPr>
          <p:spPr>
            <a:xfrm>
              <a:off x="166616" y="797881"/>
              <a:ext cx="5198118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2" y="20380"/>
                    <a:pt x="765" y="19159"/>
                    <a:pt x="1142" y="18427"/>
                  </a:cubicBezTo>
                  <a:cubicBezTo>
                    <a:pt x="1519" y="17695"/>
                    <a:pt x="1890" y="17451"/>
                    <a:pt x="2294" y="17085"/>
                  </a:cubicBezTo>
                  <a:cubicBezTo>
                    <a:pt x="2697" y="16719"/>
                    <a:pt x="3133" y="16231"/>
                    <a:pt x="3552" y="15803"/>
                  </a:cubicBezTo>
                  <a:cubicBezTo>
                    <a:pt x="3972" y="15376"/>
                    <a:pt x="4375" y="15010"/>
                    <a:pt x="4795" y="14705"/>
                  </a:cubicBezTo>
                  <a:cubicBezTo>
                    <a:pt x="5214" y="14400"/>
                    <a:pt x="5650" y="14156"/>
                    <a:pt x="6037" y="13912"/>
                  </a:cubicBezTo>
                  <a:cubicBezTo>
                    <a:pt x="6425" y="13668"/>
                    <a:pt x="6765" y="13424"/>
                    <a:pt x="7104" y="13180"/>
                  </a:cubicBezTo>
                  <a:cubicBezTo>
                    <a:pt x="7444" y="12936"/>
                    <a:pt x="7784" y="12692"/>
                    <a:pt x="8135" y="12447"/>
                  </a:cubicBezTo>
                  <a:cubicBezTo>
                    <a:pt x="8485" y="12203"/>
                    <a:pt x="8846" y="11959"/>
                    <a:pt x="9239" y="11654"/>
                  </a:cubicBezTo>
                  <a:cubicBezTo>
                    <a:pt x="9632" y="11349"/>
                    <a:pt x="10057" y="10983"/>
                    <a:pt x="10471" y="10678"/>
                  </a:cubicBezTo>
                  <a:cubicBezTo>
                    <a:pt x="10885" y="10373"/>
                    <a:pt x="11288" y="10129"/>
                    <a:pt x="11708" y="9824"/>
                  </a:cubicBezTo>
                  <a:cubicBezTo>
                    <a:pt x="12127" y="9519"/>
                    <a:pt x="12563" y="9153"/>
                    <a:pt x="13004" y="8725"/>
                  </a:cubicBezTo>
                  <a:cubicBezTo>
                    <a:pt x="13444" y="8298"/>
                    <a:pt x="13890" y="7810"/>
                    <a:pt x="14299" y="7383"/>
                  </a:cubicBezTo>
                  <a:cubicBezTo>
                    <a:pt x="14708" y="6956"/>
                    <a:pt x="15080" y="6590"/>
                    <a:pt x="15478" y="6163"/>
                  </a:cubicBezTo>
                  <a:cubicBezTo>
                    <a:pt x="15876" y="5736"/>
                    <a:pt x="16301" y="5247"/>
                    <a:pt x="16827" y="4698"/>
                  </a:cubicBezTo>
                  <a:cubicBezTo>
                    <a:pt x="17352" y="4149"/>
                    <a:pt x="17979" y="3539"/>
                    <a:pt x="18478" y="3051"/>
                  </a:cubicBezTo>
                  <a:cubicBezTo>
                    <a:pt x="18977" y="2563"/>
                    <a:pt x="19349" y="2197"/>
                    <a:pt x="19848" y="1708"/>
                  </a:cubicBezTo>
                  <a:cubicBezTo>
                    <a:pt x="20347" y="1220"/>
                    <a:pt x="20973" y="61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9" name="Line"/>
            <p:cNvSpPr/>
            <p:nvPr/>
          </p:nvSpPr>
          <p:spPr>
            <a:xfrm>
              <a:off x="598022" y="1506913"/>
              <a:ext cx="213481" cy="510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352" fill="norm" stroke="1" extrusionOk="0">
                  <a:moveTo>
                    <a:pt x="5071" y="7545"/>
                  </a:moveTo>
                  <a:cubicBezTo>
                    <a:pt x="4318" y="8614"/>
                    <a:pt x="3564" y="9684"/>
                    <a:pt x="3564" y="11448"/>
                  </a:cubicBezTo>
                  <a:cubicBezTo>
                    <a:pt x="3564" y="13212"/>
                    <a:pt x="4318" y="15672"/>
                    <a:pt x="4695" y="17169"/>
                  </a:cubicBezTo>
                  <a:cubicBezTo>
                    <a:pt x="5071" y="18666"/>
                    <a:pt x="5071" y="19200"/>
                    <a:pt x="4946" y="19842"/>
                  </a:cubicBezTo>
                  <a:cubicBezTo>
                    <a:pt x="4820" y="20484"/>
                    <a:pt x="4569" y="21232"/>
                    <a:pt x="4192" y="21339"/>
                  </a:cubicBezTo>
                  <a:cubicBezTo>
                    <a:pt x="3816" y="21446"/>
                    <a:pt x="3313" y="20911"/>
                    <a:pt x="2434" y="18666"/>
                  </a:cubicBezTo>
                  <a:cubicBezTo>
                    <a:pt x="1555" y="16420"/>
                    <a:pt x="299" y="12464"/>
                    <a:pt x="48" y="9149"/>
                  </a:cubicBezTo>
                  <a:cubicBezTo>
                    <a:pt x="-203" y="5834"/>
                    <a:pt x="550" y="3161"/>
                    <a:pt x="1681" y="1664"/>
                  </a:cubicBezTo>
                  <a:cubicBezTo>
                    <a:pt x="2811" y="167"/>
                    <a:pt x="4318" y="-154"/>
                    <a:pt x="6578" y="60"/>
                  </a:cubicBezTo>
                  <a:cubicBezTo>
                    <a:pt x="8839" y="274"/>
                    <a:pt x="11853" y="1022"/>
                    <a:pt x="14741" y="2840"/>
                  </a:cubicBezTo>
                  <a:cubicBezTo>
                    <a:pt x="17630" y="4658"/>
                    <a:pt x="20392" y="7545"/>
                    <a:pt x="20895" y="10218"/>
                  </a:cubicBezTo>
                  <a:cubicBezTo>
                    <a:pt x="21397" y="12892"/>
                    <a:pt x="19639" y="15351"/>
                    <a:pt x="17002" y="16901"/>
                  </a:cubicBezTo>
                  <a:cubicBezTo>
                    <a:pt x="14364" y="18452"/>
                    <a:pt x="10848" y="19094"/>
                    <a:pt x="7834" y="19468"/>
                  </a:cubicBezTo>
                  <a:cubicBezTo>
                    <a:pt x="4820" y="19842"/>
                    <a:pt x="2309" y="19949"/>
                    <a:pt x="1053" y="19735"/>
                  </a:cubicBezTo>
                  <a:cubicBezTo>
                    <a:pt x="-203" y="19521"/>
                    <a:pt x="-203" y="18987"/>
                    <a:pt x="1053" y="18345"/>
                  </a:cubicBezTo>
                  <a:cubicBezTo>
                    <a:pt x="2309" y="17703"/>
                    <a:pt x="4820" y="16955"/>
                    <a:pt x="7332" y="16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0" name="Line"/>
            <p:cNvSpPr/>
            <p:nvPr/>
          </p:nvSpPr>
          <p:spPr>
            <a:xfrm>
              <a:off x="956300" y="1595232"/>
              <a:ext cx="30669" cy="351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16200" y="0"/>
                  </a:moveTo>
                  <a:cubicBezTo>
                    <a:pt x="10800" y="1399"/>
                    <a:pt x="5400" y="2797"/>
                    <a:pt x="2700" y="5750"/>
                  </a:cubicBezTo>
                  <a:cubicBezTo>
                    <a:pt x="0" y="8702"/>
                    <a:pt x="0" y="13209"/>
                    <a:pt x="0" y="16317"/>
                  </a:cubicBezTo>
                  <a:cubicBezTo>
                    <a:pt x="0" y="19424"/>
                    <a:pt x="0" y="21134"/>
                    <a:pt x="3600" y="21367"/>
                  </a:cubicBezTo>
                  <a:cubicBezTo>
                    <a:pt x="7200" y="21600"/>
                    <a:pt x="14400" y="20357"/>
                    <a:pt x="21600" y="19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1" name="Line"/>
            <p:cNvSpPr/>
            <p:nvPr/>
          </p:nvSpPr>
          <p:spPr>
            <a:xfrm>
              <a:off x="961575" y="1618233"/>
              <a:ext cx="148063" cy="29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405" fill="norm" stroke="1" extrusionOk="0">
                  <a:moveTo>
                    <a:pt x="11325" y="8452"/>
                  </a:moveTo>
                  <a:cubicBezTo>
                    <a:pt x="12790" y="6386"/>
                    <a:pt x="14254" y="4320"/>
                    <a:pt x="15169" y="2723"/>
                  </a:cubicBezTo>
                  <a:cubicBezTo>
                    <a:pt x="16085" y="1127"/>
                    <a:pt x="16451" y="0"/>
                    <a:pt x="15902" y="0"/>
                  </a:cubicBezTo>
                  <a:cubicBezTo>
                    <a:pt x="15352" y="0"/>
                    <a:pt x="13888" y="1127"/>
                    <a:pt x="11142" y="3569"/>
                  </a:cubicBezTo>
                  <a:cubicBezTo>
                    <a:pt x="8396" y="6010"/>
                    <a:pt x="4369" y="9767"/>
                    <a:pt x="2173" y="12866"/>
                  </a:cubicBezTo>
                  <a:cubicBezTo>
                    <a:pt x="-24" y="15965"/>
                    <a:pt x="-390" y="18407"/>
                    <a:pt x="342" y="19816"/>
                  </a:cubicBezTo>
                  <a:cubicBezTo>
                    <a:pt x="1074" y="21224"/>
                    <a:pt x="2905" y="21600"/>
                    <a:pt x="6566" y="21318"/>
                  </a:cubicBezTo>
                  <a:cubicBezTo>
                    <a:pt x="10227" y="21037"/>
                    <a:pt x="15718" y="20097"/>
                    <a:pt x="21210" y="19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2" name="Line"/>
            <p:cNvSpPr/>
            <p:nvPr/>
          </p:nvSpPr>
          <p:spPr>
            <a:xfrm>
              <a:off x="1202856" y="1579899"/>
              <a:ext cx="320791" cy="340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72" fill="norm" stroke="1" extrusionOk="0">
                  <a:moveTo>
                    <a:pt x="2489" y="2901"/>
                  </a:moveTo>
                  <a:cubicBezTo>
                    <a:pt x="1632" y="4997"/>
                    <a:pt x="775" y="7093"/>
                    <a:pt x="347" y="9430"/>
                  </a:cubicBezTo>
                  <a:cubicBezTo>
                    <a:pt x="-82" y="11767"/>
                    <a:pt x="-82" y="14346"/>
                    <a:pt x="175" y="16039"/>
                  </a:cubicBezTo>
                  <a:cubicBezTo>
                    <a:pt x="432" y="17731"/>
                    <a:pt x="947" y="18537"/>
                    <a:pt x="1461" y="19263"/>
                  </a:cubicBezTo>
                  <a:cubicBezTo>
                    <a:pt x="1975" y="19988"/>
                    <a:pt x="2489" y="20633"/>
                    <a:pt x="3175" y="21036"/>
                  </a:cubicBezTo>
                  <a:cubicBezTo>
                    <a:pt x="3861" y="21439"/>
                    <a:pt x="4718" y="21600"/>
                    <a:pt x="5489" y="21358"/>
                  </a:cubicBezTo>
                  <a:cubicBezTo>
                    <a:pt x="6261" y="21116"/>
                    <a:pt x="6947" y="20472"/>
                    <a:pt x="7461" y="19746"/>
                  </a:cubicBezTo>
                  <a:cubicBezTo>
                    <a:pt x="7975" y="19021"/>
                    <a:pt x="8318" y="18215"/>
                    <a:pt x="8747" y="17409"/>
                  </a:cubicBezTo>
                  <a:cubicBezTo>
                    <a:pt x="9175" y="16603"/>
                    <a:pt x="9689" y="15797"/>
                    <a:pt x="10118" y="16119"/>
                  </a:cubicBezTo>
                  <a:cubicBezTo>
                    <a:pt x="10547" y="16442"/>
                    <a:pt x="10889" y="17893"/>
                    <a:pt x="11318" y="18940"/>
                  </a:cubicBezTo>
                  <a:cubicBezTo>
                    <a:pt x="11747" y="19988"/>
                    <a:pt x="12261" y="20633"/>
                    <a:pt x="13204" y="21036"/>
                  </a:cubicBezTo>
                  <a:cubicBezTo>
                    <a:pt x="14147" y="21439"/>
                    <a:pt x="15518" y="21600"/>
                    <a:pt x="16804" y="20713"/>
                  </a:cubicBezTo>
                  <a:cubicBezTo>
                    <a:pt x="18089" y="19827"/>
                    <a:pt x="19289" y="17893"/>
                    <a:pt x="20147" y="14991"/>
                  </a:cubicBezTo>
                  <a:cubicBezTo>
                    <a:pt x="21004" y="12090"/>
                    <a:pt x="21518" y="8221"/>
                    <a:pt x="21518" y="5561"/>
                  </a:cubicBezTo>
                  <a:cubicBezTo>
                    <a:pt x="21518" y="2901"/>
                    <a:pt x="21004" y="1451"/>
                    <a:pt x="204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3" name="Line"/>
            <p:cNvSpPr/>
            <p:nvPr/>
          </p:nvSpPr>
          <p:spPr>
            <a:xfrm>
              <a:off x="2098659" y="1413283"/>
              <a:ext cx="881688" cy="420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8" fill="norm" stroke="1" extrusionOk="0">
                  <a:moveTo>
                    <a:pt x="3569" y="5234"/>
                  </a:moveTo>
                  <a:cubicBezTo>
                    <a:pt x="3631" y="9809"/>
                    <a:pt x="3694" y="14383"/>
                    <a:pt x="3725" y="17305"/>
                  </a:cubicBezTo>
                  <a:cubicBezTo>
                    <a:pt x="3757" y="20227"/>
                    <a:pt x="3757" y="21498"/>
                    <a:pt x="3350" y="20609"/>
                  </a:cubicBezTo>
                  <a:cubicBezTo>
                    <a:pt x="2943" y="19719"/>
                    <a:pt x="2129" y="16670"/>
                    <a:pt x="1565" y="14764"/>
                  </a:cubicBezTo>
                  <a:cubicBezTo>
                    <a:pt x="1002" y="12858"/>
                    <a:pt x="689" y="12096"/>
                    <a:pt x="438" y="11397"/>
                  </a:cubicBezTo>
                  <a:cubicBezTo>
                    <a:pt x="188" y="10698"/>
                    <a:pt x="0" y="10063"/>
                    <a:pt x="0" y="9427"/>
                  </a:cubicBezTo>
                  <a:cubicBezTo>
                    <a:pt x="0" y="8792"/>
                    <a:pt x="188" y="8157"/>
                    <a:pt x="939" y="6886"/>
                  </a:cubicBezTo>
                  <a:cubicBezTo>
                    <a:pt x="1690" y="5616"/>
                    <a:pt x="3005" y="3710"/>
                    <a:pt x="3788" y="2566"/>
                  </a:cubicBezTo>
                  <a:cubicBezTo>
                    <a:pt x="4570" y="1423"/>
                    <a:pt x="4821" y="1042"/>
                    <a:pt x="5197" y="660"/>
                  </a:cubicBezTo>
                  <a:cubicBezTo>
                    <a:pt x="5572" y="279"/>
                    <a:pt x="6073" y="-102"/>
                    <a:pt x="6386" y="25"/>
                  </a:cubicBezTo>
                  <a:cubicBezTo>
                    <a:pt x="6699" y="152"/>
                    <a:pt x="6824" y="787"/>
                    <a:pt x="6887" y="3074"/>
                  </a:cubicBezTo>
                  <a:cubicBezTo>
                    <a:pt x="6950" y="5362"/>
                    <a:pt x="6950" y="9300"/>
                    <a:pt x="6887" y="12604"/>
                  </a:cubicBezTo>
                  <a:cubicBezTo>
                    <a:pt x="6824" y="15907"/>
                    <a:pt x="6699" y="18576"/>
                    <a:pt x="6793" y="18385"/>
                  </a:cubicBezTo>
                  <a:cubicBezTo>
                    <a:pt x="6887" y="18194"/>
                    <a:pt x="7200" y="15145"/>
                    <a:pt x="7450" y="13366"/>
                  </a:cubicBezTo>
                  <a:cubicBezTo>
                    <a:pt x="7701" y="11587"/>
                    <a:pt x="7889" y="11079"/>
                    <a:pt x="8139" y="10889"/>
                  </a:cubicBezTo>
                  <a:cubicBezTo>
                    <a:pt x="8390" y="10698"/>
                    <a:pt x="8703" y="10825"/>
                    <a:pt x="8984" y="11524"/>
                  </a:cubicBezTo>
                  <a:cubicBezTo>
                    <a:pt x="9266" y="12223"/>
                    <a:pt x="9517" y="13493"/>
                    <a:pt x="9736" y="14637"/>
                  </a:cubicBezTo>
                  <a:cubicBezTo>
                    <a:pt x="9955" y="15780"/>
                    <a:pt x="10143" y="16797"/>
                    <a:pt x="10330" y="17559"/>
                  </a:cubicBezTo>
                  <a:cubicBezTo>
                    <a:pt x="10518" y="18322"/>
                    <a:pt x="10706" y="18830"/>
                    <a:pt x="10957" y="18703"/>
                  </a:cubicBezTo>
                  <a:cubicBezTo>
                    <a:pt x="11207" y="18576"/>
                    <a:pt x="11520" y="17813"/>
                    <a:pt x="11833" y="16797"/>
                  </a:cubicBezTo>
                  <a:cubicBezTo>
                    <a:pt x="12146" y="15780"/>
                    <a:pt x="12459" y="14510"/>
                    <a:pt x="12584" y="13366"/>
                  </a:cubicBezTo>
                  <a:cubicBezTo>
                    <a:pt x="12710" y="12223"/>
                    <a:pt x="12647" y="11206"/>
                    <a:pt x="12553" y="11016"/>
                  </a:cubicBezTo>
                  <a:cubicBezTo>
                    <a:pt x="12459" y="10825"/>
                    <a:pt x="12334" y="11460"/>
                    <a:pt x="12303" y="12159"/>
                  </a:cubicBezTo>
                  <a:cubicBezTo>
                    <a:pt x="12271" y="12858"/>
                    <a:pt x="12334" y="13620"/>
                    <a:pt x="12459" y="14256"/>
                  </a:cubicBezTo>
                  <a:cubicBezTo>
                    <a:pt x="12584" y="14891"/>
                    <a:pt x="12772" y="15399"/>
                    <a:pt x="13023" y="15717"/>
                  </a:cubicBezTo>
                  <a:cubicBezTo>
                    <a:pt x="13273" y="16034"/>
                    <a:pt x="13586" y="16162"/>
                    <a:pt x="13899" y="16034"/>
                  </a:cubicBezTo>
                  <a:cubicBezTo>
                    <a:pt x="14212" y="15907"/>
                    <a:pt x="14525" y="15526"/>
                    <a:pt x="14776" y="15018"/>
                  </a:cubicBezTo>
                  <a:cubicBezTo>
                    <a:pt x="15026" y="14510"/>
                    <a:pt x="15214" y="13874"/>
                    <a:pt x="15370" y="13239"/>
                  </a:cubicBezTo>
                  <a:cubicBezTo>
                    <a:pt x="15527" y="12604"/>
                    <a:pt x="15652" y="11969"/>
                    <a:pt x="15777" y="11969"/>
                  </a:cubicBezTo>
                  <a:cubicBezTo>
                    <a:pt x="15903" y="11969"/>
                    <a:pt x="16028" y="12604"/>
                    <a:pt x="16090" y="13366"/>
                  </a:cubicBezTo>
                  <a:cubicBezTo>
                    <a:pt x="16153" y="14129"/>
                    <a:pt x="16153" y="15018"/>
                    <a:pt x="16122" y="15844"/>
                  </a:cubicBezTo>
                  <a:cubicBezTo>
                    <a:pt x="16090" y="16670"/>
                    <a:pt x="16028" y="17432"/>
                    <a:pt x="15997" y="17496"/>
                  </a:cubicBezTo>
                  <a:cubicBezTo>
                    <a:pt x="15965" y="17559"/>
                    <a:pt x="15965" y="16924"/>
                    <a:pt x="16059" y="15907"/>
                  </a:cubicBezTo>
                  <a:cubicBezTo>
                    <a:pt x="16153" y="14891"/>
                    <a:pt x="16341" y="13493"/>
                    <a:pt x="16497" y="12477"/>
                  </a:cubicBezTo>
                  <a:cubicBezTo>
                    <a:pt x="16654" y="11460"/>
                    <a:pt x="16779" y="10825"/>
                    <a:pt x="16998" y="10380"/>
                  </a:cubicBezTo>
                  <a:cubicBezTo>
                    <a:pt x="17217" y="9936"/>
                    <a:pt x="17530" y="9682"/>
                    <a:pt x="17718" y="9999"/>
                  </a:cubicBezTo>
                  <a:cubicBezTo>
                    <a:pt x="17906" y="10317"/>
                    <a:pt x="17969" y="11206"/>
                    <a:pt x="18031" y="11969"/>
                  </a:cubicBezTo>
                  <a:cubicBezTo>
                    <a:pt x="18094" y="12731"/>
                    <a:pt x="18157" y="13366"/>
                    <a:pt x="18344" y="13366"/>
                  </a:cubicBezTo>
                  <a:cubicBezTo>
                    <a:pt x="18532" y="13366"/>
                    <a:pt x="18845" y="12731"/>
                    <a:pt x="19127" y="12159"/>
                  </a:cubicBezTo>
                  <a:cubicBezTo>
                    <a:pt x="19409" y="11587"/>
                    <a:pt x="19659" y="11079"/>
                    <a:pt x="19941" y="10762"/>
                  </a:cubicBezTo>
                  <a:cubicBezTo>
                    <a:pt x="20223" y="10444"/>
                    <a:pt x="20536" y="10317"/>
                    <a:pt x="20723" y="10571"/>
                  </a:cubicBezTo>
                  <a:cubicBezTo>
                    <a:pt x="20911" y="10825"/>
                    <a:pt x="20974" y="11460"/>
                    <a:pt x="21099" y="12731"/>
                  </a:cubicBezTo>
                  <a:cubicBezTo>
                    <a:pt x="21224" y="14002"/>
                    <a:pt x="21412" y="15907"/>
                    <a:pt x="21600" y="17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4" name="Line"/>
            <p:cNvSpPr/>
            <p:nvPr/>
          </p:nvSpPr>
          <p:spPr>
            <a:xfrm>
              <a:off x="3080015" y="1648900"/>
              <a:ext cx="766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5" name="Line"/>
            <p:cNvSpPr/>
            <p:nvPr/>
          </p:nvSpPr>
          <p:spPr>
            <a:xfrm>
              <a:off x="3095348" y="1786903"/>
              <a:ext cx="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6" name="Line"/>
            <p:cNvSpPr/>
            <p:nvPr/>
          </p:nvSpPr>
          <p:spPr>
            <a:xfrm>
              <a:off x="3969368" y="1388401"/>
              <a:ext cx="154682" cy="657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2" h="21380" fill="norm" stroke="1" extrusionOk="0">
                  <a:moveTo>
                    <a:pt x="0" y="8468"/>
                  </a:moveTo>
                  <a:cubicBezTo>
                    <a:pt x="0" y="10628"/>
                    <a:pt x="0" y="12788"/>
                    <a:pt x="343" y="14657"/>
                  </a:cubicBezTo>
                  <a:cubicBezTo>
                    <a:pt x="686" y="16526"/>
                    <a:pt x="1371" y="18105"/>
                    <a:pt x="1886" y="19268"/>
                  </a:cubicBezTo>
                  <a:cubicBezTo>
                    <a:pt x="2400" y="20431"/>
                    <a:pt x="2743" y="21179"/>
                    <a:pt x="2914" y="21345"/>
                  </a:cubicBezTo>
                  <a:cubicBezTo>
                    <a:pt x="3086" y="21511"/>
                    <a:pt x="3086" y="21096"/>
                    <a:pt x="2743" y="19683"/>
                  </a:cubicBezTo>
                  <a:cubicBezTo>
                    <a:pt x="2400" y="18271"/>
                    <a:pt x="1714" y="15862"/>
                    <a:pt x="1028" y="13369"/>
                  </a:cubicBezTo>
                  <a:cubicBezTo>
                    <a:pt x="343" y="10877"/>
                    <a:pt x="-343" y="8302"/>
                    <a:pt x="686" y="6100"/>
                  </a:cubicBezTo>
                  <a:cubicBezTo>
                    <a:pt x="1714" y="3899"/>
                    <a:pt x="4457" y="2071"/>
                    <a:pt x="6686" y="1074"/>
                  </a:cubicBezTo>
                  <a:cubicBezTo>
                    <a:pt x="8914" y="77"/>
                    <a:pt x="10628" y="-89"/>
                    <a:pt x="12514" y="36"/>
                  </a:cubicBezTo>
                  <a:cubicBezTo>
                    <a:pt x="14400" y="160"/>
                    <a:pt x="16457" y="576"/>
                    <a:pt x="18171" y="1531"/>
                  </a:cubicBezTo>
                  <a:cubicBezTo>
                    <a:pt x="19886" y="2486"/>
                    <a:pt x="21257" y="3982"/>
                    <a:pt x="20571" y="5311"/>
                  </a:cubicBezTo>
                  <a:cubicBezTo>
                    <a:pt x="19886" y="6640"/>
                    <a:pt x="17143" y="7803"/>
                    <a:pt x="13714" y="8426"/>
                  </a:cubicBezTo>
                  <a:cubicBezTo>
                    <a:pt x="10286" y="9049"/>
                    <a:pt x="6171" y="9133"/>
                    <a:pt x="2057" y="92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7" name="Line"/>
            <p:cNvSpPr/>
            <p:nvPr/>
          </p:nvSpPr>
          <p:spPr>
            <a:xfrm>
              <a:off x="4130372" y="1633567"/>
              <a:ext cx="191672" cy="29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7688"/>
                  </a:moveTo>
                  <a:cubicBezTo>
                    <a:pt x="1440" y="7505"/>
                    <a:pt x="2880" y="7322"/>
                    <a:pt x="4032" y="7597"/>
                  </a:cubicBezTo>
                  <a:cubicBezTo>
                    <a:pt x="5184" y="7871"/>
                    <a:pt x="6048" y="8603"/>
                    <a:pt x="7056" y="10708"/>
                  </a:cubicBezTo>
                  <a:cubicBezTo>
                    <a:pt x="8064" y="12814"/>
                    <a:pt x="9216" y="16292"/>
                    <a:pt x="9792" y="18488"/>
                  </a:cubicBezTo>
                  <a:cubicBezTo>
                    <a:pt x="10368" y="20685"/>
                    <a:pt x="10368" y="21600"/>
                    <a:pt x="9936" y="21417"/>
                  </a:cubicBezTo>
                  <a:cubicBezTo>
                    <a:pt x="9504" y="21234"/>
                    <a:pt x="8640" y="19953"/>
                    <a:pt x="8784" y="17024"/>
                  </a:cubicBezTo>
                  <a:cubicBezTo>
                    <a:pt x="8928" y="14095"/>
                    <a:pt x="10080" y="9519"/>
                    <a:pt x="12384" y="6407"/>
                  </a:cubicBezTo>
                  <a:cubicBezTo>
                    <a:pt x="14688" y="3295"/>
                    <a:pt x="18144" y="164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8" name="Line"/>
            <p:cNvSpPr/>
            <p:nvPr/>
          </p:nvSpPr>
          <p:spPr>
            <a:xfrm>
              <a:off x="4528175" y="1402109"/>
              <a:ext cx="223212" cy="676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565" fill="norm" stroke="1" extrusionOk="0">
                  <a:moveTo>
                    <a:pt x="19741" y="536"/>
                  </a:moveTo>
                  <a:cubicBezTo>
                    <a:pt x="18770" y="291"/>
                    <a:pt x="17799" y="47"/>
                    <a:pt x="16707" y="6"/>
                  </a:cubicBezTo>
                  <a:cubicBezTo>
                    <a:pt x="15615" y="-35"/>
                    <a:pt x="14401" y="128"/>
                    <a:pt x="12096" y="1147"/>
                  </a:cubicBezTo>
                  <a:cubicBezTo>
                    <a:pt x="9790" y="2166"/>
                    <a:pt x="6393" y="4040"/>
                    <a:pt x="3844" y="6241"/>
                  </a:cubicBezTo>
                  <a:cubicBezTo>
                    <a:pt x="1296" y="8442"/>
                    <a:pt x="-403" y="10969"/>
                    <a:pt x="82" y="13333"/>
                  </a:cubicBezTo>
                  <a:cubicBezTo>
                    <a:pt x="568" y="15696"/>
                    <a:pt x="3237" y="17897"/>
                    <a:pt x="7121" y="19242"/>
                  </a:cubicBezTo>
                  <a:cubicBezTo>
                    <a:pt x="11004" y="20587"/>
                    <a:pt x="16100" y="21076"/>
                    <a:pt x="21197" y="21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9" name="Line"/>
            <p:cNvSpPr/>
            <p:nvPr/>
          </p:nvSpPr>
          <p:spPr>
            <a:xfrm>
              <a:off x="5104060" y="1684283"/>
              <a:ext cx="191672" cy="170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fill="norm" stroke="1" extrusionOk="0">
                  <a:moveTo>
                    <a:pt x="0" y="6085"/>
                  </a:moveTo>
                  <a:cubicBezTo>
                    <a:pt x="864" y="9579"/>
                    <a:pt x="1728" y="13073"/>
                    <a:pt x="1872" y="15932"/>
                  </a:cubicBezTo>
                  <a:cubicBezTo>
                    <a:pt x="2016" y="18791"/>
                    <a:pt x="1440" y="21014"/>
                    <a:pt x="1008" y="21173"/>
                  </a:cubicBezTo>
                  <a:cubicBezTo>
                    <a:pt x="576" y="21332"/>
                    <a:pt x="288" y="19426"/>
                    <a:pt x="432" y="16726"/>
                  </a:cubicBezTo>
                  <a:cubicBezTo>
                    <a:pt x="576" y="14026"/>
                    <a:pt x="1152" y="10532"/>
                    <a:pt x="1872" y="8150"/>
                  </a:cubicBezTo>
                  <a:cubicBezTo>
                    <a:pt x="2592" y="5767"/>
                    <a:pt x="3456" y="4497"/>
                    <a:pt x="4608" y="3544"/>
                  </a:cubicBezTo>
                  <a:cubicBezTo>
                    <a:pt x="5760" y="2591"/>
                    <a:pt x="7200" y="1956"/>
                    <a:pt x="8208" y="2432"/>
                  </a:cubicBezTo>
                  <a:cubicBezTo>
                    <a:pt x="9216" y="2908"/>
                    <a:pt x="9792" y="4497"/>
                    <a:pt x="10080" y="5450"/>
                  </a:cubicBezTo>
                  <a:cubicBezTo>
                    <a:pt x="10368" y="6403"/>
                    <a:pt x="10368" y="6720"/>
                    <a:pt x="10800" y="6085"/>
                  </a:cubicBezTo>
                  <a:cubicBezTo>
                    <a:pt x="11232" y="5450"/>
                    <a:pt x="12096" y="3861"/>
                    <a:pt x="12960" y="2432"/>
                  </a:cubicBezTo>
                  <a:cubicBezTo>
                    <a:pt x="13824" y="1003"/>
                    <a:pt x="14688" y="-268"/>
                    <a:pt x="15408" y="50"/>
                  </a:cubicBezTo>
                  <a:cubicBezTo>
                    <a:pt x="16128" y="367"/>
                    <a:pt x="16704" y="2273"/>
                    <a:pt x="17136" y="4338"/>
                  </a:cubicBezTo>
                  <a:cubicBezTo>
                    <a:pt x="17568" y="6403"/>
                    <a:pt x="17856" y="8626"/>
                    <a:pt x="18576" y="10214"/>
                  </a:cubicBezTo>
                  <a:cubicBezTo>
                    <a:pt x="19296" y="11803"/>
                    <a:pt x="20448" y="12756"/>
                    <a:pt x="21600" y="13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0" name="Line"/>
            <p:cNvSpPr/>
            <p:nvPr/>
          </p:nvSpPr>
          <p:spPr>
            <a:xfrm>
              <a:off x="5324926" y="1653528"/>
              <a:ext cx="177811" cy="110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0733" fill="norm" stroke="1" extrusionOk="0">
                  <a:moveTo>
                    <a:pt x="9435" y="14971"/>
                  </a:moveTo>
                  <a:cubicBezTo>
                    <a:pt x="10052" y="12571"/>
                    <a:pt x="10669" y="10171"/>
                    <a:pt x="10669" y="7771"/>
                  </a:cubicBezTo>
                  <a:cubicBezTo>
                    <a:pt x="10669" y="5371"/>
                    <a:pt x="10052" y="2971"/>
                    <a:pt x="8972" y="1531"/>
                  </a:cubicBezTo>
                  <a:cubicBezTo>
                    <a:pt x="7892" y="91"/>
                    <a:pt x="6349" y="-389"/>
                    <a:pt x="5115" y="331"/>
                  </a:cubicBezTo>
                  <a:cubicBezTo>
                    <a:pt x="3880" y="1051"/>
                    <a:pt x="2955" y="2971"/>
                    <a:pt x="2029" y="5611"/>
                  </a:cubicBezTo>
                  <a:cubicBezTo>
                    <a:pt x="1103" y="8251"/>
                    <a:pt x="178" y="11611"/>
                    <a:pt x="23" y="14491"/>
                  </a:cubicBezTo>
                  <a:cubicBezTo>
                    <a:pt x="-131" y="17371"/>
                    <a:pt x="486" y="19771"/>
                    <a:pt x="1566" y="20491"/>
                  </a:cubicBezTo>
                  <a:cubicBezTo>
                    <a:pt x="2646" y="21211"/>
                    <a:pt x="4189" y="20251"/>
                    <a:pt x="5732" y="18571"/>
                  </a:cubicBezTo>
                  <a:cubicBezTo>
                    <a:pt x="7275" y="16891"/>
                    <a:pt x="8818" y="14491"/>
                    <a:pt x="10206" y="14731"/>
                  </a:cubicBezTo>
                  <a:cubicBezTo>
                    <a:pt x="11595" y="14971"/>
                    <a:pt x="12829" y="17851"/>
                    <a:pt x="14680" y="18811"/>
                  </a:cubicBezTo>
                  <a:cubicBezTo>
                    <a:pt x="16532" y="19771"/>
                    <a:pt x="19000" y="18811"/>
                    <a:pt x="21469" y="17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1" name="Line"/>
            <p:cNvSpPr/>
            <p:nvPr/>
          </p:nvSpPr>
          <p:spPr>
            <a:xfrm>
              <a:off x="5502736" y="1605178"/>
              <a:ext cx="168671" cy="174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0" y="8173"/>
                  </a:moveTo>
                  <a:cubicBezTo>
                    <a:pt x="0" y="6608"/>
                    <a:pt x="0" y="5043"/>
                    <a:pt x="655" y="3791"/>
                  </a:cubicBezTo>
                  <a:cubicBezTo>
                    <a:pt x="1309" y="2538"/>
                    <a:pt x="2618" y="1599"/>
                    <a:pt x="3927" y="1912"/>
                  </a:cubicBezTo>
                  <a:cubicBezTo>
                    <a:pt x="5236" y="2225"/>
                    <a:pt x="6545" y="3791"/>
                    <a:pt x="7691" y="6451"/>
                  </a:cubicBezTo>
                  <a:cubicBezTo>
                    <a:pt x="8836" y="9112"/>
                    <a:pt x="9818" y="12869"/>
                    <a:pt x="9982" y="15530"/>
                  </a:cubicBezTo>
                  <a:cubicBezTo>
                    <a:pt x="10145" y="18191"/>
                    <a:pt x="9491" y="19756"/>
                    <a:pt x="9164" y="19599"/>
                  </a:cubicBezTo>
                  <a:cubicBezTo>
                    <a:pt x="8836" y="19443"/>
                    <a:pt x="8836" y="17564"/>
                    <a:pt x="9818" y="14904"/>
                  </a:cubicBezTo>
                  <a:cubicBezTo>
                    <a:pt x="10800" y="12243"/>
                    <a:pt x="12764" y="8799"/>
                    <a:pt x="14727" y="5825"/>
                  </a:cubicBezTo>
                  <a:cubicBezTo>
                    <a:pt x="16691" y="2851"/>
                    <a:pt x="18655" y="347"/>
                    <a:pt x="19145" y="34"/>
                  </a:cubicBezTo>
                  <a:cubicBezTo>
                    <a:pt x="19636" y="-279"/>
                    <a:pt x="18655" y="1599"/>
                    <a:pt x="18000" y="4730"/>
                  </a:cubicBezTo>
                  <a:cubicBezTo>
                    <a:pt x="17345" y="7860"/>
                    <a:pt x="17018" y="12243"/>
                    <a:pt x="17673" y="15217"/>
                  </a:cubicBezTo>
                  <a:cubicBezTo>
                    <a:pt x="18327" y="18191"/>
                    <a:pt x="19964" y="19756"/>
                    <a:pt x="21600" y="2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2" name="Line"/>
            <p:cNvSpPr/>
            <p:nvPr/>
          </p:nvSpPr>
          <p:spPr>
            <a:xfrm>
              <a:off x="5311840" y="1961422"/>
              <a:ext cx="157201" cy="385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417" fill="norm" stroke="1" extrusionOk="0">
                  <a:moveTo>
                    <a:pt x="3948" y="9480"/>
                  </a:moveTo>
                  <a:cubicBezTo>
                    <a:pt x="3948" y="12891"/>
                    <a:pt x="3948" y="16301"/>
                    <a:pt x="3610" y="18433"/>
                  </a:cubicBezTo>
                  <a:cubicBezTo>
                    <a:pt x="3273" y="20564"/>
                    <a:pt x="2598" y="21417"/>
                    <a:pt x="1923" y="21417"/>
                  </a:cubicBezTo>
                  <a:cubicBezTo>
                    <a:pt x="1248" y="21417"/>
                    <a:pt x="573" y="20564"/>
                    <a:pt x="235" y="17935"/>
                  </a:cubicBezTo>
                  <a:cubicBezTo>
                    <a:pt x="-102" y="15306"/>
                    <a:pt x="-102" y="10901"/>
                    <a:pt x="404" y="7633"/>
                  </a:cubicBezTo>
                  <a:cubicBezTo>
                    <a:pt x="911" y="4364"/>
                    <a:pt x="1923" y="2233"/>
                    <a:pt x="3273" y="1096"/>
                  </a:cubicBezTo>
                  <a:cubicBezTo>
                    <a:pt x="4623" y="-41"/>
                    <a:pt x="6310" y="-183"/>
                    <a:pt x="7492" y="172"/>
                  </a:cubicBezTo>
                  <a:cubicBezTo>
                    <a:pt x="8673" y="528"/>
                    <a:pt x="9348" y="1380"/>
                    <a:pt x="9854" y="2872"/>
                  </a:cubicBezTo>
                  <a:cubicBezTo>
                    <a:pt x="10360" y="4364"/>
                    <a:pt x="10698" y="6496"/>
                    <a:pt x="10867" y="7135"/>
                  </a:cubicBezTo>
                  <a:cubicBezTo>
                    <a:pt x="11035" y="7775"/>
                    <a:pt x="11035" y="6922"/>
                    <a:pt x="11879" y="6425"/>
                  </a:cubicBezTo>
                  <a:cubicBezTo>
                    <a:pt x="12723" y="5928"/>
                    <a:pt x="14410" y="5785"/>
                    <a:pt x="15929" y="5999"/>
                  </a:cubicBezTo>
                  <a:cubicBezTo>
                    <a:pt x="17448" y="6212"/>
                    <a:pt x="18798" y="6780"/>
                    <a:pt x="19811" y="7420"/>
                  </a:cubicBezTo>
                  <a:cubicBezTo>
                    <a:pt x="20823" y="8059"/>
                    <a:pt x="21498" y="8770"/>
                    <a:pt x="19304" y="9693"/>
                  </a:cubicBezTo>
                  <a:cubicBezTo>
                    <a:pt x="17110" y="10617"/>
                    <a:pt x="12048" y="11754"/>
                    <a:pt x="6985" y="12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3" name="Line"/>
            <p:cNvSpPr/>
            <p:nvPr/>
          </p:nvSpPr>
          <p:spPr>
            <a:xfrm>
              <a:off x="6119577" y="1257891"/>
              <a:ext cx="11402" cy="1050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73" h="21600" fill="norm" stroke="1" extrusionOk="0">
                  <a:moveTo>
                    <a:pt x="7055" y="0"/>
                  </a:moveTo>
                  <a:cubicBezTo>
                    <a:pt x="2735" y="1787"/>
                    <a:pt x="-1585" y="3574"/>
                    <a:pt x="575" y="5439"/>
                  </a:cubicBezTo>
                  <a:cubicBezTo>
                    <a:pt x="2735" y="7305"/>
                    <a:pt x="11375" y="9250"/>
                    <a:pt x="15695" y="11299"/>
                  </a:cubicBezTo>
                  <a:cubicBezTo>
                    <a:pt x="20015" y="13349"/>
                    <a:pt x="20015" y="15504"/>
                    <a:pt x="17855" y="17238"/>
                  </a:cubicBezTo>
                  <a:cubicBezTo>
                    <a:pt x="15695" y="18972"/>
                    <a:pt x="11375" y="20286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4" name="Line"/>
            <p:cNvSpPr/>
            <p:nvPr/>
          </p:nvSpPr>
          <p:spPr>
            <a:xfrm>
              <a:off x="6376755" y="1549231"/>
              <a:ext cx="46003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400"/>
                    <a:pt x="12000" y="4800"/>
                    <a:pt x="9600" y="7930"/>
                  </a:cubicBezTo>
                  <a:cubicBezTo>
                    <a:pt x="7200" y="11061"/>
                    <a:pt x="7200" y="14922"/>
                    <a:pt x="6000" y="17322"/>
                  </a:cubicBezTo>
                  <a:cubicBezTo>
                    <a:pt x="4800" y="19722"/>
                    <a:pt x="2400" y="206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5" name="Line"/>
            <p:cNvSpPr/>
            <p:nvPr/>
          </p:nvSpPr>
          <p:spPr>
            <a:xfrm>
              <a:off x="6344547" y="1486434"/>
              <a:ext cx="377217" cy="20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83" fill="norm" stroke="1" extrusionOk="0">
                  <a:moveTo>
                    <a:pt x="87" y="21483"/>
                  </a:moveTo>
                  <a:cubicBezTo>
                    <a:pt x="-58" y="18202"/>
                    <a:pt x="-203" y="14921"/>
                    <a:pt x="1247" y="11503"/>
                  </a:cubicBezTo>
                  <a:cubicBezTo>
                    <a:pt x="2696" y="8086"/>
                    <a:pt x="5741" y="4531"/>
                    <a:pt x="9002" y="2480"/>
                  </a:cubicBezTo>
                  <a:cubicBezTo>
                    <a:pt x="12264" y="430"/>
                    <a:pt x="15743" y="-117"/>
                    <a:pt x="17845" y="20"/>
                  </a:cubicBezTo>
                  <a:cubicBezTo>
                    <a:pt x="19947" y="156"/>
                    <a:pt x="20672" y="977"/>
                    <a:pt x="21397" y="1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6" name="Line"/>
            <p:cNvSpPr/>
            <p:nvPr/>
          </p:nvSpPr>
          <p:spPr>
            <a:xfrm>
              <a:off x="6430424" y="1794570"/>
              <a:ext cx="207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7" name="Line"/>
            <p:cNvSpPr/>
            <p:nvPr/>
          </p:nvSpPr>
          <p:spPr>
            <a:xfrm>
              <a:off x="6599094" y="1871239"/>
              <a:ext cx="138004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8" name="Line"/>
            <p:cNvSpPr/>
            <p:nvPr/>
          </p:nvSpPr>
          <p:spPr>
            <a:xfrm>
              <a:off x="6652762" y="1932573"/>
              <a:ext cx="130337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0"/>
                    <a:pt x="17365" y="0"/>
                    <a:pt x="13976" y="2455"/>
                  </a:cubicBezTo>
                  <a:cubicBezTo>
                    <a:pt x="10588" y="4909"/>
                    <a:pt x="5929" y="9818"/>
                    <a:pt x="3388" y="13418"/>
                  </a:cubicBezTo>
                  <a:cubicBezTo>
                    <a:pt x="847" y="17018"/>
                    <a:pt x="424" y="193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9" name="Line"/>
            <p:cNvSpPr/>
            <p:nvPr/>
          </p:nvSpPr>
          <p:spPr>
            <a:xfrm>
              <a:off x="6926696" y="1580337"/>
              <a:ext cx="140076" cy="428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450" fill="norm" stroke="1" extrusionOk="0">
                  <a:moveTo>
                    <a:pt x="21141" y="361"/>
                  </a:moveTo>
                  <a:cubicBezTo>
                    <a:pt x="19212" y="106"/>
                    <a:pt x="17284" y="-150"/>
                    <a:pt x="14777" y="106"/>
                  </a:cubicBezTo>
                  <a:cubicBezTo>
                    <a:pt x="12270" y="361"/>
                    <a:pt x="9184" y="1128"/>
                    <a:pt x="6291" y="2726"/>
                  </a:cubicBezTo>
                  <a:cubicBezTo>
                    <a:pt x="3398" y="4323"/>
                    <a:pt x="698" y="6752"/>
                    <a:pt x="120" y="9628"/>
                  </a:cubicBezTo>
                  <a:cubicBezTo>
                    <a:pt x="-459" y="12503"/>
                    <a:pt x="1084" y="15826"/>
                    <a:pt x="4170" y="17871"/>
                  </a:cubicBezTo>
                  <a:cubicBezTo>
                    <a:pt x="7255" y="19916"/>
                    <a:pt x="11884" y="20683"/>
                    <a:pt x="16512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0" name="Line"/>
            <p:cNvSpPr/>
            <p:nvPr/>
          </p:nvSpPr>
          <p:spPr>
            <a:xfrm>
              <a:off x="7120439" y="1544120"/>
              <a:ext cx="200699" cy="563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554" fill="norm" stroke="1" extrusionOk="0">
                  <a:moveTo>
                    <a:pt x="4860" y="11924"/>
                  </a:moveTo>
                  <a:cubicBezTo>
                    <a:pt x="3240" y="12999"/>
                    <a:pt x="1620" y="14074"/>
                    <a:pt x="810" y="15491"/>
                  </a:cubicBezTo>
                  <a:cubicBezTo>
                    <a:pt x="0" y="16909"/>
                    <a:pt x="0" y="18668"/>
                    <a:pt x="0" y="19841"/>
                  </a:cubicBezTo>
                  <a:cubicBezTo>
                    <a:pt x="0" y="21014"/>
                    <a:pt x="0" y="21600"/>
                    <a:pt x="270" y="21551"/>
                  </a:cubicBezTo>
                  <a:cubicBezTo>
                    <a:pt x="540" y="21502"/>
                    <a:pt x="1080" y="20818"/>
                    <a:pt x="1755" y="18814"/>
                  </a:cubicBezTo>
                  <a:cubicBezTo>
                    <a:pt x="2430" y="16811"/>
                    <a:pt x="3240" y="13488"/>
                    <a:pt x="4590" y="10262"/>
                  </a:cubicBezTo>
                  <a:cubicBezTo>
                    <a:pt x="5940" y="7037"/>
                    <a:pt x="7830" y="3910"/>
                    <a:pt x="9180" y="2150"/>
                  </a:cubicBezTo>
                  <a:cubicBezTo>
                    <a:pt x="10530" y="391"/>
                    <a:pt x="11340" y="0"/>
                    <a:pt x="12285" y="0"/>
                  </a:cubicBezTo>
                  <a:cubicBezTo>
                    <a:pt x="13230" y="0"/>
                    <a:pt x="14310" y="391"/>
                    <a:pt x="14985" y="1222"/>
                  </a:cubicBezTo>
                  <a:cubicBezTo>
                    <a:pt x="15660" y="2052"/>
                    <a:pt x="15930" y="3323"/>
                    <a:pt x="15930" y="4203"/>
                  </a:cubicBezTo>
                  <a:cubicBezTo>
                    <a:pt x="15930" y="5082"/>
                    <a:pt x="15660" y="5571"/>
                    <a:pt x="14580" y="6060"/>
                  </a:cubicBezTo>
                  <a:cubicBezTo>
                    <a:pt x="13500" y="6548"/>
                    <a:pt x="11610" y="7037"/>
                    <a:pt x="11070" y="7086"/>
                  </a:cubicBezTo>
                  <a:cubicBezTo>
                    <a:pt x="10530" y="7135"/>
                    <a:pt x="11340" y="6744"/>
                    <a:pt x="12420" y="6548"/>
                  </a:cubicBezTo>
                  <a:cubicBezTo>
                    <a:pt x="13500" y="6353"/>
                    <a:pt x="14850" y="6353"/>
                    <a:pt x="16065" y="6500"/>
                  </a:cubicBezTo>
                  <a:cubicBezTo>
                    <a:pt x="17280" y="6646"/>
                    <a:pt x="18360" y="6939"/>
                    <a:pt x="19440" y="7721"/>
                  </a:cubicBezTo>
                  <a:cubicBezTo>
                    <a:pt x="20520" y="8503"/>
                    <a:pt x="21600" y="9774"/>
                    <a:pt x="21060" y="10849"/>
                  </a:cubicBezTo>
                  <a:cubicBezTo>
                    <a:pt x="20520" y="11924"/>
                    <a:pt x="18360" y="12804"/>
                    <a:pt x="16470" y="13243"/>
                  </a:cubicBezTo>
                  <a:cubicBezTo>
                    <a:pt x="14580" y="13683"/>
                    <a:pt x="12960" y="13683"/>
                    <a:pt x="11745" y="13341"/>
                  </a:cubicBezTo>
                  <a:cubicBezTo>
                    <a:pt x="10530" y="12999"/>
                    <a:pt x="9720" y="12315"/>
                    <a:pt x="8910" y="11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1" name="Line"/>
            <p:cNvSpPr/>
            <p:nvPr/>
          </p:nvSpPr>
          <p:spPr>
            <a:xfrm>
              <a:off x="7381112" y="1478050"/>
              <a:ext cx="121181" cy="416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4" h="21449" fill="norm" stroke="1" extrusionOk="0">
                  <a:moveTo>
                    <a:pt x="0" y="112"/>
                  </a:moveTo>
                  <a:cubicBezTo>
                    <a:pt x="2160" y="-19"/>
                    <a:pt x="4320" y="-151"/>
                    <a:pt x="7344" y="442"/>
                  </a:cubicBezTo>
                  <a:cubicBezTo>
                    <a:pt x="10368" y="1034"/>
                    <a:pt x="14256" y="2351"/>
                    <a:pt x="17064" y="4854"/>
                  </a:cubicBezTo>
                  <a:cubicBezTo>
                    <a:pt x="19872" y="7356"/>
                    <a:pt x="21600" y="11044"/>
                    <a:pt x="19656" y="14008"/>
                  </a:cubicBezTo>
                  <a:cubicBezTo>
                    <a:pt x="17712" y="16971"/>
                    <a:pt x="12096" y="19210"/>
                    <a:pt x="6480" y="2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2" name="Line"/>
            <p:cNvSpPr/>
            <p:nvPr/>
          </p:nvSpPr>
          <p:spPr>
            <a:xfrm>
              <a:off x="6887549" y="1093940"/>
              <a:ext cx="179224" cy="229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0462" fill="norm" stroke="1" extrusionOk="0">
                  <a:moveTo>
                    <a:pt x="4907" y="11176"/>
                  </a:moveTo>
                  <a:cubicBezTo>
                    <a:pt x="4298" y="12313"/>
                    <a:pt x="3690" y="13450"/>
                    <a:pt x="2777" y="15269"/>
                  </a:cubicBezTo>
                  <a:cubicBezTo>
                    <a:pt x="1865" y="17088"/>
                    <a:pt x="648" y="19589"/>
                    <a:pt x="191" y="20271"/>
                  </a:cubicBezTo>
                  <a:cubicBezTo>
                    <a:pt x="-265" y="20953"/>
                    <a:pt x="39" y="19816"/>
                    <a:pt x="1712" y="16747"/>
                  </a:cubicBezTo>
                  <a:cubicBezTo>
                    <a:pt x="3386" y="13677"/>
                    <a:pt x="6428" y="8675"/>
                    <a:pt x="8558" y="5606"/>
                  </a:cubicBezTo>
                  <a:cubicBezTo>
                    <a:pt x="10687" y="2536"/>
                    <a:pt x="11904" y="1399"/>
                    <a:pt x="13425" y="604"/>
                  </a:cubicBezTo>
                  <a:cubicBezTo>
                    <a:pt x="14946" y="-192"/>
                    <a:pt x="16772" y="-647"/>
                    <a:pt x="18141" y="2195"/>
                  </a:cubicBezTo>
                  <a:cubicBezTo>
                    <a:pt x="19510" y="5037"/>
                    <a:pt x="20422" y="11176"/>
                    <a:pt x="21335" y="17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3" name="Line"/>
            <p:cNvSpPr/>
            <p:nvPr/>
          </p:nvSpPr>
          <p:spPr>
            <a:xfrm>
              <a:off x="7894790" y="1702568"/>
              <a:ext cx="29900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46" y="18000"/>
                    <a:pt x="3692" y="14400"/>
                    <a:pt x="7292" y="10800"/>
                  </a:cubicBezTo>
                  <a:cubicBezTo>
                    <a:pt x="10892" y="7200"/>
                    <a:pt x="1624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4" name="Line"/>
            <p:cNvSpPr/>
            <p:nvPr/>
          </p:nvSpPr>
          <p:spPr>
            <a:xfrm>
              <a:off x="8324133" y="1579899"/>
              <a:ext cx="53669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4640"/>
                    <a:pt x="13372" y="9280"/>
                    <a:pt x="10800" y="12800"/>
                  </a:cubicBezTo>
                  <a:cubicBezTo>
                    <a:pt x="8229" y="16320"/>
                    <a:pt x="7200" y="18720"/>
                    <a:pt x="5657" y="20000"/>
                  </a:cubicBezTo>
                  <a:cubicBezTo>
                    <a:pt x="4114" y="21280"/>
                    <a:pt x="2057" y="21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5" name="Line"/>
            <p:cNvSpPr/>
            <p:nvPr/>
          </p:nvSpPr>
          <p:spPr>
            <a:xfrm>
              <a:off x="8278132" y="1518564"/>
              <a:ext cx="34500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80" y="15508"/>
                    <a:pt x="2560" y="9415"/>
                    <a:pt x="6160" y="5815"/>
                  </a:cubicBezTo>
                  <a:cubicBezTo>
                    <a:pt x="9760" y="2215"/>
                    <a:pt x="15680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6" name="Line"/>
            <p:cNvSpPr/>
            <p:nvPr/>
          </p:nvSpPr>
          <p:spPr>
            <a:xfrm>
              <a:off x="8354801" y="1717902"/>
              <a:ext cx="214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7" name="Line"/>
            <p:cNvSpPr/>
            <p:nvPr/>
          </p:nvSpPr>
          <p:spPr>
            <a:xfrm>
              <a:off x="8584805" y="1809904"/>
              <a:ext cx="99670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8" name="Line"/>
            <p:cNvSpPr/>
            <p:nvPr/>
          </p:nvSpPr>
          <p:spPr>
            <a:xfrm>
              <a:off x="8600139" y="1840571"/>
              <a:ext cx="122670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0"/>
                    <a:pt x="17100" y="0"/>
                    <a:pt x="13500" y="3600"/>
                  </a:cubicBezTo>
                  <a:cubicBezTo>
                    <a:pt x="9900" y="7200"/>
                    <a:pt x="495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9" name="Line"/>
            <p:cNvSpPr/>
            <p:nvPr/>
          </p:nvSpPr>
          <p:spPr>
            <a:xfrm>
              <a:off x="8876696" y="1590121"/>
              <a:ext cx="106786" cy="35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600" fill="norm" stroke="1" extrusionOk="0">
                  <a:moveTo>
                    <a:pt x="20989" y="1234"/>
                  </a:moveTo>
                  <a:cubicBezTo>
                    <a:pt x="19482" y="617"/>
                    <a:pt x="17975" y="0"/>
                    <a:pt x="15715" y="0"/>
                  </a:cubicBezTo>
                  <a:cubicBezTo>
                    <a:pt x="13454" y="0"/>
                    <a:pt x="10440" y="617"/>
                    <a:pt x="7426" y="2623"/>
                  </a:cubicBezTo>
                  <a:cubicBezTo>
                    <a:pt x="4412" y="4629"/>
                    <a:pt x="1398" y="8023"/>
                    <a:pt x="394" y="11031"/>
                  </a:cubicBezTo>
                  <a:cubicBezTo>
                    <a:pt x="-611" y="14040"/>
                    <a:pt x="394" y="16663"/>
                    <a:pt x="2403" y="18360"/>
                  </a:cubicBezTo>
                  <a:cubicBezTo>
                    <a:pt x="4412" y="20057"/>
                    <a:pt x="7426" y="20829"/>
                    <a:pt x="104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0" name="Line"/>
            <p:cNvSpPr/>
            <p:nvPr/>
          </p:nvSpPr>
          <p:spPr>
            <a:xfrm>
              <a:off x="9045693" y="1522152"/>
              <a:ext cx="250532" cy="625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00" fill="norm" stroke="1" extrusionOk="0">
                  <a:moveTo>
                    <a:pt x="6470" y="9059"/>
                  </a:moveTo>
                  <a:cubicBezTo>
                    <a:pt x="5380" y="10633"/>
                    <a:pt x="4289" y="12207"/>
                    <a:pt x="3416" y="14131"/>
                  </a:cubicBezTo>
                  <a:cubicBezTo>
                    <a:pt x="2543" y="16055"/>
                    <a:pt x="1889" y="18329"/>
                    <a:pt x="1343" y="19684"/>
                  </a:cubicBezTo>
                  <a:cubicBezTo>
                    <a:pt x="798" y="21040"/>
                    <a:pt x="361" y="21477"/>
                    <a:pt x="143" y="21390"/>
                  </a:cubicBezTo>
                  <a:cubicBezTo>
                    <a:pt x="-75" y="21302"/>
                    <a:pt x="-75" y="20690"/>
                    <a:pt x="361" y="19072"/>
                  </a:cubicBezTo>
                  <a:cubicBezTo>
                    <a:pt x="798" y="17454"/>
                    <a:pt x="1670" y="14831"/>
                    <a:pt x="2870" y="12164"/>
                  </a:cubicBezTo>
                  <a:cubicBezTo>
                    <a:pt x="4070" y="9496"/>
                    <a:pt x="5598" y="6786"/>
                    <a:pt x="7016" y="4818"/>
                  </a:cubicBezTo>
                  <a:cubicBezTo>
                    <a:pt x="8434" y="2850"/>
                    <a:pt x="9743" y="1626"/>
                    <a:pt x="11161" y="883"/>
                  </a:cubicBezTo>
                  <a:cubicBezTo>
                    <a:pt x="12580" y="139"/>
                    <a:pt x="14107" y="-123"/>
                    <a:pt x="15198" y="52"/>
                  </a:cubicBezTo>
                  <a:cubicBezTo>
                    <a:pt x="16289" y="227"/>
                    <a:pt x="16943" y="839"/>
                    <a:pt x="17052" y="1757"/>
                  </a:cubicBezTo>
                  <a:cubicBezTo>
                    <a:pt x="17161" y="2675"/>
                    <a:pt x="16725" y="3900"/>
                    <a:pt x="16289" y="4774"/>
                  </a:cubicBezTo>
                  <a:cubicBezTo>
                    <a:pt x="15852" y="5649"/>
                    <a:pt x="15416" y="6173"/>
                    <a:pt x="14870" y="6611"/>
                  </a:cubicBezTo>
                  <a:cubicBezTo>
                    <a:pt x="14325" y="7048"/>
                    <a:pt x="13670" y="7398"/>
                    <a:pt x="13670" y="7398"/>
                  </a:cubicBezTo>
                  <a:cubicBezTo>
                    <a:pt x="13670" y="7398"/>
                    <a:pt x="14325" y="7048"/>
                    <a:pt x="15198" y="6960"/>
                  </a:cubicBezTo>
                  <a:cubicBezTo>
                    <a:pt x="16070" y="6873"/>
                    <a:pt x="17161" y="7048"/>
                    <a:pt x="18252" y="7529"/>
                  </a:cubicBezTo>
                  <a:cubicBezTo>
                    <a:pt x="19343" y="8010"/>
                    <a:pt x="20434" y="8797"/>
                    <a:pt x="20980" y="9496"/>
                  </a:cubicBezTo>
                  <a:cubicBezTo>
                    <a:pt x="21525" y="10196"/>
                    <a:pt x="21525" y="10808"/>
                    <a:pt x="20980" y="11333"/>
                  </a:cubicBezTo>
                  <a:cubicBezTo>
                    <a:pt x="20434" y="11858"/>
                    <a:pt x="19343" y="12295"/>
                    <a:pt x="18034" y="12557"/>
                  </a:cubicBezTo>
                  <a:cubicBezTo>
                    <a:pt x="16725" y="12820"/>
                    <a:pt x="15198" y="12907"/>
                    <a:pt x="14216" y="12688"/>
                  </a:cubicBezTo>
                  <a:cubicBezTo>
                    <a:pt x="13234" y="12470"/>
                    <a:pt x="12798" y="11945"/>
                    <a:pt x="12361" y="1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1" name="Line"/>
            <p:cNvSpPr/>
            <p:nvPr/>
          </p:nvSpPr>
          <p:spPr>
            <a:xfrm>
              <a:off x="9382157" y="1469612"/>
              <a:ext cx="121655" cy="450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392" fill="norm" stroke="1" extrusionOk="0">
                  <a:moveTo>
                    <a:pt x="2645" y="140"/>
                  </a:moveTo>
                  <a:cubicBezTo>
                    <a:pt x="4849" y="18"/>
                    <a:pt x="7053" y="-103"/>
                    <a:pt x="8816" y="140"/>
                  </a:cubicBezTo>
                  <a:cubicBezTo>
                    <a:pt x="10580" y="382"/>
                    <a:pt x="11902" y="989"/>
                    <a:pt x="14106" y="2749"/>
                  </a:cubicBezTo>
                  <a:cubicBezTo>
                    <a:pt x="16310" y="4508"/>
                    <a:pt x="19396" y="7421"/>
                    <a:pt x="20498" y="10090"/>
                  </a:cubicBezTo>
                  <a:cubicBezTo>
                    <a:pt x="21600" y="12760"/>
                    <a:pt x="20718" y="15187"/>
                    <a:pt x="18955" y="17007"/>
                  </a:cubicBezTo>
                  <a:cubicBezTo>
                    <a:pt x="17192" y="18827"/>
                    <a:pt x="14547" y="20041"/>
                    <a:pt x="11902" y="20708"/>
                  </a:cubicBezTo>
                  <a:cubicBezTo>
                    <a:pt x="9257" y="21376"/>
                    <a:pt x="6612" y="21497"/>
                    <a:pt x="4629" y="21315"/>
                  </a:cubicBezTo>
                  <a:cubicBezTo>
                    <a:pt x="2645" y="21133"/>
                    <a:pt x="1322" y="20648"/>
                    <a:pt x="0" y="20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2" name="Line"/>
            <p:cNvSpPr/>
            <p:nvPr/>
          </p:nvSpPr>
          <p:spPr>
            <a:xfrm>
              <a:off x="9681164" y="1152047"/>
              <a:ext cx="81780" cy="1013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14175" y="1105"/>
                  </a:moveTo>
                  <a:cubicBezTo>
                    <a:pt x="16200" y="618"/>
                    <a:pt x="18225" y="131"/>
                    <a:pt x="19575" y="22"/>
                  </a:cubicBezTo>
                  <a:cubicBezTo>
                    <a:pt x="20925" y="-86"/>
                    <a:pt x="21600" y="185"/>
                    <a:pt x="21600" y="1078"/>
                  </a:cubicBezTo>
                  <a:cubicBezTo>
                    <a:pt x="21600" y="1971"/>
                    <a:pt x="20925" y="3487"/>
                    <a:pt x="19912" y="5192"/>
                  </a:cubicBezTo>
                  <a:cubicBezTo>
                    <a:pt x="18900" y="6897"/>
                    <a:pt x="17550" y="8792"/>
                    <a:pt x="16200" y="10579"/>
                  </a:cubicBezTo>
                  <a:cubicBezTo>
                    <a:pt x="14850" y="12365"/>
                    <a:pt x="13500" y="14043"/>
                    <a:pt x="11475" y="15667"/>
                  </a:cubicBezTo>
                  <a:cubicBezTo>
                    <a:pt x="9450" y="17291"/>
                    <a:pt x="6750" y="18861"/>
                    <a:pt x="5062" y="19836"/>
                  </a:cubicBezTo>
                  <a:cubicBezTo>
                    <a:pt x="3375" y="20810"/>
                    <a:pt x="2700" y="21189"/>
                    <a:pt x="2025" y="21352"/>
                  </a:cubicBezTo>
                  <a:cubicBezTo>
                    <a:pt x="1350" y="21514"/>
                    <a:pt x="675" y="21460"/>
                    <a:pt x="0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3" name="Line"/>
            <p:cNvSpPr/>
            <p:nvPr/>
          </p:nvSpPr>
          <p:spPr>
            <a:xfrm>
              <a:off x="9972503" y="1618233"/>
              <a:ext cx="446042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0" y="0"/>
                  </a:moveTo>
                  <a:cubicBezTo>
                    <a:pt x="1605" y="900"/>
                    <a:pt x="3209" y="1800"/>
                    <a:pt x="5616" y="3206"/>
                  </a:cubicBezTo>
                  <a:cubicBezTo>
                    <a:pt x="8023" y="4612"/>
                    <a:pt x="11232" y="6525"/>
                    <a:pt x="13762" y="7987"/>
                  </a:cubicBezTo>
                  <a:cubicBezTo>
                    <a:pt x="16293" y="9450"/>
                    <a:pt x="18144" y="10462"/>
                    <a:pt x="19440" y="11250"/>
                  </a:cubicBezTo>
                  <a:cubicBezTo>
                    <a:pt x="20736" y="12038"/>
                    <a:pt x="21477" y="12600"/>
                    <a:pt x="21538" y="12994"/>
                  </a:cubicBezTo>
                  <a:cubicBezTo>
                    <a:pt x="21600" y="13388"/>
                    <a:pt x="20983" y="13612"/>
                    <a:pt x="18823" y="14456"/>
                  </a:cubicBezTo>
                  <a:cubicBezTo>
                    <a:pt x="16663" y="15300"/>
                    <a:pt x="12960" y="16762"/>
                    <a:pt x="10491" y="17775"/>
                  </a:cubicBezTo>
                  <a:cubicBezTo>
                    <a:pt x="8023" y="18788"/>
                    <a:pt x="6789" y="19350"/>
                    <a:pt x="5863" y="19856"/>
                  </a:cubicBezTo>
                  <a:cubicBezTo>
                    <a:pt x="4937" y="20363"/>
                    <a:pt x="4320" y="20813"/>
                    <a:pt x="4320" y="21094"/>
                  </a:cubicBezTo>
                  <a:cubicBezTo>
                    <a:pt x="4320" y="21375"/>
                    <a:pt x="4937" y="21487"/>
                    <a:pt x="55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4" name="Line"/>
            <p:cNvSpPr/>
            <p:nvPr/>
          </p:nvSpPr>
          <p:spPr>
            <a:xfrm>
              <a:off x="10633966" y="1636665"/>
              <a:ext cx="258559" cy="387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429" fill="norm" stroke="1" extrusionOk="0">
                  <a:moveTo>
                    <a:pt x="18884" y="3217"/>
                  </a:moveTo>
                  <a:cubicBezTo>
                    <a:pt x="19307" y="2088"/>
                    <a:pt x="19731" y="958"/>
                    <a:pt x="19096" y="394"/>
                  </a:cubicBezTo>
                  <a:cubicBezTo>
                    <a:pt x="18460" y="-171"/>
                    <a:pt x="16766" y="-171"/>
                    <a:pt x="13696" y="676"/>
                  </a:cubicBezTo>
                  <a:cubicBezTo>
                    <a:pt x="10625" y="1523"/>
                    <a:pt x="6178" y="3217"/>
                    <a:pt x="3743" y="4417"/>
                  </a:cubicBezTo>
                  <a:cubicBezTo>
                    <a:pt x="1307" y="5617"/>
                    <a:pt x="884" y="6323"/>
                    <a:pt x="1943" y="7311"/>
                  </a:cubicBezTo>
                  <a:cubicBezTo>
                    <a:pt x="3001" y="8300"/>
                    <a:pt x="5543" y="9570"/>
                    <a:pt x="7872" y="10417"/>
                  </a:cubicBezTo>
                  <a:cubicBezTo>
                    <a:pt x="10201" y="11264"/>
                    <a:pt x="12319" y="11688"/>
                    <a:pt x="12849" y="12111"/>
                  </a:cubicBezTo>
                  <a:cubicBezTo>
                    <a:pt x="13378" y="12535"/>
                    <a:pt x="12319" y="12958"/>
                    <a:pt x="10731" y="13382"/>
                  </a:cubicBezTo>
                  <a:cubicBezTo>
                    <a:pt x="9143" y="13805"/>
                    <a:pt x="7025" y="14229"/>
                    <a:pt x="5543" y="14653"/>
                  </a:cubicBezTo>
                  <a:cubicBezTo>
                    <a:pt x="4060" y="15076"/>
                    <a:pt x="3213" y="15500"/>
                    <a:pt x="2366" y="15923"/>
                  </a:cubicBezTo>
                  <a:cubicBezTo>
                    <a:pt x="1519" y="16347"/>
                    <a:pt x="672" y="16770"/>
                    <a:pt x="249" y="17335"/>
                  </a:cubicBezTo>
                  <a:cubicBezTo>
                    <a:pt x="-175" y="17900"/>
                    <a:pt x="-175" y="18605"/>
                    <a:pt x="1201" y="19170"/>
                  </a:cubicBezTo>
                  <a:cubicBezTo>
                    <a:pt x="2578" y="19735"/>
                    <a:pt x="5331" y="20158"/>
                    <a:pt x="8931" y="20511"/>
                  </a:cubicBezTo>
                  <a:cubicBezTo>
                    <a:pt x="12531" y="20864"/>
                    <a:pt x="16978" y="21147"/>
                    <a:pt x="21425" y="21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5" name="Line"/>
            <p:cNvSpPr/>
            <p:nvPr/>
          </p:nvSpPr>
          <p:spPr>
            <a:xfrm>
              <a:off x="11038194" y="1388228"/>
              <a:ext cx="244166" cy="734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561" fill="norm" stroke="1" extrusionOk="0">
                  <a:moveTo>
                    <a:pt x="0" y="0"/>
                  </a:moveTo>
                  <a:cubicBezTo>
                    <a:pt x="2424" y="450"/>
                    <a:pt x="4849" y="900"/>
                    <a:pt x="8376" y="2325"/>
                  </a:cubicBezTo>
                  <a:cubicBezTo>
                    <a:pt x="11902" y="3750"/>
                    <a:pt x="16531" y="6150"/>
                    <a:pt x="18955" y="8588"/>
                  </a:cubicBezTo>
                  <a:cubicBezTo>
                    <a:pt x="21380" y="11025"/>
                    <a:pt x="21600" y="13500"/>
                    <a:pt x="20167" y="15562"/>
                  </a:cubicBezTo>
                  <a:cubicBezTo>
                    <a:pt x="18735" y="17625"/>
                    <a:pt x="15649" y="19275"/>
                    <a:pt x="13555" y="20212"/>
                  </a:cubicBezTo>
                  <a:cubicBezTo>
                    <a:pt x="11461" y="21150"/>
                    <a:pt x="10359" y="21375"/>
                    <a:pt x="9257" y="21487"/>
                  </a:cubicBezTo>
                  <a:cubicBezTo>
                    <a:pt x="8155" y="21600"/>
                    <a:pt x="7053" y="21600"/>
                    <a:pt x="6392" y="21375"/>
                  </a:cubicBezTo>
                  <a:cubicBezTo>
                    <a:pt x="5731" y="21150"/>
                    <a:pt x="5510" y="20700"/>
                    <a:pt x="5731" y="20325"/>
                  </a:cubicBezTo>
                  <a:cubicBezTo>
                    <a:pt x="5951" y="19950"/>
                    <a:pt x="6612" y="19650"/>
                    <a:pt x="7273" y="19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6" name="Line"/>
            <p:cNvSpPr/>
            <p:nvPr/>
          </p:nvSpPr>
          <p:spPr>
            <a:xfrm>
              <a:off x="11502944" y="1750624"/>
              <a:ext cx="209933" cy="24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419" fill="norm" stroke="1" extrusionOk="0">
                  <a:moveTo>
                    <a:pt x="18037" y="1169"/>
                  </a:moveTo>
                  <a:cubicBezTo>
                    <a:pt x="19323" y="494"/>
                    <a:pt x="20609" y="-181"/>
                    <a:pt x="20994" y="44"/>
                  </a:cubicBezTo>
                  <a:cubicBezTo>
                    <a:pt x="21380" y="269"/>
                    <a:pt x="20866" y="1394"/>
                    <a:pt x="17523" y="3644"/>
                  </a:cubicBezTo>
                  <a:cubicBezTo>
                    <a:pt x="14180" y="5894"/>
                    <a:pt x="8009" y="9269"/>
                    <a:pt x="4409" y="11406"/>
                  </a:cubicBezTo>
                  <a:cubicBezTo>
                    <a:pt x="809" y="13544"/>
                    <a:pt x="-220" y="14444"/>
                    <a:pt x="37" y="15119"/>
                  </a:cubicBezTo>
                  <a:cubicBezTo>
                    <a:pt x="294" y="15794"/>
                    <a:pt x="1837" y="16244"/>
                    <a:pt x="5566" y="17256"/>
                  </a:cubicBezTo>
                  <a:cubicBezTo>
                    <a:pt x="9294" y="18269"/>
                    <a:pt x="15209" y="19844"/>
                    <a:pt x="21123" y="21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7" name="Line"/>
            <p:cNvSpPr/>
            <p:nvPr/>
          </p:nvSpPr>
          <p:spPr>
            <a:xfrm>
              <a:off x="11475204" y="2131911"/>
              <a:ext cx="23767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45" y="18000"/>
                    <a:pt x="9290" y="14400"/>
                    <a:pt x="12890" y="10800"/>
                  </a:cubicBezTo>
                  <a:cubicBezTo>
                    <a:pt x="16490" y="7200"/>
                    <a:pt x="1904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8" name="Line"/>
            <p:cNvSpPr/>
            <p:nvPr/>
          </p:nvSpPr>
          <p:spPr>
            <a:xfrm>
              <a:off x="11881547" y="1658559"/>
              <a:ext cx="199338" cy="365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fill="norm" stroke="1" extrusionOk="0">
                  <a:moveTo>
                    <a:pt x="0" y="5247"/>
                  </a:moveTo>
                  <a:cubicBezTo>
                    <a:pt x="0" y="4502"/>
                    <a:pt x="0" y="3757"/>
                    <a:pt x="1108" y="2789"/>
                  </a:cubicBezTo>
                  <a:cubicBezTo>
                    <a:pt x="2215" y="1821"/>
                    <a:pt x="4431" y="629"/>
                    <a:pt x="7062" y="182"/>
                  </a:cubicBezTo>
                  <a:cubicBezTo>
                    <a:pt x="9692" y="-265"/>
                    <a:pt x="12739" y="33"/>
                    <a:pt x="14262" y="1969"/>
                  </a:cubicBezTo>
                  <a:cubicBezTo>
                    <a:pt x="15785" y="3906"/>
                    <a:pt x="15785" y="7481"/>
                    <a:pt x="13569" y="10609"/>
                  </a:cubicBezTo>
                  <a:cubicBezTo>
                    <a:pt x="11354" y="13738"/>
                    <a:pt x="6923" y="16419"/>
                    <a:pt x="4292" y="18132"/>
                  </a:cubicBezTo>
                  <a:cubicBezTo>
                    <a:pt x="1662" y="19845"/>
                    <a:pt x="831" y="20590"/>
                    <a:pt x="1108" y="20963"/>
                  </a:cubicBezTo>
                  <a:cubicBezTo>
                    <a:pt x="1385" y="21335"/>
                    <a:pt x="2769" y="21335"/>
                    <a:pt x="6369" y="21186"/>
                  </a:cubicBezTo>
                  <a:cubicBezTo>
                    <a:pt x="9969" y="21037"/>
                    <a:pt x="15785" y="20739"/>
                    <a:pt x="21600" y="20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9" name="Line"/>
            <p:cNvSpPr/>
            <p:nvPr/>
          </p:nvSpPr>
          <p:spPr>
            <a:xfrm>
              <a:off x="11935215" y="2135994"/>
              <a:ext cx="518074" cy="4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0955" fill="norm" stroke="1" extrusionOk="0">
                  <a:moveTo>
                    <a:pt x="0" y="20955"/>
                  </a:moveTo>
                  <a:cubicBezTo>
                    <a:pt x="3388" y="16635"/>
                    <a:pt x="6776" y="12315"/>
                    <a:pt x="10165" y="9075"/>
                  </a:cubicBezTo>
                  <a:cubicBezTo>
                    <a:pt x="13553" y="5835"/>
                    <a:pt x="16941" y="3675"/>
                    <a:pt x="18953" y="2055"/>
                  </a:cubicBezTo>
                  <a:cubicBezTo>
                    <a:pt x="20965" y="435"/>
                    <a:pt x="21600" y="-645"/>
                    <a:pt x="21441" y="435"/>
                  </a:cubicBezTo>
                  <a:cubicBezTo>
                    <a:pt x="21282" y="1515"/>
                    <a:pt x="20329" y="4755"/>
                    <a:pt x="19376" y="79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0" name="Line"/>
            <p:cNvSpPr/>
            <p:nvPr/>
          </p:nvSpPr>
          <p:spPr>
            <a:xfrm>
              <a:off x="11674219" y="2643958"/>
              <a:ext cx="237996" cy="211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0987" fill="norm" stroke="1" extrusionOk="0">
                  <a:moveTo>
                    <a:pt x="718" y="13122"/>
                  </a:moveTo>
                  <a:cubicBezTo>
                    <a:pt x="4854" y="12360"/>
                    <a:pt x="8990" y="11598"/>
                    <a:pt x="11863" y="10073"/>
                  </a:cubicBezTo>
                  <a:cubicBezTo>
                    <a:pt x="14735" y="8548"/>
                    <a:pt x="16344" y="6261"/>
                    <a:pt x="17148" y="4482"/>
                  </a:cubicBezTo>
                  <a:cubicBezTo>
                    <a:pt x="17952" y="2703"/>
                    <a:pt x="17952" y="1433"/>
                    <a:pt x="17378" y="670"/>
                  </a:cubicBezTo>
                  <a:cubicBezTo>
                    <a:pt x="16803" y="-92"/>
                    <a:pt x="15654" y="-346"/>
                    <a:pt x="13242" y="670"/>
                  </a:cubicBezTo>
                  <a:cubicBezTo>
                    <a:pt x="10829" y="1687"/>
                    <a:pt x="7152" y="3974"/>
                    <a:pt x="4510" y="6261"/>
                  </a:cubicBezTo>
                  <a:cubicBezTo>
                    <a:pt x="1867" y="8548"/>
                    <a:pt x="259" y="10835"/>
                    <a:pt x="29" y="13249"/>
                  </a:cubicBezTo>
                  <a:cubicBezTo>
                    <a:pt x="-201" y="15663"/>
                    <a:pt x="948" y="18205"/>
                    <a:pt x="3016" y="19602"/>
                  </a:cubicBezTo>
                  <a:cubicBezTo>
                    <a:pt x="5084" y="21000"/>
                    <a:pt x="8071" y="21254"/>
                    <a:pt x="11288" y="20746"/>
                  </a:cubicBezTo>
                  <a:cubicBezTo>
                    <a:pt x="14505" y="20238"/>
                    <a:pt x="17952" y="18967"/>
                    <a:pt x="21399" y="17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1" name="Line"/>
            <p:cNvSpPr/>
            <p:nvPr/>
          </p:nvSpPr>
          <p:spPr>
            <a:xfrm>
              <a:off x="11873880" y="2374531"/>
              <a:ext cx="153338" cy="134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7" fill="norm" stroke="1" extrusionOk="0">
                  <a:moveTo>
                    <a:pt x="0" y="5226"/>
                  </a:moveTo>
                  <a:cubicBezTo>
                    <a:pt x="1080" y="3226"/>
                    <a:pt x="2160" y="1226"/>
                    <a:pt x="3600" y="426"/>
                  </a:cubicBezTo>
                  <a:cubicBezTo>
                    <a:pt x="5040" y="-374"/>
                    <a:pt x="6840" y="26"/>
                    <a:pt x="8640" y="1026"/>
                  </a:cubicBezTo>
                  <a:cubicBezTo>
                    <a:pt x="10440" y="2026"/>
                    <a:pt x="12240" y="3626"/>
                    <a:pt x="13140" y="5426"/>
                  </a:cubicBezTo>
                  <a:cubicBezTo>
                    <a:pt x="14040" y="7226"/>
                    <a:pt x="14040" y="9226"/>
                    <a:pt x="12960" y="10826"/>
                  </a:cubicBezTo>
                  <a:cubicBezTo>
                    <a:pt x="11880" y="12426"/>
                    <a:pt x="9720" y="13626"/>
                    <a:pt x="7920" y="14826"/>
                  </a:cubicBezTo>
                  <a:cubicBezTo>
                    <a:pt x="6120" y="16026"/>
                    <a:pt x="4680" y="17226"/>
                    <a:pt x="4680" y="18426"/>
                  </a:cubicBezTo>
                  <a:cubicBezTo>
                    <a:pt x="4680" y="19626"/>
                    <a:pt x="6120" y="20826"/>
                    <a:pt x="9180" y="21026"/>
                  </a:cubicBezTo>
                  <a:cubicBezTo>
                    <a:pt x="12240" y="21226"/>
                    <a:pt x="16920" y="20426"/>
                    <a:pt x="21600" y="19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2" name="Line"/>
            <p:cNvSpPr/>
            <p:nvPr/>
          </p:nvSpPr>
          <p:spPr>
            <a:xfrm>
              <a:off x="12039015" y="2408468"/>
              <a:ext cx="94928" cy="99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0433" fill="norm" stroke="1" extrusionOk="0">
                  <a:moveTo>
                    <a:pt x="7607" y="10950"/>
                  </a:moveTo>
                  <a:cubicBezTo>
                    <a:pt x="5333" y="12531"/>
                    <a:pt x="3060" y="14111"/>
                    <a:pt x="1639" y="16219"/>
                  </a:cubicBezTo>
                  <a:cubicBezTo>
                    <a:pt x="217" y="18326"/>
                    <a:pt x="-351" y="20960"/>
                    <a:pt x="217" y="20170"/>
                  </a:cubicBezTo>
                  <a:cubicBezTo>
                    <a:pt x="786" y="19380"/>
                    <a:pt x="2491" y="15165"/>
                    <a:pt x="4765" y="11477"/>
                  </a:cubicBezTo>
                  <a:cubicBezTo>
                    <a:pt x="7039" y="7789"/>
                    <a:pt x="9881" y="4628"/>
                    <a:pt x="12723" y="2521"/>
                  </a:cubicBezTo>
                  <a:cubicBezTo>
                    <a:pt x="15565" y="414"/>
                    <a:pt x="18407" y="-640"/>
                    <a:pt x="19828" y="414"/>
                  </a:cubicBezTo>
                  <a:cubicBezTo>
                    <a:pt x="21249" y="1467"/>
                    <a:pt x="21249" y="4628"/>
                    <a:pt x="20965" y="8316"/>
                  </a:cubicBezTo>
                  <a:cubicBezTo>
                    <a:pt x="20681" y="12004"/>
                    <a:pt x="20112" y="16219"/>
                    <a:pt x="19544" y="20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3" name="Line"/>
            <p:cNvSpPr/>
            <p:nvPr/>
          </p:nvSpPr>
          <p:spPr>
            <a:xfrm>
              <a:off x="12171522" y="2393801"/>
              <a:ext cx="131701" cy="16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20" fill="norm" stroke="1" extrusionOk="0">
                  <a:moveTo>
                    <a:pt x="15176" y="4827"/>
                  </a:moveTo>
                  <a:cubicBezTo>
                    <a:pt x="16007" y="3165"/>
                    <a:pt x="16838" y="1504"/>
                    <a:pt x="16215" y="673"/>
                  </a:cubicBezTo>
                  <a:cubicBezTo>
                    <a:pt x="15592" y="-158"/>
                    <a:pt x="13515" y="-158"/>
                    <a:pt x="11645" y="340"/>
                  </a:cubicBezTo>
                  <a:cubicBezTo>
                    <a:pt x="9776" y="839"/>
                    <a:pt x="8115" y="1836"/>
                    <a:pt x="6869" y="3331"/>
                  </a:cubicBezTo>
                  <a:cubicBezTo>
                    <a:pt x="5622" y="4827"/>
                    <a:pt x="4792" y="6820"/>
                    <a:pt x="5830" y="8150"/>
                  </a:cubicBezTo>
                  <a:cubicBezTo>
                    <a:pt x="6869" y="9479"/>
                    <a:pt x="9776" y="10144"/>
                    <a:pt x="9984" y="10974"/>
                  </a:cubicBezTo>
                  <a:cubicBezTo>
                    <a:pt x="10192" y="11805"/>
                    <a:pt x="7699" y="12802"/>
                    <a:pt x="5207" y="14297"/>
                  </a:cubicBezTo>
                  <a:cubicBezTo>
                    <a:pt x="2715" y="15793"/>
                    <a:pt x="222" y="17787"/>
                    <a:pt x="15" y="19116"/>
                  </a:cubicBezTo>
                  <a:cubicBezTo>
                    <a:pt x="-193" y="20445"/>
                    <a:pt x="1884" y="21110"/>
                    <a:pt x="5830" y="21276"/>
                  </a:cubicBezTo>
                  <a:cubicBezTo>
                    <a:pt x="9776" y="21442"/>
                    <a:pt x="15592" y="21110"/>
                    <a:pt x="21407" y="207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4" name="Line"/>
            <p:cNvSpPr/>
            <p:nvPr/>
          </p:nvSpPr>
          <p:spPr>
            <a:xfrm>
              <a:off x="12333577" y="2269854"/>
              <a:ext cx="222652" cy="138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217" fill="norm" stroke="1" extrusionOk="0">
                  <a:moveTo>
                    <a:pt x="767" y="1188"/>
                  </a:moveTo>
                  <a:cubicBezTo>
                    <a:pt x="1994" y="402"/>
                    <a:pt x="3221" y="-383"/>
                    <a:pt x="4080" y="206"/>
                  </a:cubicBezTo>
                  <a:cubicBezTo>
                    <a:pt x="4940" y="795"/>
                    <a:pt x="5430" y="2759"/>
                    <a:pt x="5308" y="4722"/>
                  </a:cubicBezTo>
                  <a:cubicBezTo>
                    <a:pt x="5185" y="6686"/>
                    <a:pt x="4449" y="8650"/>
                    <a:pt x="3221" y="10417"/>
                  </a:cubicBezTo>
                  <a:cubicBezTo>
                    <a:pt x="1994" y="12184"/>
                    <a:pt x="276" y="13755"/>
                    <a:pt x="30" y="14737"/>
                  </a:cubicBezTo>
                  <a:cubicBezTo>
                    <a:pt x="-215" y="15719"/>
                    <a:pt x="1012" y="16112"/>
                    <a:pt x="4817" y="17093"/>
                  </a:cubicBezTo>
                  <a:cubicBezTo>
                    <a:pt x="8621" y="18075"/>
                    <a:pt x="15003" y="19646"/>
                    <a:pt x="21385" y="21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5" name="Line"/>
            <p:cNvSpPr/>
            <p:nvPr/>
          </p:nvSpPr>
          <p:spPr>
            <a:xfrm>
              <a:off x="5518070" y="2852594"/>
              <a:ext cx="71182" cy="110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6" h="21600" fill="norm" stroke="1" extrusionOk="0">
                  <a:moveTo>
                    <a:pt x="0" y="0"/>
                  </a:moveTo>
                  <a:cubicBezTo>
                    <a:pt x="7448" y="1050"/>
                    <a:pt x="14897" y="2100"/>
                    <a:pt x="18248" y="3625"/>
                  </a:cubicBezTo>
                  <a:cubicBezTo>
                    <a:pt x="21600" y="5150"/>
                    <a:pt x="20855" y="7150"/>
                    <a:pt x="20110" y="9025"/>
                  </a:cubicBezTo>
                  <a:cubicBezTo>
                    <a:pt x="19366" y="10900"/>
                    <a:pt x="18621" y="12650"/>
                    <a:pt x="17876" y="14425"/>
                  </a:cubicBezTo>
                  <a:cubicBezTo>
                    <a:pt x="17131" y="16200"/>
                    <a:pt x="16386" y="18000"/>
                    <a:pt x="14524" y="19200"/>
                  </a:cubicBezTo>
                  <a:cubicBezTo>
                    <a:pt x="12662" y="20400"/>
                    <a:pt x="9683" y="21000"/>
                    <a:pt x="67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6" name="Line"/>
            <p:cNvSpPr/>
            <p:nvPr/>
          </p:nvSpPr>
          <p:spPr>
            <a:xfrm>
              <a:off x="5291160" y="3780282"/>
              <a:ext cx="21924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600" fill="norm" stroke="1" extrusionOk="0">
                  <a:moveTo>
                    <a:pt x="439" y="0"/>
                  </a:moveTo>
                  <a:cubicBezTo>
                    <a:pt x="-52" y="1728"/>
                    <a:pt x="-543" y="3456"/>
                    <a:pt x="1421" y="6768"/>
                  </a:cubicBezTo>
                  <a:cubicBezTo>
                    <a:pt x="3384" y="10080"/>
                    <a:pt x="7802" y="14976"/>
                    <a:pt x="11484" y="17712"/>
                  </a:cubicBezTo>
                  <a:cubicBezTo>
                    <a:pt x="15166" y="20448"/>
                    <a:pt x="18112" y="21024"/>
                    <a:pt x="210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7" name="Line"/>
            <p:cNvSpPr/>
            <p:nvPr/>
          </p:nvSpPr>
          <p:spPr>
            <a:xfrm>
              <a:off x="5464402" y="3795615"/>
              <a:ext cx="398677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46" y="2118"/>
                    <a:pt x="16892" y="4235"/>
                    <a:pt x="13846" y="7200"/>
                  </a:cubicBezTo>
                  <a:cubicBezTo>
                    <a:pt x="10800" y="10165"/>
                    <a:pt x="7062" y="13976"/>
                    <a:pt x="4638" y="16518"/>
                  </a:cubicBezTo>
                  <a:cubicBezTo>
                    <a:pt x="2215" y="19059"/>
                    <a:pt x="1108" y="203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8" name="Line"/>
            <p:cNvSpPr/>
            <p:nvPr/>
          </p:nvSpPr>
          <p:spPr>
            <a:xfrm>
              <a:off x="3513563" y="4576187"/>
              <a:ext cx="196076" cy="828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402" fill="norm" stroke="1" extrusionOk="0">
                  <a:moveTo>
                    <a:pt x="1190" y="6775"/>
                  </a:moveTo>
                  <a:cubicBezTo>
                    <a:pt x="917" y="8096"/>
                    <a:pt x="643" y="9417"/>
                    <a:pt x="780" y="11200"/>
                  </a:cubicBezTo>
                  <a:cubicBezTo>
                    <a:pt x="917" y="12984"/>
                    <a:pt x="1464" y="15230"/>
                    <a:pt x="1737" y="16914"/>
                  </a:cubicBezTo>
                  <a:cubicBezTo>
                    <a:pt x="2010" y="18599"/>
                    <a:pt x="2010" y="19722"/>
                    <a:pt x="2147" y="20448"/>
                  </a:cubicBezTo>
                  <a:cubicBezTo>
                    <a:pt x="2284" y="21175"/>
                    <a:pt x="2557" y="21505"/>
                    <a:pt x="2557" y="21373"/>
                  </a:cubicBezTo>
                  <a:cubicBezTo>
                    <a:pt x="2557" y="21241"/>
                    <a:pt x="2284" y="20646"/>
                    <a:pt x="1737" y="19127"/>
                  </a:cubicBezTo>
                  <a:cubicBezTo>
                    <a:pt x="1190" y="17608"/>
                    <a:pt x="370" y="15164"/>
                    <a:pt x="96" y="12786"/>
                  </a:cubicBezTo>
                  <a:cubicBezTo>
                    <a:pt x="-177" y="10408"/>
                    <a:pt x="96" y="8096"/>
                    <a:pt x="1327" y="6114"/>
                  </a:cubicBezTo>
                  <a:cubicBezTo>
                    <a:pt x="2557" y="4133"/>
                    <a:pt x="4745" y="2481"/>
                    <a:pt x="6385" y="1523"/>
                  </a:cubicBezTo>
                  <a:cubicBezTo>
                    <a:pt x="8026" y="566"/>
                    <a:pt x="9119" y="301"/>
                    <a:pt x="10350" y="136"/>
                  </a:cubicBezTo>
                  <a:cubicBezTo>
                    <a:pt x="11580" y="-29"/>
                    <a:pt x="12947" y="-95"/>
                    <a:pt x="14861" y="235"/>
                  </a:cubicBezTo>
                  <a:cubicBezTo>
                    <a:pt x="16775" y="566"/>
                    <a:pt x="19236" y="1292"/>
                    <a:pt x="20329" y="2481"/>
                  </a:cubicBezTo>
                  <a:cubicBezTo>
                    <a:pt x="21423" y="3670"/>
                    <a:pt x="21150" y="5322"/>
                    <a:pt x="19372" y="6610"/>
                  </a:cubicBezTo>
                  <a:cubicBezTo>
                    <a:pt x="17595" y="7898"/>
                    <a:pt x="14314" y="8822"/>
                    <a:pt x="11170" y="9351"/>
                  </a:cubicBezTo>
                  <a:cubicBezTo>
                    <a:pt x="8026" y="9879"/>
                    <a:pt x="5018" y="10011"/>
                    <a:pt x="2010" y="10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9" name="Line"/>
            <p:cNvSpPr/>
            <p:nvPr/>
          </p:nvSpPr>
          <p:spPr>
            <a:xfrm>
              <a:off x="3793031" y="4884307"/>
              <a:ext cx="168671" cy="341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fill="norm" stroke="1" extrusionOk="0">
                  <a:moveTo>
                    <a:pt x="0" y="3385"/>
                  </a:moveTo>
                  <a:cubicBezTo>
                    <a:pt x="3273" y="6125"/>
                    <a:pt x="6545" y="8866"/>
                    <a:pt x="8018" y="11606"/>
                  </a:cubicBezTo>
                  <a:cubicBezTo>
                    <a:pt x="9491" y="14346"/>
                    <a:pt x="9164" y="17087"/>
                    <a:pt x="8345" y="18860"/>
                  </a:cubicBezTo>
                  <a:cubicBezTo>
                    <a:pt x="7527" y="20633"/>
                    <a:pt x="6218" y="21439"/>
                    <a:pt x="4745" y="21519"/>
                  </a:cubicBezTo>
                  <a:cubicBezTo>
                    <a:pt x="3273" y="21600"/>
                    <a:pt x="1636" y="20955"/>
                    <a:pt x="982" y="18940"/>
                  </a:cubicBezTo>
                  <a:cubicBezTo>
                    <a:pt x="327" y="16925"/>
                    <a:pt x="655" y="13540"/>
                    <a:pt x="3273" y="10397"/>
                  </a:cubicBezTo>
                  <a:cubicBezTo>
                    <a:pt x="5891" y="7254"/>
                    <a:pt x="10800" y="4352"/>
                    <a:pt x="14236" y="2660"/>
                  </a:cubicBezTo>
                  <a:cubicBezTo>
                    <a:pt x="17673" y="967"/>
                    <a:pt x="19636" y="4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0" name="Line"/>
            <p:cNvSpPr/>
            <p:nvPr/>
          </p:nvSpPr>
          <p:spPr>
            <a:xfrm>
              <a:off x="4306709" y="4725858"/>
              <a:ext cx="222339" cy="702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600" fill="norm" stroke="1" extrusionOk="0">
                  <a:moveTo>
                    <a:pt x="20880" y="628"/>
                  </a:moveTo>
                  <a:cubicBezTo>
                    <a:pt x="20160" y="314"/>
                    <a:pt x="19440" y="0"/>
                    <a:pt x="18360" y="0"/>
                  </a:cubicBezTo>
                  <a:cubicBezTo>
                    <a:pt x="17280" y="0"/>
                    <a:pt x="15840" y="314"/>
                    <a:pt x="13080" y="1728"/>
                  </a:cubicBezTo>
                  <a:cubicBezTo>
                    <a:pt x="10320" y="3142"/>
                    <a:pt x="6240" y="5655"/>
                    <a:pt x="3480" y="8287"/>
                  </a:cubicBezTo>
                  <a:cubicBezTo>
                    <a:pt x="720" y="10918"/>
                    <a:pt x="-720" y="13667"/>
                    <a:pt x="360" y="15788"/>
                  </a:cubicBezTo>
                  <a:cubicBezTo>
                    <a:pt x="1440" y="17908"/>
                    <a:pt x="5040" y="19401"/>
                    <a:pt x="8400" y="20265"/>
                  </a:cubicBezTo>
                  <a:cubicBezTo>
                    <a:pt x="11760" y="21129"/>
                    <a:pt x="14880" y="21364"/>
                    <a:pt x="180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1" name="Line"/>
            <p:cNvSpPr/>
            <p:nvPr/>
          </p:nvSpPr>
          <p:spPr>
            <a:xfrm>
              <a:off x="4805054" y="4899640"/>
              <a:ext cx="38335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2025"/>
                    <a:pt x="12960" y="4050"/>
                    <a:pt x="9360" y="7144"/>
                  </a:cubicBezTo>
                  <a:cubicBezTo>
                    <a:pt x="5760" y="10238"/>
                    <a:pt x="2880" y="14400"/>
                    <a:pt x="1440" y="16987"/>
                  </a:cubicBezTo>
                  <a:cubicBezTo>
                    <a:pt x="0" y="19575"/>
                    <a:pt x="0" y="205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2" name="Line"/>
            <p:cNvSpPr/>
            <p:nvPr/>
          </p:nvSpPr>
          <p:spPr>
            <a:xfrm>
              <a:off x="4789720" y="4822972"/>
              <a:ext cx="28367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14" y="16457"/>
                    <a:pt x="6227" y="11314"/>
                    <a:pt x="9243" y="7971"/>
                  </a:cubicBezTo>
                  <a:cubicBezTo>
                    <a:pt x="12259" y="4629"/>
                    <a:pt x="15178" y="3086"/>
                    <a:pt x="17222" y="2057"/>
                  </a:cubicBezTo>
                  <a:cubicBezTo>
                    <a:pt x="19265" y="1029"/>
                    <a:pt x="20432" y="5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3" name="Line"/>
            <p:cNvSpPr/>
            <p:nvPr/>
          </p:nvSpPr>
          <p:spPr>
            <a:xfrm>
              <a:off x="4774386" y="5106645"/>
              <a:ext cx="207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33" y="16457"/>
                    <a:pt x="9067" y="11314"/>
                    <a:pt x="12667" y="7714"/>
                  </a:cubicBezTo>
                  <a:cubicBezTo>
                    <a:pt x="16267" y="4114"/>
                    <a:pt x="18933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4" name="Line"/>
            <p:cNvSpPr/>
            <p:nvPr/>
          </p:nvSpPr>
          <p:spPr>
            <a:xfrm>
              <a:off x="4948168" y="4507267"/>
              <a:ext cx="140560" cy="201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6284" y="11484"/>
                  </a:moveTo>
                  <a:cubicBezTo>
                    <a:pt x="4713" y="13914"/>
                    <a:pt x="3142" y="16344"/>
                    <a:pt x="1964" y="18234"/>
                  </a:cubicBezTo>
                  <a:cubicBezTo>
                    <a:pt x="785" y="20124"/>
                    <a:pt x="0" y="21474"/>
                    <a:pt x="0" y="21204"/>
                  </a:cubicBezTo>
                  <a:cubicBezTo>
                    <a:pt x="0" y="20934"/>
                    <a:pt x="785" y="19044"/>
                    <a:pt x="2749" y="15669"/>
                  </a:cubicBezTo>
                  <a:cubicBezTo>
                    <a:pt x="4713" y="12294"/>
                    <a:pt x="7855" y="7434"/>
                    <a:pt x="10800" y="4329"/>
                  </a:cubicBezTo>
                  <a:cubicBezTo>
                    <a:pt x="13745" y="1224"/>
                    <a:pt x="16495" y="-126"/>
                    <a:pt x="18262" y="9"/>
                  </a:cubicBezTo>
                  <a:cubicBezTo>
                    <a:pt x="20029" y="144"/>
                    <a:pt x="20815" y="1764"/>
                    <a:pt x="21207" y="4734"/>
                  </a:cubicBezTo>
                  <a:cubicBezTo>
                    <a:pt x="21600" y="7704"/>
                    <a:pt x="21600" y="12024"/>
                    <a:pt x="21600" y="16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5" name="Line"/>
            <p:cNvSpPr/>
            <p:nvPr/>
          </p:nvSpPr>
          <p:spPr>
            <a:xfrm>
              <a:off x="5042726" y="5282982"/>
              <a:ext cx="14567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05" y="6000"/>
                    <a:pt x="10611" y="12000"/>
                    <a:pt x="14211" y="15600"/>
                  </a:cubicBezTo>
                  <a:cubicBezTo>
                    <a:pt x="17811" y="19200"/>
                    <a:pt x="19705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6" name="Line"/>
            <p:cNvSpPr/>
            <p:nvPr/>
          </p:nvSpPr>
          <p:spPr>
            <a:xfrm>
              <a:off x="5075948" y="5282982"/>
              <a:ext cx="143116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29" y="1333"/>
                    <a:pt x="14657" y="2667"/>
                    <a:pt x="11186" y="5333"/>
                  </a:cubicBezTo>
                  <a:cubicBezTo>
                    <a:pt x="7714" y="8000"/>
                    <a:pt x="4243" y="12000"/>
                    <a:pt x="2314" y="14800"/>
                  </a:cubicBezTo>
                  <a:cubicBezTo>
                    <a:pt x="386" y="17600"/>
                    <a:pt x="0" y="19200"/>
                    <a:pt x="0" y="20133"/>
                  </a:cubicBezTo>
                  <a:cubicBezTo>
                    <a:pt x="0" y="21067"/>
                    <a:pt x="386" y="21333"/>
                    <a:pt x="7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7" name="Line"/>
            <p:cNvSpPr/>
            <p:nvPr/>
          </p:nvSpPr>
          <p:spPr>
            <a:xfrm>
              <a:off x="5298760" y="4939112"/>
              <a:ext cx="119642" cy="397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538" fill="norm" stroke="1" extrusionOk="0">
                  <a:moveTo>
                    <a:pt x="21067" y="769"/>
                  </a:moveTo>
                  <a:cubicBezTo>
                    <a:pt x="19267" y="353"/>
                    <a:pt x="17467" y="-62"/>
                    <a:pt x="15892" y="7"/>
                  </a:cubicBezTo>
                  <a:cubicBezTo>
                    <a:pt x="14317" y="76"/>
                    <a:pt x="12967" y="630"/>
                    <a:pt x="10267" y="2638"/>
                  </a:cubicBezTo>
                  <a:cubicBezTo>
                    <a:pt x="7567" y="4646"/>
                    <a:pt x="3517" y="8107"/>
                    <a:pt x="1492" y="11015"/>
                  </a:cubicBezTo>
                  <a:cubicBezTo>
                    <a:pt x="-533" y="13923"/>
                    <a:pt x="-533" y="16276"/>
                    <a:pt x="1717" y="17938"/>
                  </a:cubicBezTo>
                  <a:cubicBezTo>
                    <a:pt x="3967" y="19600"/>
                    <a:pt x="8467" y="20569"/>
                    <a:pt x="12967" y="21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8" name="Line"/>
            <p:cNvSpPr/>
            <p:nvPr/>
          </p:nvSpPr>
          <p:spPr>
            <a:xfrm>
              <a:off x="5500122" y="4969778"/>
              <a:ext cx="213767" cy="550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556" fill="norm" stroke="1" extrusionOk="0">
                  <a:moveTo>
                    <a:pt x="4072" y="7156"/>
                  </a:moveTo>
                  <a:cubicBezTo>
                    <a:pt x="3310" y="7556"/>
                    <a:pt x="2547" y="7956"/>
                    <a:pt x="2166" y="9406"/>
                  </a:cubicBezTo>
                  <a:cubicBezTo>
                    <a:pt x="1785" y="10856"/>
                    <a:pt x="1785" y="13356"/>
                    <a:pt x="1785" y="15356"/>
                  </a:cubicBezTo>
                  <a:cubicBezTo>
                    <a:pt x="1785" y="17356"/>
                    <a:pt x="1785" y="18856"/>
                    <a:pt x="1785" y="19906"/>
                  </a:cubicBezTo>
                  <a:cubicBezTo>
                    <a:pt x="1785" y="20956"/>
                    <a:pt x="1785" y="21556"/>
                    <a:pt x="1785" y="21556"/>
                  </a:cubicBezTo>
                  <a:cubicBezTo>
                    <a:pt x="1785" y="21556"/>
                    <a:pt x="1785" y="20956"/>
                    <a:pt x="1531" y="19006"/>
                  </a:cubicBezTo>
                  <a:cubicBezTo>
                    <a:pt x="1277" y="17056"/>
                    <a:pt x="768" y="13756"/>
                    <a:pt x="387" y="10956"/>
                  </a:cubicBezTo>
                  <a:cubicBezTo>
                    <a:pt x="6" y="8156"/>
                    <a:pt x="-248" y="5856"/>
                    <a:pt x="387" y="4206"/>
                  </a:cubicBezTo>
                  <a:cubicBezTo>
                    <a:pt x="1023" y="2556"/>
                    <a:pt x="2547" y="1556"/>
                    <a:pt x="3945" y="956"/>
                  </a:cubicBezTo>
                  <a:cubicBezTo>
                    <a:pt x="5343" y="356"/>
                    <a:pt x="6613" y="156"/>
                    <a:pt x="7884" y="56"/>
                  </a:cubicBezTo>
                  <a:cubicBezTo>
                    <a:pt x="9154" y="-44"/>
                    <a:pt x="10425" y="-44"/>
                    <a:pt x="11950" y="356"/>
                  </a:cubicBezTo>
                  <a:cubicBezTo>
                    <a:pt x="13474" y="756"/>
                    <a:pt x="15253" y="1556"/>
                    <a:pt x="16397" y="2206"/>
                  </a:cubicBezTo>
                  <a:cubicBezTo>
                    <a:pt x="17540" y="2856"/>
                    <a:pt x="18048" y="3356"/>
                    <a:pt x="17921" y="3856"/>
                  </a:cubicBezTo>
                  <a:cubicBezTo>
                    <a:pt x="17794" y="4356"/>
                    <a:pt x="17032" y="4856"/>
                    <a:pt x="15761" y="5156"/>
                  </a:cubicBezTo>
                  <a:cubicBezTo>
                    <a:pt x="14491" y="5456"/>
                    <a:pt x="12712" y="5556"/>
                    <a:pt x="12712" y="5656"/>
                  </a:cubicBezTo>
                  <a:cubicBezTo>
                    <a:pt x="12712" y="5756"/>
                    <a:pt x="14491" y="5856"/>
                    <a:pt x="16016" y="6156"/>
                  </a:cubicBezTo>
                  <a:cubicBezTo>
                    <a:pt x="17540" y="6456"/>
                    <a:pt x="18811" y="6956"/>
                    <a:pt x="19700" y="7456"/>
                  </a:cubicBezTo>
                  <a:cubicBezTo>
                    <a:pt x="20590" y="7956"/>
                    <a:pt x="21098" y="8456"/>
                    <a:pt x="21225" y="8956"/>
                  </a:cubicBezTo>
                  <a:cubicBezTo>
                    <a:pt x="21352" y="9456"/>
                    <a:pt x="21098" y="9956"/>
                    <a:pt x="20336" y="10256"/>
                  </a:cubicBezTo>
                  <a:cubicBezTo>
                    <a:pt x="19573" y="10556"/>
                    <a:pt x="18303" y="10656"/>
                    <a:pt x="16651" y="10356"/>
                  </a:cubicBezTo>
                  <a:cubicBezTo>
                    <a:pt x="14999" y="10056"/>
                    <a:pt x="12966" y="9356"/>
                    <a:pt x="10933" y="86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9" name="Line"/>
            <p:cNvSpPr/>
            <p:nvPr/>
          </p:nvSpPr>
          <p:spPr>
            <a:xfrm>
              <a:off x="5778742" y="4830639"/>
              <a:ext cx="124557" cy="437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2" h="21600" fill="norm" stroke="1" extrusionOk="0">
                  <a:moveTo>
                    <a:pt x="0" y="0"/>
                  </a:moveTo>
                  <a:cubicBezTo>
                    <a:pt x="6353" y="3158"/>
                    <a:pt x="12706" y="6316"/>
                    <a:pt x="16518" y="9095"/>
                  </a:cubicBezTo>
                  <a:cubicBezTo>
                    <a:pt x="20329" y="11874"/>
                    <a:pt x="21600" y="14274"/>
                    <a:pt x="19906" y="16295"/>
                  </a:cubicBezTo>
                  <a:cubicBezTo>
                    <a:pt x="18212" y="18316"/>
                    <a:pt x="13553" y="19958"/>
                    <a:pt x="88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0" name="Line"/>
            <p:cNvSpPr/>
            <p:nvPr/>
          </p:nvSpPr>
          <p:spPr>
            <a:xfrm>
              <a:off x="4675854" y="4585300"/>
              <a:ext cx="83200" cy="119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600" fill="norm" stroke="1" extrusionOk="0">
                  <a:moveTo>
                    <a:pt x="5600" y="0"/>
                  </a:moveTo>
                  <a:cubicBezTo>
                    <a:pt x="4945" y="1108"/>
                    <a:pt x="4291" y="2215"/>
                    <a:pt x="2982" y="3577"/>
                  </a:cubicBezTo>
                  <a:cubicBezTo>
                    <a:pt x="1673" y="4938"/>
                    <a:pt x="-291" y="6554"/>
                    <a:pt x="36" y="8215"/>
                  </a:cubicBezTo>
                  <a:cubicBezTo>
                    <a:pt x="364" y="9877"/>
                    <a:pt x="2982" y="11585"/>
                    <a:pt x="6909" y="13431"/>
                  </a:cubicBezTo>
                  <a:cubicBezTo>
                    <a:pt x="10836" y="15277"/>
                    <a:pt x="16073" y="17262"/>
                    <a:pt x="18691" y="18646"/>
                  </a:cubicBezTo>
                  <a:cubicBezTo>
                    <a:pt x="21309" y="20031"/>
                    <a:pt x="21309" y="20815"/>
                    <a:pt x="213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1" name="Line"/>
            <p:cNvSpPr/>
            <p:nvPr/>
          </p:nvSpPr>
          <p:spPr>
            <a:xfrm>
              <a:off x="6185085" y="5083644"/>
              <a:ext cx="33734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73" y="14400"/>
                    <a:pt x="6545" y="7200"/>
                    <a:pt x="10145" y="3600"/>
                  </a:cubicBezTo>
                  <a:cubicBezTo>
                    <a:pt x="13745" y="0"/>
                    <a:pt x="1767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2" name="Line"/>
            <p:cNvSpPr/>
            <p:nvPr/>
          </p:nvSpPr>
          <p:spPr>
            <a:xfrm>
              <a:off x="6721763" y="4960975"/>
              <a:ext cx="766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702"/>
                    <a:pt x="7200" y="9404"/>
                    <a:pt x="3600" y="13004"/>
                  </a:cubicBezTo>
                  <a:cubicBezTo>
                    <a:pt x="0" y="16604"/>
                    <a:pt x="0" y="1910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3" name="Line"/>
            <p:cNvSpPr/>
            <p:nvPr/>
          </p:nvSpPr>
          <p:spPr>
            <a:xfrm>
              <a:off x="6675763" y="4797792"/>
              <a:ext cx="329674" cy="163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fill="norm" stroke="1" extrusionOk="0">
                  <a:moveTo>
                    <a:pt x="0" y="21219"/>
                  </a:moveTo>
                  <a:cubicBezTo>
                    <a:pt x="670" y="17231"/>
                    <a:pt x="1340" y="13244"/>
                    <a:pt x="3767" y="9588"/>
                  </a:cubicBezTo>
                  <a:cubicBezTo>
                    <a:pt x="6195" y="5933"/>
                    <a:pt x="10381" y="2610"/>
                    <a:pt x="13647" y="1114"/>
                  </a:cubicBezTo>
                  <a:cubicBezTo>
                    <a:pt x="16912" y="-381"/>
                    <a:pt x="19256" y="-49"/>
                    <a:pt x="21600" y="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4" name="Line"/>
            <p:cNvSpPr/>
            <p:nvPr/>
          </p:nvSpPr>
          <p:spPr>
            <a:xfrm>
              <a:off x="6737097" y="5052977"/>
              <a:ext cx="245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5" name="Line"/>
            <p:cNvSpPr/>
            <p:nvPr/>
          </p:nvSpPr>
          <p:spPr>
            <a:xfrm>
              <a:off x="6967102" y="5137312"/>
              <a:ext cx="13800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00" y="3000"/>
                    <a:pt x="4000" y="6000"/>
                    <a:pt x="7600" y="9600"/>
                  </a:cubicBezTo>
                  <a:cubicBezTo>
                    <a:pt x="11200" y="13200"/>
                    <a:pt x="16400" y="17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6" name="Line"/>
            <p:cNvSpPr/>
            <p:nvPr/>
          </p:nvSpPr>
          <p:spPr>
            <a:xfrm>
              <a:off x="6997770" y="5190980"/>
              <a:ext cx="107337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914" y="3757"/>
                    <a:pt x="8229" y="7513"/>
                    <a:pt x="4629" y="11113"/>
                  </a:cubicBezTo>
                  <a:cubicBezTo>
                    <a:pt x="1029" y="14713"/>
                    <a:pt x="514" y="181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7" name="Line"/>
            <p:cNvSpPr/>
            <p:nvPr/>
          </p:nvSpPr>
          <p:spPr>
            <a:xfrm>
              <a:off x="7281928" y="4861487"/>
              <a:ext cx="152852" cy="40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7" h="21455" fill="norm" stroke="1" extrusionOk="0">
                  <a:moveTo>
                    <a:pt x="20837" y="1610"/>
                  </a:moveTo>
                  <a:cubicBezTo>
                    <a:pt x="20489" y="935"/>
                    <a:pt x="20140" y="260"/>
                    <a:pt x="18921" y="58"/>
                  </a:cubicBezTo>
                  <a:cubicBezTo>
                    <a:pt x="17702" y="-145"/>
                    <a:pt x="15611" y="125"/>
                    <a:pt x="12127" y="1812"/>
                  </a:cubicBezTo>
                  <a:cubicBezTo>
                    <a:pt x="8643" y="3500"/>
                    <a:pt x="3766" y="6605"/>
                    <a:pt x="1502" y="9642"/>
                  </a:cubicBezTo>
                  <a:cubicBezTo>
                    <a:pt x="-763" y="12680"/>
                    <a:pt x="-415" y="15650"/>
                    <a:pt x="2198" y="17608"/>
                  </a:cubicBezTo>
                  <a:cubicBezTo>
                    <a:pt x="4811" y="19565"/>
                    <a:pt x="9689" y="20510"/>
                    <a:pt x="14566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8" name="Line"/>
            <p:cNvSpPr/>
            <p:nvPr/>
          </p:nvSpPr>
          <p:spPr>
            <a:xfrm>
              <a:off x="7496114" y="4889043"/>
              <a:ext cx="193144" cy="50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71" fill="norm" stroke="1" extrusionOk="0">
                  <a:moveTo>
                    <a:pt x="4263" y="10168"/>
                  </a:moveTo>
                  <a:cubicBezTo>
                    <a:pt x="2842" y="12112"/>
                    <a:pt x="1421" y="14056"/>
                    <a:pt x="711" y="15730"/>
                  </a:cubicBezTo>
                  <a:cubicBezTo>
                    <a:pt x="0" y="17404"/>
                    <a:pt x="0" y="18808"/>
                    <a:pt x="0" y="19834"/>
                  </a:cubicBezTo>
                  <a:cubicBezTo>
                    <a:pt x="0" y="20860"/>
                    <a:pt x="0" y="21508"/>
                    <a:pt x="284" y="21346"/>
                  </a:cubicBezTo>
                  <a:cubicBezTo>
                    <a:pt x="568" y="21184"/>
                    <a:pt x="1137" y="20212"/>
                    <a:pt x="1847" y="17782"/>
                  </a:cubicBezTo>
                  <a:cubicBezTo>
                    <a:pt x="2558" y="15352"/>
                    <a:pt x="3411" y="11464"/>
                    <a:pt x="4689" y="8386"/>
                  </a:cubicBezTo>
                  <a:cubicBezTo>
                    <a:pt x="5968" y="5308"/>
                    <a:pt x="7674" y="3040"/>
                    <a:pt x="9095" y="1690"/>
                  </a:cubicBezTo>
                  <a:cubicBezTo>
                    <a:pt x="10516" y="340"/>
                    <a:pt x="11653" y="-92"/>
                    <a:pt x="12363" y="16"/>
                  </a:cubicBezTo>
                  <a:cubicBezTo>
                    <a:pt x="13074" y="124"/>
                    <a:pt x="13358" y="772"/>
                    <a:pt x="13358" y="1798"/>
                  </a:cubicBezTo>
                  <a:cubicBezTo>
                    <a:pt x="13358" y="2824"/>
                    <a:pt x="13074" y="4228"/>
                    <a:pt x="12789" y="5200"/>
                  </a:cubicBezTo>
                  <a:cubicBezTo>
                    <a:pt x="12505" y="6172"/>
                    <a:pt x="12221" y="6712"/>
                    <a:pt x="12790" y="6874"/>
                  </a:cubicBezTo>
                  <a:cubicBezTo>
                    <a:pt x="13358" y="7036"/>
                    <a:pt x="14779" y="6820"/>
                    <a:pt x="16200" y="6874"/>
                  </a:cubicBezTo>
                  <a:cubicBezTo>
                    <a:pt x="17621" y="6928"/>
                    <a:pt x="19042" y="7252"/>
                    <a:pt x="20037" y="8008"/>
                  </a:cubicBezTo>
                  <a:cubicBezTo>
                    <a:pt x="21032" y="8764"/>
                    <a:pt x="21600" y="9952"/>
                    <a:pt x="21458" y="10762"/>
                  </a:cubicBezTo>
                  <a:cubicBezTo>
                    <a:pt x="21316" y="11572"/>
                    <a:pt x="20463" y="12004"/>
                    <a:pt x="18332" y="11950"/>
                  </a:cubicBezTo>
                  <a:cubicBezTo>
                    <a:pt x="16200" y="11896"/>
                    <a:pt x="12789" y="11356"/>
                    <a:pt x="9379" y="10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9" name="Line"/>
            <p:cNvSpPr/>
            <p:nvPr/>
          </p:nvSpPr>
          <p:spPr>
            <a:xfrm>
              <a:off x="7726120" y="4844530"/>
              <a:ext cx="157437" cy="361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235" fill="norm" stroke="1" extrusionOk="0">
                  <a:moveTo>
                    <a:pt x="0" y="535"/>
                  </a:moveTo>
                  <a:cubicBezTo>
                    <a:pt x="5143" y="85"/>
                    <a:pt x="10286" y="-365"/>
                    <a:pt x="14057" y="460"/>
                  </a:cubicBezTo>
                  <a:cubicBezTo>
                    <a:pt x="17829" y="1285"/>
                    <a:pt x="20229" y="3385"/>
                    <a:pt x="20914" y="6460"/>
                  </a:cubicBezTo>
                  <a:cubicBezTo>
                    <a:pt x="21600" y="9535"/>
                    <a:pt x="20571" y="13585"/>
                    <a:pt x="18000" y="16210"/>
                  </a:cubicBezTo>
                  <a:cubicBezTo>
                    <a:pt x="15429" y="18835"/>
                    <a:pt x="11314" y="20035"/>
                    <a:pt x="7200" y="21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0" name="Line"/>
            <p:cNvSpPr/>
            <p:nvPr/>
          </p:nvSpPr>
          <p:spPr>
            <a:xfrm>
              <a:off x="8063460" y="4615967"/>
              <a:ext cx="45125" cy="81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600" fill="norm" stroke="1" extrusionOk="0">
                  <a:moveTo>
                    <a:pt x="7200" y="0"/>
                  </a:moveTo>
                  <a:cubicBezTo>
                    <a:pt x="12000" y="204"/>
                    <a:pt x="16800" y="408"/>
                    <a:pt x="19200" y="1528"/>
                  </a:cubicBezTo>
                  <a:cubicBezTo>
                    <a:pt x="21600" y="2649"/>
                    <a:pt x="21600" y="4687"/>
                    <a:pt x="20400" y="6860"/>
                  </a:cubicBezTo>
                  <a:cubicBezTo>
                    <a:pt x="19200" y="9034"/>
                    <a:pt x="16800" y="11343"/>
                    <a:pt x="14400" y="13551"/>
                  </a:cubicBezTo>
                  <a:cubicBezTo>
                    <a:pt x="12000" y="15758"/>
                    <a:pt x="9600" y="17864"/>
                    <a:pt x="7200" y="19189"/>
                  </a:cubicBezTo>
                  <a:cubicBezTo>
                    <a:pt x="4800" y="20513"/>
                    <a:pt x="2400" y="210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1" name="Line"/>
            <p:cNvSpPr/>
            <p:nvPr/>
          </p:nvSpPr>
          <p:spPr>
            <a:xfrm>
              <a:off x="8454469" y="4830639"/>
              <a:ext cx="390390" cy="50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0" y="0"/>
                  </a:moveTo>
                  <a:cubicBezTo>
                    <a:pt x="2525" y="764"/>
                    <a:pt x="5049" y="1527"/>
                    <a:pt x="7855" y="2673"/>
                  </a:cubicBezTo>
                  <a:cubicBezTo>
                    <a:pt x="10660" y="3818"/>
                    <a:pt x="13745" y="5345"/>
                    <a:pt x="15639" y="6327"/>
                  </a:cubicBezTo>
                  <a:cubicBezTo>
                    <a:pt x="17532" y="7309"/>
                    <a:pt x="18234" y="7745"/>
                    <a:pt x="19145" y="8236"/>
                  </a:cubicBezTo>
                  <a:cubicBezTo>
                    <a:pt x="20057" y="8727"/>
                    <a:pt x="21179" y="9273"/>
                    <a:pt x="21390" y="9655"/>
                  </a:cubicBezTo>
                  <a:cubicBezTo>
                    <a:pt x="21600" y="10036"/>
                    <a:pt x="20899" y="10255"/>
                    <a:pt x="19075" y="11400"/>
                  </a:cubicBezTo>
                  <a:cubicBezTo>
                    <a:pt x="17252" y="12545"/>
                    <a:pt x="14307" y="14618"/>
                    <a:pt x="11782" y="16473"/>
                  </a:cubicBezTo>
                  <a:cubicBezTo>
                    <a:pt x="9257" y="18327"/>
                    <a:pt x="7153" y="19964"/>
                    <a:pt x="50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2" name="Line"/>
            <p:cNvSpPr/>
            <p:nvPr/>
          </p:nvSpPr>
          <p:spPr>
            <a:xfrm>
              <a:off x="9245903" y="4641797"/>
              <a:ext cx="320259" cy="67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40" fill="norm" stroke="1" extrusionOk="0">
                  <a:moveTo>
                    <a:pt x="14797" y="13986"/>
                  </a:moveTo>
                  <a:cubicBezTo>
                    <a:pt x="14283" y="13663"/>
                    <a:pt x="13769" y="13339"/>
                    <a:pt x="12397" y="13339"/>
                  </a:cubicBezTo>
                  <a:cubicBezTo>
                    <a:pt x="11026" y="13339"/>
                    <a:pt x="8797" y="13663"/>
                    <a:pt x="6569" y="14634"/>
                  </a:cubicBezTo>
                  <a:cubicBezTo>
                    <a:pt x="4340" y="15604"/>
                    <a:pt x="2112" y="17222"/>
                    <a:pt x="997" y="18314"/>
                  </a:cubicBezTo>
                  <a:cubicBezTo>
                    <a:pt x="-117" y="19407"/>
                    <a:pt x="-117" y="19973"/>
                    <a:pt x="140" y="20418"/>
                  </a:cubicBezTo>
                  <a:cubicBezTo>
                    <a:pt x="397" y="20863"/>
                    <a:pt x="912" y="21186"/>
                    <a:pt x="2197" y="21348"/>
                  </a:cubicBezTo>
                  <a:cubicBezTo>
                    <a:pt x="3483" y="21510"/>
                    <a:pt x="5540" y="21510"/>
                    <a:pt x="7769" y="20903"/>
                  </a:cubicBezTo>
                  <a:cubicBezTo>
                    <a:pt x="9997" y="20297"/>
                    <a:pt x="12397" y="19083"/>
                    <a:pt x="14454" y="16980"/>
                  </a:cubicBezTo>
                  <a:cubicBezTo>
                    <a:pt x="16512" y="14876"/>
                    <a:pt x="18226" y="11883"/>
                    <a:pt x="19254" y="9173"/>
                  </a:cubicBezTo>
                  <a:cubicBezTo>
                    <a:pt x="20283" y="6463"/>
                    <a:pt x="20626" y="4036"/>
                    <a:pt x="20797" y="2620"/>
                  </a:cubicBezTo>
                  <a:cubicBezTo>
                    <a:pt x="20969" y="1204"/>
                    <a:pt x="20969" y="800"/>
                    <a:pt x="20626" y="476"/>
                  </a:cubicBezTo>
                  <a:cubicBezTo>
                    <a:pt x="20283" y="153"/>
                    <a:pt x="19597" y="-90"/>
                    <a:pt x="18997" y="31"/>
                  </a:cubicBezTo>
                  <a:cubicBezTo>
                    <a:pt x="18397" y="153"/>
                    <a:pt x="17883" y="638"/>
                    <a:pt x="17454" y="2297"/>
                  </a:cubicBezTo>
                  <a:cubicBezTo>
                    <a:pt x="17026" y="3955"/>
                    <a:pt x="16683" y="6786"/>
                    <a:pt x="16854" y="9497"/>
                  </a:cubicBezTo>
                  <a:cubicBezTo>
                    <a:pt x="17026" y="12207"/>
                    <a:pt x="17712" y="14795"/>
                    <a:pt x="18569" y="16737"/>
                  </a:cubicBezTo>
                  <a:cubicBezTo>
                    <a:pt x="19426" y="18679"/>
                    <a:pt x="20454" y="19973"/>
                    <a:pt x="21483" y="21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3" name="Line"/>
            <p:cNvSpPr/>
            <p:nvPr/>
          </p:nvSpPr>
          <p:spPr>
            <a:xfrm>
              <a:off x="9773166" y="4636881"/>
              <a:ext cx="260021" cy="830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56" fill="norm" stroke="1" extrusionOk="0">
                  <a:moveTo>
                    <a:pt x="0" y="54"/>
                  </a:moveTo>
                  <a:cubicBezTo>
                    <a:pt x="1038" y="-12"/>
                    <a:pt x="2077" y="-78"/>
                    <a:pt x="3738" y="252"/>
                  </a:cubicBezTo>
                  <a:cubicBezTo>
                    <a:pt x="5400" y="583"/>
                    <a:pt x="7685" y="1309"/>
                    <a:pt x="10488" y="2663"/>
                  </a:cubicBezTo>
                  <a:cubicBezTo>
                    <a:pt x="13292" y="4017"/>
                    <a:pt x="16615" y="5999"/>
                    <a:pt x="18692" y="8146"/>
                  </a:cubicBezTo>
                  <a:cubicBezTo>
                    <a:pt x="20769" y="10293"/>
                    <a:pt x="21600" y="12605"/>
                    <a:pt x="20873" y="14685"/>
                  </a:cubicBezTo>
                  <a:cubicBezTo>
                    <a:pt x="20146" y="16766"/>
                    <a:pt x="17862" y="18616"/>
                    <a:pt x="16304" y="19672"/>
                  </a:cubicBezTo>
                  <a:cubicBezTo>
                    <a:pt x="14746" y="20729"/>
                    <a:pt x="13915" y="20994"/>
                    <a:pt x="12981" y="21192"/>
                  </a:cubicBezTo>
                  <a:cubicBezTo>
                    <a:pt x="12046" y="21390"/>
                    <a:pt x="11008" y="21522"/>
                    <a:pt x="10592" y="21423"/>
                  </a:cubicBezTo>
                  <a:cubicBezTo>
                    <a:pt x="10177" y="21324"/>
                    <a:pt x="10385" y="20994"/>
                    <a:pt x="10800" y="20663"/>
                  </a:cubicBezTo>
                  <a:cubicBezTo>
                    <a:pt x="11215" y="20333"/>
                    <a:pt x="11838" y="20003"/>
                    <a:pt x="12462" y="196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4" name="Line"/>
            <p:cNvSpPr/>
            <p:nvPr/>
          </p:nvSpPr>
          <p:spPr>
            <a:xfrm>
              <a:off x="10568619" y="4822972"/>
              <a:ext cx="293239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600" fill="norm" stroke="1" extrusionOk="0">
                  <a:moveTo>
                    <a:pt x="21366" y="0"/>
                  </a:moveTo>
                  <a:cubicBezTo>
                    <a:pt x="19876" y="1494"/>
                    <a:pt x="18387" y="2989"/>
                    <a:pt x="16059" y="4687"/>
                  </a:cubicBezTo>
                  <a:cubicBezTo>
                    <a:pt x="13731" y="6385"/>
                    <a:pt x="10566" y="8287"/>
                    <a:pt x="7773" y="9917"/>
                  </a:cubicBezTo>
                  <a:cubicBezTo>
                    <a:pt x="4980" y="11547"/>
                    <a:pt x="2559" y="12906"/>
                    <a:pt x="1256" y="13925"/>
                  </a:cubicBezTo>
                  <a:cubicBezTo>
                    <a:pt x="-48" y="14943"/>
                    <a:pt x="-234" y="15623"/>
                    <a:pt x="232" y="16030"/>
                  </a:cubicBezTo>
                  <a:cubicBezTo>
                    <a:pt x="697" y="16438"/>
                    <a:pt x="1814" y="16574"/>
                    <a:pt x="4700" y="16845"/>
                  </a:cubicBezTo>
                  <a:cubicBezTo>
                    <a:pt x="7587" y="17117"/>
                    <a:pt x="12242" y="17525"/>
                    <a:pt x="15314" y="18340"/>
                  </a:cubicBezTo>
                  <a:cubicBezTo>
                    <a:pt x="18387" y="19155"/>
                    <a:pt x="19876" y="20377"/>
                    <a:pt x="213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5" name="Line"/>
            <p:cNvSpPr/>
            <p:nvPr/>
          </p:nvSpPr>
          <p:spPr>
            <a:xfrm>
              <a:off x="10555183" y="5344317"/>
              <a:ext cx="34500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720" y="14400"/>
                    <a:pt x="13440" y="7200"/>
                    <a:pt x="17040" y="3600"/>
                  </a:cubicBezTo>
                  <a:cubicBezTo>
                    <a:pt x="20640" y="0"/>
                    <a:pt x="211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6" name="Line"/>
            <p:cNvSpPr/>
            <p:nvPr/>
          </p:nvSpPr>
          <p:spPr>
            <a:xfrm>
              <a:off x="11222256" y="4853330"/>
              <a:ext cx="365211" cy="513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506" fill="norm" stroke="1" extrusionOk="0">
                  <a:moveTo>
                    <a:pt x="19214" y="1617"/>
                  </a:moveTo>
                  <a:cubicBezTo>
                    <a:pt x="19958" y="868"/>
                    <a:pt x="20703" y="120"/>
                    <a:pt x="21076" y="13"/>
                  </a:cubicBezTo>
                  <a:cubicBezTo>
                    <a:pt x="21448" y="-94"/>
                    <a:pt x="21448" y="441"/>
                    <a:pt x="20107" y="2419"/>
                  </a:cubicBezTo>
                  <a:cubicBezTo>
                    <a:pt x="18767" y="4397"/>
                    <a:pt x="16085" y="7819"/>
                    <a:pt x="13329" y="10332"/>
                  </a:cubicBezTo>
                  <a:cubicBezTo>
                    <a:pt x="10574" y="12845"/>
                    <a:pt x="7743" y="14449"/>
                    <a:pt x="5583" y="15251"/>
                  </a:cubicBezTo>
                  <a:cubicBezTo>
                    <a:pt x="3423" y="16053"/>
                    <a:pt x="1934" y="16053"/>
                    <a:pt x="1040" y="15732"/>
                  </a:cubicBezTo>
                  <a:cubicBezTo>
                    <a:pt x="146" y="15411"/>
                    <a:pt x="-152" y="14769"/>
                    <a:pt x="71" y="13807"/>
                  </a:cubicBezTo>
                  <a:cubicBezTo>
                    <a:pt x="295" y="12845"/>
                    <a:pt x="1040" y="11561"/>
                    <a:pt x="2529" y="10813"/>
                  </a:cubicBezTo>
                  <a:cubicBezTo>
                    <a:pt x="4019" y="10064"/>
                    <a:pt x="6254" y="9851"/>
                    <a:pt x="8488" y="10599"/>
                  </a:cubicBezTo>
                  <a:cubicBezTo>
                    <a:pt x="10723" y="11348"/>
                    <a:pt x="12957" y="13058"/>
                    <a:pt x="14447" y="15037"/>
                  </a:cubicBezTo>
                  <a:cubicBezTo>
                    <a:pt x="15936" y="17015"/>
                    <a:pt x="16681" y="19260"/>
                    <a:pt x="17426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7" name="Line"/>
            <p:cNvSpPr/>
            <p:nvPr/>
          </p:nvSpPr>
          <p:spPr>
            <a:xfrm>
              <a:off x="9328489" y="5627990"/>
              <a:ext cx="30668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548"/>
                    <a:pt x="10800" y="7096"/>
                    <a:pt x="7200" y="10696"/>
                  </a:cubicBezTo>
                  <a:cubicBezTo>
                    <a:pt x="3600" y="14296"/>
                    <a:pt x="1800" y="179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8" name="Line"/>
            <p:cNvSpPr/>
            <p:nvPr/>
          </p:nvSpPr>
          <p:spPr>
            <a:xfrm>
              <a:off x="9136818" y="6049666"/>
              <a:ext cx="138004" cy="141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6" fill="norm" stroke="1" extrusionOk="0">
                  <a:moveTo>
                    <a:pt x="0" y="0"/>
                  </a:moveTo>
                  <a:cubicBezTo>
                    <a:pt x="3200" y="5786"/>
                    <a:pt x="6400" y="11571"/>
                    <a:pt x="8800" y="15236"/>
                  </a:cubicBezTo>
                  <a:cubicBezTo>
                    <a:pt x="11200" y="18900"/>
                    <a:pt x="12800" y="20443"/>
                    <a:pt x="14800" y="21021"/>
                  </a:cubicBezTo>
                  <a:cubicBezTo>
                    <a:pt x="16800" y="21600"/>
                    <a:pt x="19200" y="21214"/>
                    <a:pt x="21600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9" name="Line"/>
            <p:cNvSpPr/>
            <p:nvPr/>
          </p:nvSpPr>
          <p:spPr>
            <a:xfrm>
              <a:off x="9274821" y="6080334"/>
              <a:ext cx="214673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914" y="4469"/>
                    <a:pt x="8229" y="8938"/>
                    <a:pt x="4629" y="12538"/>
                  </a:cubicBezTo>
                  <a:cubicBezTo>
                    <a:pt x="1029" y="16138"/>
                    <a:pt x="514" y="188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0" name="Line"/>
            <p:cNvSpPr/>
            <p:nvPr/>
          </p:nvSpPr>
          <p:spPr>
            <a:xfrm>
              <a:off x="8991148" y="6657902"/>
              <a:ext cx="2026602" cy="628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15916"/>
                  </a:moveTo>
                  <a:cubicBezTo>
                    <a:pt x="82" y="17315"/>
                    <a:pt x="163" y="18714"/>
                    <a:pt x="232" y="19632"/>
                  </a:cubicBezTo>
                  <a:cubicBezTo>
                    <a:pt x="300" y="20551"/>
                    <a:pt x="354" y="20988"/>
                    <a:pt x="449" y="21250"/>
                  </a:cubicBezTo>
                  <a:cubicBezTo>
                    <a:pt x="545" y="21513"/>
                    <a:pt x="681" y="21600"/>
                    <a:pt x="804" y="21381"/>
                  </a:cubicBezTo>
                  <a:cubicBezTo>
                    <a:pt x="926" y="21163"/>
                    <a:pt x="1035" y="20638"/>
                    <a:pt x="1226" y="18758"/>
                  </a:cubicBezTo>
                  <a:cubicBezTo>
                    <a:pt x="1416" y="16878"/>
                    <a:pt x="1689" y="13642"/>
                    <a:pt x="1920" y="10625"/>
                  </a:cubicBezTo>
                  <a:cubicBezTo>
                    <a:pt x="2152" y="7608"/>
                    <a:pt x="2342" y="4810"/>
                    <a:pt x="2451" y="3192"/>
                  </a:cubicBezTo>
                  <a:cubicBezTo>
                    <a:pt x="2560" y="1574"/>
                    <a:pt x="2588" y="1137"/>
                    <a:pt x="2669" y="962"/>
                  </a:cubicBezTo>
                  <a:cubicBezTo>
                    <a:pt x="2751" y="787"/>
                    <a:pt x="2887" y="874"/>
                    <a:pt x="3296" y="874"/>
                  </a:cubicBezTo>
                  <a:cubicBezTo>
                    <a:pt x="3704" y="874"/>
                    <a:pt x="4385" y="787"/>
                    <a:pt x="5203" y="656"/>
                  </a:cubicBezTo>
                  <a:cubicBezTo>
                    <a:pt x="6020" y="525"/>
                    <a:pt x="6973" y="350"/>
                    <a:pt x="7994" y="219"/>
                  </a:cubicBezTo>
                  <a:cubicBezTo>
                    <a:pt x="9016" y="87"/>
                    <a:pt x="10105" y="0"/>
                    <a:pt x="11195" y="0"/>
                  </a:cubicBezTo>
                  <a:cubicBezTo>
                    <a:pt x="12284" y="0"/>
                    <a:pt x="13374" y="87"/>
                    <a:pt x="14395" y="219"/>
                  </a:cubicBezTo>
                  <a:cubicBezTo>
                    <a:pt x="15417" y="350"/>
                    <a:pt x="16370" y="525"/>
                    <a:pt x="17337" y="743"/>
                  </a:cubicBezTo>
                  <a:cubicBezTo>
                    <a:pt x="18304" y="962"/>
                    <a:pt x="19285" y="1224"/>
                    <a:pt x="19952" y="1443"/>
                  </a:cubicBezTo>
                  <a:cubicBezTo>
                    <a:pt x="20619" y="1662"/>
                    <a:pt x="20974" y="1836"/>
                    <a:pt x="21219" y="2011"/>
                  </a:cubicBezTo>
                  <a:cubicBezTo>
                    <a:pt x="21464" y="2186"/>
                    <a:pt x="21600" y="2361"/>
                    <a:pt x="21600" y="2536"/>
                  </a:cubicBezTo>
                  <a:cubicBezTo>
                    <a:pt x="21600" y="2711"/>
                    <a:pt x="21464" y="2886"/>
                    <a:pt x="21328" y="30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1" name="Line"/>
            <p:cNvSpPr/>
            <p:nvPr/>
          </p:nvSpPr>
          <p:spPr>
            <a:xfrm>
              <a:off x="9612162" y="6785683"/>
              <a:ext cx="11841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3716"/>
                    <a:pt x="17280" y="7432"/>
                    <a:pt x="19440" y="11032"/>
                  </a:cubicBezTo>
                  <a:cubicBezTo>
                    <a:pt x="21600" y="14632"/>
                    <a:pt x="17280" y="18116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2" name="Line"/>
            <p:cNvSpPr/>
            <p:nvPr/>
          </p:nvSpPr>
          <p:spPr>
            <a:xfrm>
              <a:off x="9466492" y="7007961"/>
              <a:ext cx="314341" cy="30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5093" y="11670"/>
                    <a:pt x="10185" y="3363"/>
                    <a:pt x="13785" y="870"/>
                  </a:cubicBezTo>
                  <a:cubicBezTo>
                    <a:pt x="17385" y="-1622"/>
                    <a:pt x="19493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3" name="Line"/>
            <p:cNvSpPr/>
            <p:nvPr/>
          </p:nvSpPr>
          <p:spPr>
            <a:xfrm>
              <a:off x="9396126" y="7105347"/>
              <a:ext cx="231371" cy="184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121" fill="norm" stroke="1" extrusionOk="0">
                  <a:moveTo>
                    <a:pt x="838" y="4646"/>
                  </a:moveTo>
                  <a:cubicBezTo>
                    <a:pt x="2975" y="2895"/>
                    <a:pt x="5111" y="1143"/>
                    <a:pt x="7010" y="414"/>
                  </a:cubicBezTo>
                  <a:cubicBezTo>
                    <a:pt x="8909" y="-316"/>
                    <a:pt x="10570" y="-24"/>
                    <a:pt x="11520" y="852"/>
                  </a:cubicBezTo>
                  <a:cubicBezTo>
                    <a:pt x="12469" y="1727"/>
                    <a:pt x="12707" y="3187"/>
                    <a:pt x="11164" y="5960"/>
                  </a:cubicBezTo>
                  <a:cubicBezTo>
                    <a:pt x="9621" y="8733"/>
                    <a:pt x="6298" y="12819"/>
                    <a:pt x="3924" y="15592"/>
                  </a:cubicBezTo>
                  <a:cubicBezTo>
                    <a:pt x="1551" y="18365"/>
                    <a:pt x="126" y="19825"/>
                    <a:pt x="8" y="20554"/>
                  </a:cubicBezTo>
                  <a:cubicBezTo>
                    <a:pt x="-111" y="21284"/>
                    <a:pt x="1076" y="21284"/>
                    <a:pt x="4636" y="20700"/>
                  </a:cubicBezTo>
                  <a:cubicBezTo>
                    <a:pt x="8197" y="20116"/>
                    <a:pt x="14131" y="18949"/>
                    <a:pt x="17335" y="18365"/>
                  </a:cubicBezTo>
                  <a:cubicBezTo>
                    <a:pt x="20540" y="17781"/>
                    <a:pt x="21014" y="17781"/>
                    <a:pt x="21489" y="17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4" name="Line"/>
            <p:cNvSpPr/>
            <p:nvPr/>
          </p:nvSpPr>
          <p:spPr>
            <a:xfrm>
              <a:off x="9613121" y="7195752"/>
              <a:ext cx="148326" cy="131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410" fill="norm" stroke="1" extrusionOk="0">
                  <a:moveTo>
                    <a:pt x="4256" y="3133"/>
                  </a:moveTo>
                  <a:cubicBezTo>
                    <a:pt x="3524" y="7287"/>
                    <a:pt x="2792" y="11441"/>
                    <a:pt x="2060" y="14972"/>
                  </a:cubicBezTo>
                  <a:cubicBezTo>
                    <a:pt x="1327" y="18502"/>
                    <a:pt x="595" y="21410"/>
                    <a:pt x="229" y="21410"/>
                  </a:cubicBezTo>
                  <a:cubicBezTo>
                    <a:pt x="-137" y="21410"/>
                    <a:pt x="-137" y="18502"/>
                    <a:pt x="778" y="15179"/>
                  </a:cubicBezTo>
                  <a:cubicBezTo>
                    <a:pt x="1694" y="11856"/>
                    <a:pt x="3524" y="8118"/>
                    <a:pt x="6636" y="5210"/>
                  </a:cubicBezTo>
                  <a:cubicBezTo>
                    <a:pt x="9748" y="2302"/>
                    <a:pt x="14141" y="225"/>
                    <a:pt x="16887" y="18"/>
                  </a:cubicBezTo>
                  <a:cubicBezTo>
                    <a:pt x="19632" y="-190"/>
                    <a:pt x="20731" y="1472"/>
                    <a:pt x="21097" y="4795"/>
                  </a:cubicBezTo>
                  <a:cubicBezTo>
                    <a:pt x="21463" y="8118"/>
                    <a:pt x="21097" y="13102"/>
                    <a:pt x="20731" y="18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5" name="Line"/>
            <p:cNvSpPr/>
            <p:nvPr/>
          </p:nvSpPr>
          <p:spPr>
            <a:xfrm>
              <a:off x="9980170" y="6870792"/>
              <a:ext cx="391010" cy="390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21417"/>
                  </a:moveTo>
                  <a:cubicBezTo>
                    <a:pt x="2400" y="19874"/>
                    <a:pt x="4800" y="18331"/>
                    <a:pt x="7129" y="15736"/>
                  </a:cubicBezTo>
                  <a:cubicBezTo>
                    <a:pt x="9459" y="13142"/>
                    <a:pt x="11718" y="9495"/>
                    <a:pt x="12918" y="7040"/>
                  </a:cubicBezTo>
                  <a:cubicBezTo>
                    <a:pt x="14118" y="4586"/>
                    <a:pt x="14259" y="3323"/>
                    <a:pt x="14259" y="2272"/>
                  </a:cubicBezTo>
                  <a:cubicBezTo>
                    <a:pt x="14259" y="1220"/>
                    <a:pt x="14118" y="378"/>
                    <a:pt x="13694" y="98"/>
                  </a:cubicBezTo>
                  <a:cubicBezTo>
                    <a:pt x="13271" y="-183"/>
                    <a:pt x="12565" y="98"/>
                    <a:pt x="11647" y="1500"/>
                  </a:cubicBezTo>
                  <a:cubicBezTo>
                    <a:pt x="10729" y="2903"/>
                    <a:pt x="9600" y="5427"/>
                    <a:pt x="8824" y="8233"/>
                  </a:cubicBezTo>
                  <a:cubicBezTo>
                    <a:pt x="8047" y="11038"/>
                    <a:pt x="7624" y="14124"/>
                    <a:pt x="7482" y="16087"/>
                  </a:cubicBezTo>
                  <a:cubicBezTo>
                    <a:pt x="7341" y="18051"/>
                    <a:pt x="7482" y="18892"/>
                    <a:pt x="7765" y="19594"/>
                  </a:cubicBezTo>
                  <a:cubicBezTo>
                    <a:pt x="8047" y="20295"/>
                    <a:pt x="8471" y="20856"/>
                    <a:pt x="8965" y="20926"/>
                  </a:cubicBezTo>
                  <a:cubicBezTo>
                    <a:pt x="9459" y="20996"/>
                    <a:pt x="10024" y="20575"/>
                    <a:pt x="10447" y="20014"/>
                  </a:cubicBezTo>
                  <a:cubicBezTo>
                    <a:pt x="10871" y="19453"/>
                    <a:pt x="11153" y="18752"/>
                    <a:pt x="11929" y="17911"/>
                  </a:cubicBezTo>
                  <a:cubicBezTo>
                    <a:pt x="12706" y="17069"/>
                    <a:pt x="13976" y="16087"/>
                    <a:pt x="14894" y="15316"/>
                  </a:cubicBezTo>
                  <a:cubicBezTo>
                    <a:pt x="15812" y="14544"/>
                    <a:pt x="16376" y="13983"/>
                    <a:pt x="17012" y="13492"/>
                  </a:cubicBezTo>
                  <a:cubicBezTo>
                    <a:pt x="17647" y="13001"/>
                    <a:pt x="18353" y="12581"/>
                    <a:pt x="19059" y="12511"/>
                  </a:cubicBezTo>
                  <a:cubicBezTo>
                    <a:pt x="19765" y="12440"/>
                    <a:pt x="20471" y="12721"/>
                    <a:pt x="20894" y="13212"/>
                  </a:cubicBezTo>
                  <a:cubicBezTo>
                    <a:pt x="21318" y="13703"/>
                    <a:pt x="21459" y="14404"/>
                    <a:pt x="21529" y="15526"/>
                  </a:cubicBezTo>
                  <a:cubicBezTo>
                    <a:pt x="21600" y="16648"/>
                    <a:pt x="21600" y="18191"/>
                    <a:pt x="21600" y="19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6" name="Line"/>
            <p:cNvSpPr/>
            <p:nvPr/>
          </p:nvSpPr>
          <p:spPr>
            <a:xfrm>
              <a:off x="10593570" y="6963453"/>
              <a:ext cx="176286" cy="372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255" fill="norm" stroke="1" extrusionOk="0">
                  <a:moveTo>
                    <a:pt x="20985" y="2545"/>
                  </a:moveTo>
                  <a:cubicBezTo>
                    <a:pt x="20681" y="1523"/>
                    <a:pt x="20377" y="502"/>
                    <a:pt x="19464" y="137"/>
                  </a:cubicBezTo>
                  <a:cubicBezTo>
                    <a:pt x="18551" y="-228"/>
                    <a:pt x="17030" y="64"/>
                    <a:pt x="13988" y="1888"/>
                  </a:cubicBezTo>
                  <a:cubicBezTo>
                    <a:pt x="10946" y="3713"/>
                    <a:pt x="6382" y="7069"/>
                    <a:pt x="3492" y="10280"/>
                  </a:cubicBezTo>
                  <a:cubicBezTo>
                    <a:pt x="602" y="13491"/>
                    <a:pt x="-615" y="16556"/>
                    <a:pt x="298" y="18453"/>
                  </a:cubicBezTo>
                  <a:cubicBezTo>
                    <a:pt x="1210" y="20350"/>
                    <a:pt x="4253" y="21080"/>
                    <a:pt x="7903" y="21226"/>
                  </a:cubicBezTo>
                  <a:cubicBezTo>
                    <a:pt x="11554" y="21372"/>
                    <a:pt x="15813" y="20934"/>
                    <a:pt x="20072" y="20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7" name="Line"/>
            <p:cNvSpPr/>
            <p:nvPr/>
          </p:nvSpPr>
          <p:spPr>
            <a:xfrm>
              <a:off x="10869524" y="6990028"/>
              <a:ext cx="222339" cy="160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0" y="5413"/>
                  </a:moveTo>
                  <a:cubicBezTo>
                    <a:pt x="0" y="3726"/>
                    <a:pt x="0" y="2038"/>
                    <a:pt x="621" y="1026"/>
                  </a:cubicBezTo>
                  <a:cubicBezTo>
                    <a:pt x="1241" y="14"/>
                    <a:pt x="2483" y="-324"/>
                    <a:pt x="4345" y="351"/>
                  </a:cubicBezTo>
                  <a:cubicBezTo>
                    <a:pt x="6207" y="1026"/>
                    <a:pt x="8690" y="2714"/>
                    <a:pt x="10179" y="4401"/>
                  </a:cubicBezTo>
                  <a:cubicBezTo>
                    <a:pt x="11669" y="6089"/>
                    <a:pt x="12166" y="7776"/>
                    <a:pt x="11421" y="9801"/>
                  </a:cubicBezTo>
                  <a:cubicBezTo>
                    <a:pt x="10676" y="11826"/>
                    <a:pt x="8690" y="14188"/>
                    <a:pt x="7200" y="15876"/>
                  </a:cubicBezTo>
                  <a:cubicBezTo>
                    <a:pt x="5710" y="17563"/>
                    <a:pt x="4717" y="18576"/>
                    <a:pt x="3600" y="19420"/>
                  </a:cubicBezTo>
                  <a:cubicBezTo>
                    <a:pt x="2483" y="20263"/>
                    <a:pt x="1241" y="20938"/>
                    <a:pt x="1490" y="21107"/>
                  </a:cubicBezTo>
                  <a:cubicBezTo>
                    <a:pt x="1738" y="21276"/>
                    <a:pt x="3476" y="20938"/>
                    <a:pt x="7076" y="20263"/>
                  </a:cubicBezTo>
                  <a:cubicBezTo>
                    <a:pt x="10676" y="19588"/>
                    <a:pt x="16138" y="18576"/>
                    <a:pt x="21600" y="17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8" name="Line"/>
            <p:cNvSpPr/>
            <p:nvPr/>
          </p:nvSpPr>
          <p:spPr>
            <a:xfrm>
              <a:off x="11053528" y="7023355"/>
              <a:ext cx="199339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31" y="1168"/>
                    <a:pt x="16062" y="2335"/>
                    <a:pt x="12738" y="5546"/>
                  </a:cubicBezTo>
                  <a:cubicBezTo>
                    <a:pt x="9415" y="8757"/>
                    <a:pt x="5538" y="14011"/>
                    <a:pt x="3323" y="17027"/>
                  </a:cubicBezTo>
                  <a:cubicBezTo>
                    <a:pt x="1108" y="20043"/>
                    <a:pt x="554" y="208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9" name="Line"/>
            <p:cNvSpPr/>
            <p:nvPr/>
          </p:nvSpPr>
          <p:spPr>
            <a:xfrm>
              <a:off x="11120357" y="7161358"/>
              <a:ext cx="23984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600" fill="norm" stroke="1" extrusionOk="0">
                  <a:moveTo>
                    <a:pt x="12472" y="0"/>
                  </a:moveTo>
                  <a:cubicBezTo>
                    <a:pt x="12926" y="2160"/>
                    <a:pt x="13381" y="4320"/>
                    <a:pt x="12585" y="7020"/>
                  </a:cubicBezTo>
                  <a:cubicBezTo>
                    <a:pt x="11790" y="9720"/>
                    <a:pt x="9743" y="12960"/>
                    <a:pt x="8152" y="15300"/>
                  </a:cubicBezTo>
                  <a:cubicBezTo>
                    <a:pt x="6560" y="17640"/>
                    <a:pt x="5423" y="19080"/>
                    <a:pt x="4059" y="19980"/>
                  </a:cubicBezTo>
                  <a:cubicBezTo>
                    <a:pt x="2695" y="20880"/>
                    <a:pt x="1103" y="21240"/>
                    <a:pt x="421" y="20160"/>
                  </a:cubicBezTo>
                  <a:cubicBezTo>
                    <a:pt x="-261" y="19080"/>
                    <a:pt x="-34" y="16560"/>
                    <a:pt x="535" y="14760"/>
                  </a:cubicBezTo>
                  <a:cubicBezTo>
                    <a:pt x="1103" y="12960"/>
                    <a:pt x="2013" y="11880"/>
                    <a:pt x="4400" y="12420"/>
                  </a:cubicBezTo>
                  <a:cubicBezTo>
                    <a:pt x="6787" y="12960"/>
                    <a:pt x="10653" y="15120"/>
                    <a:pt x="13040" y="16920"/>
                  </a:cubicBezTo>
                  <a:cubicBezTo>
                    <a:pt x="15427" y="18720"/>
                    <a:pt x="16337" y="20160"/>
                    <a:pt x="17474" y="20880"/>
                  </a:cubicBezTo>
                  <a:cubicBezTo>
                    <a:pt x="18611" y="21600"/>
                    <a:pt x="19975" y="21600"/>
                    <a:pt x="213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0" name="Line"/>
            <p:cNvSpPr/>
            <p:nvPr/>
          </p:nvSpPr>
          <p:spPr>
            <a:xfrm>
              <a:off x="11360202" y="7061689"/>
              <a:ext cx="166574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12764" y="0"/>
                  </a:moveTo>
                  <a:cubicBezTo>
                    <a:pt x="14400" y="0"/>
                    <a:pt x="16036" y="0"/>
                    <a:pt x="17673" y="931"/>
                  </a:cubicBezTo>
                  <a:cubicBezTo>
                    <a:pt x="19309" y="1862"/>
                    <a:pt x="20945" y="3724"/>
                    <a:pt x="21273" y="6455"/>
                  </a:cubicBezTo>
                  <a:cubicBezTo>
                    <a:pt x="21600" y="9186"/>
                    <a:pt x="20618" y="12786"/>
                    <a:pt x="16855" y="15455"/>
                  </a:cubicBezTo>
                  <a:cubicBezTo>
                    <a:pt x="13091" y="18124"/>
                    <a:pt x="6545" y="198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1" name="Line"/>
            <p:cNvSpPr/>
            <p:nvPr/>
          </p:nvSpPr>
          <p:spPr>
            <a:xfrm>
              <a:off x="3433895" y="2655812"/>
              <a:ext cx="8036199" cy="434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409" y="635"/>
                  </a:moveTo>
                  <a:cubicBezTo>
                    <a:pt x="629" y="762"/>
                    <a:pt x="849" y="889"/>
                    <a:pt x="1099" y="953"/>
                  </a:cubicBezTo>
                  <a:cubicBezTo>
                    <a:pt x="1350" y="1016"/>
                    <a:pt x="1632" y="1016"/>
                    <a:pt x="1913" y="953"/>
                  </a:cubicBezTo>
                  <a:cubicBezTo>
                    <a:pt x="2195" y="889"/>
                    <a:pt x="2476" y="762"/>
                    <a:pt x="2744" y="635"/>
                  </a:cubicBezTo>
                  <a:cubicBezTo>
                    <a:pt x="3012" y="508"/>
                    <a:pt x="3266" y="381"/>
                    <a:pt x="3534" y="254"/>
                  </a:cubicBezTo>
                  <a:cubicBezTo>
                    <a:pt x="3802" y="127"/>
                    <a:pt x="4083" y="0"/>
                    <a:pt x="4372" y="0"/>
                  </a:cubicBezTo>
                  <a:cubicBezTo>
                    <a:pt x="4660" y="0"/>
                    <a:pt x="4956" y="127"/>
                    <a:pt x="5227" y="318"/>
                  </a:cubicBezTo>
                  <a:cubicBezTo>
                    <a:pt x="5498" y="508"/>
                    <a:pt x="5746" y="762"/>
                    <a:pt x="5993" y="1080"/>
                  </a:cubicBezTo>
                  <a:cubicBezTo>
                    <a:pt x="6240" y="1398"/>
                    <a:pt x="6487" y="1779"/>
                    <a:pt x="6728" y="2160"/>
                  </a:cubicBezTo>
                  <a:cubicBezTo>
                    <a:pt x="6968" y="2541"/>
                    <a:pt x="7202" y="2922"/>
                    <a:pt x="7439" y="3304"/>
                  </a:cubicBezTo>
                  <a:cubicBezTo>
                    <a:pt x="7675" y="3685"/>
                    <a:pt x="7916" y="4066"/>
                    <a:pt x="8173" y="4384"/>
                  </a:cubicBezTo>
                  <a:cubicBezTo>
                    <a:pt x="8431" y="4701"/>
                    <a:pt x="8706" y="4955"/>
                    <a:pt x="8984" y="5146"/>
                  </a:cubicBezTo>
                  <a:cubicBezTo>
                    <a:pt x="9262" y="5336"/>
                    <a:pt x="9544" y="5464"/>
                    <a:pt x="9835" y="5591"/>
                  </a:cubicBezTo>
                  <a:cubicBezTo>
                    <a:pt x="10127" y="5718"/>
                    <a:pt x="10430" y="5845"/>
                    <a:pt x="10728" y="5972"/>
                  </a:cubicBezTo>
                  <a:cubicBezTo>
                    <a:pt x="11027" y="6099"/>
                    <a:pt x="11322" y="6226"/>
                    <a:pt x="11614" y="6480"/>
                  </a:cubicBezTo>
                  <a:cubicBezTo>
                    <a:pt x="11906" y="6734"/>
                    <a:pt x="12195" y="7115"/>
                    <a:pt x="12456" y="7496"/>
                  </a:cubicBezTo>
                  <a:cubicBezTo>
                    <a:pt x="12717" y="7878"/>
                    <a:pt x="12950" y="8259"/>
                    <a:pt x="13180" y="8576"/>
                  </a:cubicBezTo>
                  <a:cubicBezTo>
                    <a:pt x="13410" y="8894"/>
                    <a:pt x="13637" y="9148"/>
                    <a:pt x="13877" y="9466"/>
                  </a:cubicBezTo>
                  <a:cubicBezTo>
                    <a:pt x="14118" y="9784"/>
                    <a:pt x="14372" y="10165"/>
                    <a:pt x="14612" y="10482"/>
                  </a:cubicBezTo>
                  <a:cubicBezTo>
                    <a:pt x="14853" y="10800"/>
                    <a:pt x="15079" y="11054"/>
                    <a:pt x="15316" y="11308"/>
                  </a:cubicBezTo>
                  <a:cubicBezTo>
                    <a:pt x="15553" y="11562"/>
                    <a:pt x="15800" y="11816"/>
                    <a:pt x="16065" y="12134"/>
                  </a:cubicBezTo>
                  <a:cubicBezTo>
                    <a:pt x="16329" y="12452"/>
                    <a:pt x="16611" y="12833"/>
                    <a:pt x="16892" y="13151"/>
                  </a:cubicBezTo>
                  <a:cubicBezTo>
                    <a:pt x="17174" y="13468"/>
                    <a:pt x="17456" y="13722"/>
                    <a:pt x="17734" y="13913"/>
                  </a:cubicBezTo>
                  <a:cubicBezTo>
                    <a:pt x="18012" y="14104"/>
                    <a:pt x="18287" y="14231"/>
                    <a:pt x="18548" y="14485"/>
                  </a:cubicBezTo>
                  <a:cubicBezTo>
                    <a:pt x="18809" y="14739"/>
                    <a:pt x="19056" y="15120"/>
                    <a:pt x="19317" y="15565"/>
                  </a:cubicBezTo>
                  <a:cubicBezTo>
                    <a:pt x="19578" y="16009"/>
                    <a:pt x="19853" y="16518"/>
                    <a:pt x="20120" y="17089"/>
                  </a:cubicBezTo>
                  <a:cubicBezTo>
                    <a:pt x="20388" y="17661"/>
                    <a:pt x="20649" y="18296"/>
                    <a:pt x="20883" y="18805"/>
                  </a:cubicBezTo>
                  <a:cubicBezTo>
                    <a:pt x="21116" y="19313"/>
                    <a:pt x="21322" y="19694"/>
                    <a:pt x="21442" y="19885"/>
                  </a:cubicBezTo>
                  <a:cubicBezTo>
                    <a:pt x="21563" y="20075"/>
                    <a:pt x="21597" y="20075"/>
                    <a:pt x="21597" y="19948"/>
                  </a:cubicBezTo>
                  <a:cubicBezTo>
                    <a:pt x="21597" y="19821"/>
                    <a:pt x="21563" y="19567"/>
                    <a:pt x="21436" y="19249"/>
                  </a:cubicBezTo>
                  <a:cubicBezTo>
                    <a:pt x="21309" y="18932"/>
                    <a:pt x="21089" y="18551"/>
                    <a:pt x="20869" y="18233"/>
                  </a:cubicBezTo>
                  <a:cubicBezTo>
                    <a:pt x="20649" y="17915"/>
                    <a:pt x="20429" y="17661"/>
                    <a:pt x="20206" y="17344"/>
                  </a:cubicBezTo>
                  <a:cubicBezTo>
                    <a:pt x="19983" y="17026"/>
                    <a:pt x="19756" y="16645"/>
                    <a:pt x="19509" y="16200"/>
                  </a:cubicBezTo>
                  <a:cubicBezTo>
                    <a:pt x="19262" y="15755"/>
                    <a:pt x="18994" y="15247"/>
                    <a:pt x="18736" y="14802"/>
                  </a:cubicBezTo>
                  <a:cubicBezTo>
                    <a:pt x="18479" y="14358"/>
                    <a:pt x="18232" y="13976"/>
                    <a:pt x="17974" y="13532"/>
                  </a:cubicBezTo>
                  <a:cubicBezTo>
                    <a:pt x="17717" y="13087"/>
                    <a:pt x="17449" y="12579"/>
                    <a:pt x="17177" y="12071"/>
                  </a:cubicBezTo>
                  <a:cubicBezTo>
                    <a:pt x="16906" y="11562"/>
                    <a:pt x="16631" y="11054"/>
                    <a:pt x="16350" y="10609"/>
                  </a:cubicBezTo>
                  <a:cubicBezTo>
                    <a:pt x="16068" y="10165"/>
                    <a:pt x="15780" y="9784"/>
                    <a:pt x="15495" y="9339"/>
                  </a:cubicBezTo>
                  <a:cubicBezTo>
                    <a:pt x="15210" y="8894"/>
                    <a:pt x="14928" y="8386"/>
                    <a:pt x="14643" y="7878"/>
                  </a:cubicBezTo>
                  <a:cubicBezTo>
                    <a:pt x="14358" y="7369"/>
                    <a:pt x="14070" y="6861"/>
                    <a:pt x="13781" y="6416"/>
                  </a:cubicBezTo>
                  <a:cubicBezTo>
                    <a:pt x="13493" y="5972"/>
                    <a:pt x="13204" y="5591"/>
                    <a:pt x="12912" y="5273"/>
                  </a:cubicBezTo>
                  <a:cubicBezTo>
                    <a:pt x="12620" y="4955"/>
                    <a:pt x="12325" y="4701"/>
                    <a:pt x="12037" y="4511"/>
                  </a:cubicBezTo>
                  <a:cubicBezTo>
                    <a:pt x="11748" y="4320"/>
                    <a:pt x="11467" y="4193"/>
                    <a:pt x="11178" y="4002"/>
                  </a:cubicBezTo>
                  <a:cubicBezTo>
                    <a:pt x="10890" y="3812"/>
                    <a:pt x="10594" y="3558"/>
                    <a:pt x="10333" y="3431"/>
                  </a:cubicBezTo>
                  <a:cubicBezTo>
                    <a:pt x="10072" y="3304"/>
                    <a:pt x="9846" y="3304"/>
                    <a:pt x="9612" y="3240"/>
                  </a:cubicBezTo>
                  <a:cubicBezTo>
                    <a:pt x="9379" y="3176"/>
                    <a:pt x="9138" y="3049"/>
                    <a:pt x="8901" y="2986"/>
                  </a:cubicBezTo>
                  <a:cubicBezTo>
                    <a:pt x="8664" y="2922"/>
                    <a:pt x="8431" y="2922"/>
                    <a:pt x="8163" y="2922"/>
                  </a:cubicBezTo>
                  <a:cubicBezTo>
                    <a:pt x="7895" y="2922"/>
                    <a:pt x="7593" y="2922"/>
                    <a:pt x="7301" y="2859"/>
                  </a:cubicBezTo>
                  <a:cubicBezTo>
                    <a:pt x="7009" y="2795"/>
                    <a:pt x="6728" y="2668"/>
                    <a:pt x="6446" y="2605"/>
                  </a:cubicBezTo>
                  <a:cubicBezTo>
                    <a:pt x="6165" y="2541"/>
                    <a:pt x="5883" y="2541"/>
                    <a:pt x="5601" y="2668"/>
                  </a:cubicBezTo>
                  <a:cubicBezTo>
                    <a:pt x="5320" y="2795"/>
                    <a:pt x="5038" y="3049"/>
                    <a:pt x="4760" y="3304"/>
                  </a:cubicBezTo>
                  <a:cubicBezTo>
                    <a:pt x="4482" y="3558"/>
                    <a:pt x="4207" y="3812"/>
                    <a:pt x="3932" y="4002"/>
                  </a:cubicBezTo>
                  <a:cubicBezTo>
                    <a:pt x="3658" y="4193"/>
                    <a:pt x="3383" y="4320"/>
                    <a:pt x="3125" y="4511"/>
                  </a:cubicBezTo>
                  <a:cubicBezTo>
                    <a:pt x="2868" y="4701"/>
                    <a:pt x="2627" y="4955"/>
                    <a:pt x="2391" y="5273"/>
                  </a:cubicBezTo>
                  <a:cubicBezTo>
                    <a:pt x="2154" y="5591"/>
                    <a:pt x="1920" y="5972"/>
                    <a:pt x="1687" y="6289"/>
                  </a:cubicBezTo>
                  <a:cubicBezTo>
                    <a:pt x="1453" y="6607"/>
                    <a:pt x="1220" y="6861"/>
                    <a:pt x="976" y="7179"/>
                  </a:cubicBezTo>
                  <a:cubicBezTo>
                    <a:pt x="732" y="7496"/>
                    <a:pt x="478" y="7878"/>
                    <a:pt x="330" y="8068"/>
                  </a:cubicBezTo>
                  <a:cubicBezTo>
                    <a:pt x="182" y="8259"/>
                    <a:pt x="141" y="8259"/>
                    <a:pt x="97" y="8322"/>
                  </a:cubicBezTo>
                  <a:cubicBezTo>
                    <a:pt x="52" y="8386"/>
                    <a:pt x="4" y="8513"/>
                    <a:pt x="0" y="8640"/>
                  </a:cubicBezTo>
                  <a:cubicBezTo>
                    <a:pt x="-3" y="8767"/>
                    <a:pt x="38" y="8894"/>
                    <a:pt x="186" y="8958"/>
                  </a:cubicBezTo>
                  <a:cubicBezTo>
                    <a:pt x="334" y="9021"/>
                    <a:pt x="588" y="9021"/>
                    <a:pt x="845" y="8894"/>
                  </a:cubicBezTo>
                  <a:cubicBezTo>
                    <a:pt x="1103" y="8767"/>
                    <a:pt x="1364" y="8513"/>
                    <a:pt x="1628" y="8322"/>
                  </a:cubicBezTo>
                  <a:cubicBezTo>
                    <a:pt x="1893" y="8132"/>
                    <a:pt x="2160" y="8005"/>
                    <a:pt x="2404" y="7878"/>
                  </a:cubicBezTo>
                  <a:cubicBezTo>
                    <a:pt x="2648" y="7751"/>
                    <a:pt x="2868" y="7624"/>
                    <a:pt x="3101" y="7496"/>
                  </a:cubicBezTo>
                  <a:cubicBezTo>
                    <a:pt x="3335" y="7369"/>
                    <a:pt x="3582" y="7242"/>
                    <a:pt x="3833" y="7179"/>
                  </a:cubicBezTo>
                  <a:cubicBezTo>
                    <a:pt x="4083" y="7115"/>
                    <a:pt x="4338" y="7115"/>
                    <a:pt x="4602" y="7115"/>
                  </a:cubicBezTo>
                  <a:cubicBezTo>
                    <a:pt x="4866" y="7115"/>
                    <a:pt x="5141" y="7115"/>
                    <a:pt x="5412" y="7115"/>
                  </a:cubicBezTo>
                  <a:cubicBezTo>
                    <a:pt x="5684" y="7115"/>
                    <a:pt x="5952" y="7115"/>
                    <a:pt x="6226" y="7115"/>
                  </a:cubicBezTo>
                  <a:cubicBezTo>
                    <a:pt x="6501" y="7115"/>
                    <a:pt x="6783" y="7115"/>
                    <a:pt x="7064" y="7115"/>
                  </a:cubicBezTo>
                  <a:cubicBezTo>
                    <a:pt x="7346" y="7115"/>
                    <a:pt x="7627" y="7115"/>
                    <a:pt x="7919" y="7115"/>
                  </a:cubicBezTo>
                  <a:cubicBezTo>
                    <a:pt x="8211" y="7115"/>
                    <a:pt x="8513" y="7115"/>
                    <a:pt x="8774" y="7179"/>
                  </a:cubicBezTo>
                  <a:cubicBezTo>
                    <a:pt x="9035" y="7242"/>
                    <a:pt x="9255" y="7369"/>
                    <a:pt x="9513" y="7496"/>
                  </a:cubicBezTo>
                  <a:cubicBezTo>
                    <a:pt x="9770" y="7624"/>
                    <a:pt x="10066" y="7751"/>
                    <a:pt x="10364" y="7941"/>
                  </a:cubicBezTo>
                  <a:cubicBezTo>
                    <a:pt x="10663" y="8132"/>
                    <a:pt x="10965" y="8386"/>
                    <a:pt x="11261" y="8704"/>
                  </a:cubicBezTo>
                  <a:cubicBezTo>
                    <a:pt x="11556" y="9021"/>
                    <a:pt x="11844" y="9402"/>
                    <a:pt x="12129" y="9784"/>
                  </a:cubicBezTo>
                  <a:cubicBezTo>
                    <a:pt x="12414" y="10165"/>
                    <a:pt x="12696" y="10546"/>
                    <a:pt x="12984" y="10991"/>
                  </a:cubicBezTo>
                  <a:cubicBezTo>
                    <a:pt x="13273" y="11435"/>
                    <a:pt x="13568" y="11944"/>
                    <a:pt x="13864" y="12388"/>
                  </a:cubicBezTo>
                  <a:cubicBezTo>
                    <a:pt x="14159" y="12833"/>
                    <a:pt x="14454" y="13214"/>
                    <a:pt x="14736" y="13659"/>
                  </a:cubicBezTo>
                  <a:cubicBezTo>
                    <a:pt x="15017" y="14104"/>
                    <a:pt x="15285" y="14612"/>
                    <a:pt x="15553" y="15056"/>
                  </a:cubicBezTo>
                  <a:cubicBezTo>
                    <a:pt x="15821" y="15501"/>
                    <a:pt x="16089" y="15882"/>
                    <a:pt x="16343" y="16264"/>
                  </a:cubicBezTo>
                  <a:cubicBezTo>
                    <a:pt x="16597" y="16645"/>
                    <a:pt x="16837" y="17026"/>
                    <a:pt x="17105" y="17534"/>
                  </a:cubicBezTo>
                  <a:cubicBezTo>
                    <a:pt x="17373" y="18042"/>
                    <a:pt x="17668" y="18678"/>
                    <a:pt x="17943" y="19376"/>
                  </a:cubicBezTo>
                  <a:cubicBezTo>
                    <a:pt x="18218" y="20075"/>
                    <a:pt x="18472" y="20838"/>
                    <a:pt x="187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2" name="Line"/>
            <p:cNvSpPr/>
            <p:nvPr/>
          </p:nvSpPr>
          <p:spPr>
            <a:xfrm>
              <a:off x="346678" y="3268258"/>
              <a:ext cx="154571" cy="614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191" fill="norm" stroke="1" extrusionOk="0">
                  <a:moveTo>
                    <a:pt x="3673" y="9465"/>
                  </a:moveTo>
                  <a:cubicBezTo>
                    <a:pt x="5067" y="11316"/>
                    <a:pt x="6460" y="13167"/>
                    <a:pt x="7854" y="15151"/>
                  </a:cubicBezTo>
                  <a:cubicBezTo>
                    <a:pt x="9247" y="17135"/>
                    <a:pt x="10641" y="19251"/>
                    <a:pt x="11338" y="20353"/>
                  </a:cubicBezTo>
                  <a:cubicBezTo>
                    <a:pt x="12035" y="21455"/>
                    <a:pt x="12035" y="21543"/>
                    <a:pt x="10641" y="20176"/>
                  </a:cubicBezTo>
                  <a:cubicBezTo>
                    <a:pt x="9247" y="18810"/>
                    <a:pt x="6460" y="15989"/>
                    <a:pt x="4196" y="13079"/>
                  </a:cubicBezTo>
                  <a:cubicBezTo>
                    <a:pt x="1931" y="10170"/>
                    <a:pt x="189" y="7172"/>
                    <a:pt x="15" y="5101"/>
                  </a:cubicBezTo>
                  <a:cubicBezTo>
                    <a:pt x="-159" y="3029"/>
                    <a:pt x="1235" y="1883"/>
                    <a:pt x="2628" y="1177"/>
                  </a:cubicBezTo>
                  <a:cubicBezTo>
                    <a:pt x="4022" y="472"/>
                    <a:pt x="5415" y="207"/>
                    <a:pt x="7157" y="75"/>
                  </a:cubicBezTo>
                  <a:cubicBezTo>
                    <a:pt x="8899" y="-57"/>
                    <a:pt x="10989" y="-57"/>
                    <a:pt x="13428" y="428"/>
                  </a:cubicBezTo>
                  <a:cubicBezTo>
                    <a:pt x="15867" y="913"/>
                    <a:pt x="18654" y="1883"/>
                    <a:pt x="20047" y="3249"/>
                  </a:cubicBezTo>
                  <a:cubicBezTo>
                    <a:pt x="21441" y="4616"/>
                    <a:pt x="21441" y="6379"/>
                    <a:pt x="19873" y="7701"/>
                  </a:cubicBezTo>
                  <a:cubicBezTo>
                    <a:pt x="18306" y="9024"/>
                    <a:pt x="15170" y="9905"/>
                    <a:pt x="12731" y="10302"/>
                  </a:cubicBezTo>
                  <a:cubicBezTo>
                    <a:pt x="10293" y="10699"/>
                    <a:pt x="8551" y="10611"/>
                    <a:pt x="6809" y="10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3" name="Line"/>
            <p:cNvSpPr/>
            <p:nvPr/>
          </p:nvSpPr>
          <p:spPr>
            <a:xfrm>
              <a:off x="565291" y="3496608"/>
              <a:ext cx="199339" cy="32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fill="norm" stroke="1" extrusionOk="0">
                  <a:moveTo>
                    <a:pt x="0" y="9619"/>
                  </a:moveTo>
                  <a:cubicBezTo>
                    <a:pt x="1385" y="9281"/>
                    <a:pt x="2769" y="8944"/>
                    <a:pt x="5123" y="9703"/>
                  </a:cubicBezTo>
                  <a:cubicBezTo>
                    <a:pt x="7477" y="10463"/>
                    <a:pt x="10800" y="12319"/>
                    <a:pt x="12738" y="14175"/>
                  </a:cubicBezTo>
                  <a:cubicBezTo>
                    <a:pt x="14677" y="16031"/>
                    <a:pt x="15231" y="17888"/>
                    <a:pt x="15092" y="19238"/>
                  </a:cubicBezTo>
                  <a:cubicBezTo>
                    <a:pt x="14954" y="20587"/>
                    <a:pt x="14123" y="21431"/>
                    <a:pt x="13292" y="21516"/>
                  </a:cubicBezTo>
                  <a:cubicBezTo>
                    <a:pt x="12462" y="21600"/>
                    <a:pt x="11631" y="20925"/>
                    <a:pt x="10938" y="18984"/>
                  </a:cubicBezTo>
                  <a:cubicBezTo>
                    <a:pt x="10246" y="17044"/>
                    <a:pt x="9692" y="13838"/>
                    <a:pt x="11492" y="10463"/>
                  </a:cubicBezTo>
                  <a:cubicBezTo>
                    <a:pt x="13292" y="7088"/>
                    <a:pt x="17446" y="354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4" name="Line"/>
            <p:cNvSpPr/>
            <p:nvPr/>
          </p:nvSpPr>
          <p:spPr>
            <a:xfrm>
              <a:off x="888442" y="3317879"/>
              <a:ext cx="136861" cy="569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97" fill="norm" stroke="1" extrusionOk="0">
                  <a:moveTo>
                    <a:pt x="19021" y="1247"/>
                  </a:moveTo>
                  <a:cubicBezTo>
                    <a:pt x="18221" y="765"/>
                    <a:pt x="17421" y="283"/>
                    <a:pt x="16021" y="90"/>
                  </a:cubicBezTo>
                  <a:cubicBezTo>
                    <a:pt x="14621" y="-103"/>
                    <a:pt x="12621" y="-7"/>
                    <a:pt x="10421" y="572"/>
                  </a:cubicBezTo>
                  <a:cubicBezTo>
                    <a:pt x="8221" y="1151"/>
                    <a:pt x="5821" y="2211"/>
                    <a:pt x="3821" y="4333"/>
                  </a:cubicBezTo>
                  <a:cubicBezTo>
                    <a:pt x="1821" y="6454"/>
                    <a:pt x="221" y="9636"/>
                    <a:pt x="21" y="12240"/>
                  </a:cubicBezTo>
                  <a:cubicBezTo>
                    <a:pt x="-179" y="14843"/>
                    <a:pt x="1021" y="16868"/>
                    <a:pt x="4821" y="18315"/>
                  </a:cubicBezTo>
                  <a:cubicBezTo>
                    <a:pt x="8621" y="19761"/>
                    <a:pt x="15021" y="20629"/>
                    <a:pt x="21421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5" name="Line"/>
            <p:cNvSpPr/>
            <p:nvPr/>
          </p:nvSpPr>
          <p:spPr>
            <a:xfrm>
              <a:off x="1186305" y="3473608"/>
              <a:ext cx="7668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362"/>
                    <a:pt x="7200" y="10723"/>
                    <a:pt x="3600" y="14323"/>
                  </a:cubicBezTo>
                  <a:cubicBezTo>
                    <a:pt x="0" y="17923"/>
                    <a:pt x="0" y="197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6" name="Line"/>
            <p:cNvSpPr/>
            <p:nvPr/>
          </p:nvSpPr>
          <p:spPr>
            <a:xfrm>
              <a:off x="1132637" y="3404607"/>
              <a:ext cx="19167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200"/>
                    <a:pt x="0" y="16800"/>
                    <a:pt x="3600" y="13200"/>
                  </a:cubicBezTo>
                  <a:cubicBezTo>
                    <a:pt x="7200" y="9600"/>
                    <a:pt x="14400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7" name="Line"/>
            <p:cNvSpPr/>
            <p:nvPr/>
          </p:nvSpPr>
          <p:spPr>
            <a:xfrm>
              <a:off x="1170972" y="3611611"/>
              <a:ext cx="14567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05" y="15709"/>
                    <a:pt x="10611" y="9818"/>
                    <a:pt x="14211" y="6218"/>
                  </a:cubicBezTo>
                  <a:cubicBezTo>
                    <a:pt x="17811" y="2618"/>
                    <a:pt x="19705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8" name="Line"/>
            <p:cNvSpPr/>
            <p:nvPr/>
          </p:nvSpPr>
          <p:spPr>
            <a:xfrm>
              <a:off x="1316642" y="3752428"/>
              <a:ext cx="115003" cy="15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0" y="1764"/>
                  </a:moveTo>
                  <a:cubicBezTo>
                    <a:pt x="1920" y="684"/>
                    <a:pt x="3840" y="-396"/>
                    <a:pt x="6240" y="144"/>
                  </a:cubicBezTo>
                  <a:cubicBezTo>
                    <a:pt x="8640" y="684"/>
                    <a:pt x="11520" y="2844"/>
                    <a:pt x="14160" y="6624"/>
                  </a:cubicBezTo>
                  <a:cubicBezTo>
                    <a:pt x="16800" y="10404"/>
                    <a:pt x="19200" y="15804"/>
                    <a:pt x="21600" y="21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9" name="Line"/>
            <p:cNvSpPr/>
            <p:nvPr/>
          </p:nvSpPr>
          <p:spPr>
            <a:xfrm>
              <a:off x="1375190" y="3741947"/>
              <a:ext cx="10245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21121" y="0"/>
                  </a:moveTo>
                  <a:cubicBezTo>
                    <a:pt x="16380" y="2025"/>
                    <a:pt x="11638" y="4050"/>
                    <a:pt x="7950" y="6975"/>
                  </a:cubicBezTo>
                  <a:cubicBezTo>
                    <a:pt x="4262" y="9900"/>
                    <a:pt x="1628" y="13725"/>
                    <a:pt x="575" y="16312"/>
                  </a:cubicBezTo>
                  <a:cubicBezTo>
                    <a:pt x="-479" y="18900"/>
                    <a:pt x="48" y="20250"/>
                    <a:pt x="1101" y="20925"/>
                  </a:cubicBezTo>
                  <a:cubicBezTo>
                    <a:pt x="2155" y="21600"/>
                    <a:pt x="3736" y="21600"/>
                    <a:pt x="53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0" name="Line"/>
            <p:cNvSpPr/>
            <p:nvPr/>
          </p:nvSpPr>
          <p:spPr>
            <a:xfrm>
              <a:off x="1574759" y="3473608"/>
              <a:ext cx="117559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30" y="0"/>
                  </a:moveTo>
                  <a:cubicBezTo>
                    <a:pt x="7513" y="0"/>
                    <a:pt x="4696" y="0"/>
                    <a:pt x="2817" y="424"/>
                  </a:cubicBezTo>
                  <a:cubicBezTo>
                    <a:pt x="939" y="847"/>
                    <a:pt x="0" y="1694"/>
                    <a:pt x="0" y="3812"/>
                  </a:cubicBezTo>
                  <a:cubicBezTo>
                    <a:pt x="0" y="5929"/>
                    <a:pt x="939" y="9318"/>
                    <a:pt x="3522" y="12353"/>
                  </a:cubicBezTo>
                  <a:cubicBezTo>
                    <a:pt x="6104" y="15388"/>
                    <a:pt x="10330" y="18071"/>
                    <a:pt x="13617" y="19553"/>
                  </a:cubicBezTo>
                  <a:cubicBezTo>
                    <a:pt x="16904" y="21035"/>
                    <a:pt x="19252" y="213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1" name="Line"/>
            <p:cNvSpPr/>
            <p:nvPr/>
          </p:nvSpPr>
          <p:spPr>
            <a:xfrm>
              <a:off x="1758195" y="3406707"/>
              <a:ext cx="163430" cy="479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328" fill="norm" stroke="1" extrusionOk="0">
                  <a:moveTo>
                    <a:pt x="3397" y="14913"/>
                  </a:moveTo>
                  <a:cubicBezTo>
                    <a:pt x="2733" y="16732"/>
                    <a:pt x="2068" y="18551"/>
                    <a:pt x="2068" y="19745"/>
                  </a:cubicBezTo>
                  <a:cubicBezTo>
                    <a:pt x="2068" y="20939"/>
                    <a:pt x="2733" y="21507"/>
                    <a:pt x="3065" y="21280"/>
                  </a:cubicBezTo>
                  <a:cubicBezTo>
                    <a:pt x="3397" y="21052"/>
                    <a:pt x="3397" y="20029"/>
                    <a:pt x="2899" y="17699"/>
                  </a:cubicBezTo>
                  <a:cubicBezTo>
                    <a:pt x="2400" y="15368"/>
                    <a:pt x="1404" y="11730"/>
                    <a:pt x="739" y="8661"/>
                  </a:cubicBezTo>
                  <a:cubicBezTo>
                    <a:pt x="74" y="5591"/>
                    <a:pt x="-258" y="3090"/>
                    <a:pt x="240" y="1669"/>
                  </a:cubicBezTo>
                  <a:cubicBezTo>
                    <a:pt x="739" y="248"/>
                    <a:pt x="2068" y="-93"/>
                    <a:pt x="3397" y="21"/>
                  </a:cubicBezTo>
                  <a:cubicBezTo>
                    <a:pt x="4727" y="134"/>
                    <a:pt x="6056" y="703"/>
                    <a:pt x="7053" y="1896"/>
                  </a:cubicBezTo>
                  <a:cubicBezTo>
                    <a:pt x="8050" y="3090"/>
                    <a:pt x="8714" y="4909"/>
                    <a:pt x="8548" y="6103"/>
                  </a:cubicBezTo>
                  <a:cubicBezTo>
                    <a:pt x="8382" y="7296"/>
                    <a:pt x="7385" y="7865"/>
                    <a:pt x="7219" y="7865"/>
                  </a:cubicBezTo>
                  <a:cubicBezTo>
                    <a:pt x="7053" y="7865"/>
                    <a:pt x="7717" y="7296"/>
                    <a:pt x="8880" y="7069"/>
                  </a:cubicBezTo>
                  <a:cubicBezTo>
                    <a:pt x="10044" y="6842"/>
                    <a:pt x="11705" y="6955"/>
                    <a:pt x="13865" y="7638"/>
                  </a:cubicBezTo>
                  <a:cubicBezTo>
                    <a:pt x="16025" y="8320"/>
                    <a:pt x="18684" y="9570"/>
                    <a:pt x="20013" y="10480"/>
                  </a:cubicBezTo>
                  <a:cubicBezTo>
                    <a:pt x="21342" y="11389"/>
                    <a:pt x="21342" y="11958"/>
                    <a:pt x="21176" y="12526"/>
                  </a:cubicBezTo>
                  <a:cubicBezTo>
                    <a:pt x="21010" y="13094"/>
                    <a:pt x="20677" y="13663"/>
                    <a:pt x="19680" y="14004"/>
                  </a:cubicBezTo>
                  <a:cubicBezTo>
                    <a:pt x="18684" y="14345"/>
                    <a:pt x="17022" y="14459"/>
                    <a:pt x="15360" y="14174"/>
                  </a:cubicBezTo>
                  <a:cubicBezTo>
                    <a:pt x="13699" y="13890"/>
                    <a:pt x="12037" y="13208"/>
                    <a:pt x="10376" y="12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2" name="Line"/>
            <p:cNvSpPr/>
            <p:nvPr/>
          </p:nvSpPr>
          <p:spPr>
            <a:xfrm>
              <a:off x="1837987" y="3274856"/>
              <a:ext cx="227450" cy="409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0" y="1169"/>
                  </a:moveTo>
                  <a:cubicBezTo>
                    <a:pt x="2912" y="503"/>
                    <a:pt x="5825" y="-164"/>
                    <a:pt x="8858" y="36"/>
                  </a:cubicBezTo>
                  <a:cubicBezTo>
                    <a:pt x="11892" y="236"/>
                    <a:pt x="15047" y="1303"/>
                    <a:pt x="17474" y="3769"/>
                  </a:cubicBezTo>
                  <a:cubicBezTo>
                    <a:pt x="19901" y="6236"/>
                    <a:pt x="21600" y="10103"/>
                    <a:pt x="21600" y="13103"/>
                  </a:cubicBezTo>
                  <a:cubicBezTo>
                    <a:pt x="21600" y="16103"/>
                    <a:pt x="19901" y="18236"/>
                    <a:pt x="18566" y="19503"/>
                  </a:cubicBezTo>
                  <a:cubicBezTo>
                    <a:pt x="17231" y="20769"/>
                    <a:pt x="16261" y="21169"/>
                    <a:pt x="15533" y="21303"/>
                  </a:cubicBezTo>
                  <a:cubicBezTo>
                    <a:pt x="14804" y="21436"/>
                    <a:pt x="14319" y="21303"/>
                    <a:pt x="13834" y="21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3" name="Line"/>
            <p:cNvSpPr/>
            <p:nvPr/>
          </p:nvSpPr>
          <p:spPr>
            <a:xfrm>
              <a:off x="2267446" y="3318795"/>
              <a:ext cx="191556" cy="306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381" fill="norm" stroke="1" extrusionOk="0">
                  <a:moveTo>
                    <a:pt x="18501" y="639"/>
                  </a:moveTo>
                  <a:cubicBezTo>
                    <a:pt x="16538" y="282"/>
                    <a:pt x="14574" y="-75"/>
                    <a:pt x="13031" y="14"/>
                  </a:cubicBezTo>
                  <a:cubicBezTo>
                    <a:pt x="11488" y="104"/>
                    <a:pt x="10366" y="639"/>
                    <a:pt x="8262" y="2870"/>
                  </a:cubicBezTo>
                  <a:cubicBezTo>
                    <a:pt x="6158" y="5102"/>
                    <a:pt x="3073" y="9029"/>
                    <a:pt x="1390" y="12064"/>
                  </a:cubicBezTo>
                  <a:cubicBezTo>
                    <a:pt x="-293" y="15099"/>
                    <a:pt x="-574" y="17241"/>
                    <a:pt x="1249" y="18758"/>
                  </a:cubicBezTo>
                  <a:cubicBezTo>
                    <a:pt x="3073" y="20275"/>
                    <a:pt x="7000" y="21168"/>
                    <a:pt x="10647" y="21346"/>
                  </a:cubicBezTo>
                  <a:cubicBezTo>
                    <a:pt x="14294" y="21525"/>
                    <a:pt x="17660" y="20989"/>
                    <a:pt x="21026" y="20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4" name="Line"/>
            <p:cNvSpPr/>
            <p:nvPr/>
          </p:nvSpPr>
          <p:spPr>
            <a:xfrm>
              <a:off x="2274997" y="3473608"/>
              <a:ext cx="25300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45" y="16800"/>
                    <a:pt x="8291" y="12000"/>
                    <a:pt x="11891" y="8400"/>
                  </a:cubicBezTo>
                  <a:cubicBezTo>
                    <a:pt x="15491" y="4800"/>
                    <a:pt x="1854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5" name="Line"/>
            <p:cNvSpPr/>
            <p:nvPr/>
          </p:nvSpPr>
          <p:spPr>
            <a:xfrm>
              <a:off x="2764670" y="3230440"/>
              <a:ext cx="146675" cy="427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1" h="21491" fill="norm" stroke="1" extrusionOk="0">
                  <a:moveTo>
                    <a:pt x="20661" y="3362"/>
                  </a:moveTo>
                  <a:cubicBezTo>
                    <a:pt x="20301" y="2720"/>
                    <a:pt x="19941" y="2077"/>
                    <a:pt x="19221" y="1498"/>
                  </a:cubicBezTo>
                  <a:cubicBezTo>
                    <a:pt x="18501" y="920"/>
                    <a:pt x="17421" y="405"/>
                    <a:pt x="15981" y="148"/>
                  </a:cubicBezTo>
                  <a:cubicBezTo>
                    <a:pt x="14541" y="-109"/>
                    <a:pt x="12741" y="-109"/>
                    <a:pt x="10221" y="791"/>
                  </a:cubicBezTo>
                  <a:cubicBezTo>
                    <a:pt x="7701" y="1691"/>
                    <a:pt x="4461" y="3491"/>
                    <a:pt x="2301" y="6384"/>
                  </a:cubicBezTo>
                  <a:cubicBezTo>
                    <a:pt x="141" y="9277"/>
                    <a:pt x="-939" y="13262"/>
                    <a:pt x="1041" y="15962"/>
                  </a:cubicBezTo>
                  <a:cubicBezTo>
                    <a:pt x="3021" y="18662"/>
                    <a:pt x="8061" y="20077"/>
                    <a:pt x="13101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6" name="Line"/>
            <p:cNvSpPr/>
            <p:nvPr/>
          </p:nvSpPr>
          <p:spPr>
            <a:xfrm>
              <a:off x="2972679" y="3150237"/>
              <a:ext cx="138004" cy="42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8400" y="12486"/>
                  </a:moveTo>
                  <a:cubicBezTo>
                    <a:pt x="5600" y="14168"/>
                    <a:pt x="2800" y="15849"/>
                    <a:pt x="1400" y="17142"/>
                  </a:cubicBezTo>
                  <a:cubicBezTo>
                    <a:pt x="0" y="18436"/>
                    <a:pt x="0" y="19341"/>
                    <a:pt x="0" y="20117"/>
                  </a:cubicBezTo>
                  <a:cubicBezTo>
                    <a:pt x="0" y="20893"/>
                    <a:pt x="0" y="21540"/>
                    <a:pt x="200" y="21346"/>
                  </a:cubicBezTo>
                  <a:cubicBezTo>
                    <a:pt x="400" y="21152"/>
                    <a:pt x="800" y="20117"/>
                    <a:pt x="1600" y="17660"/>
                  </a:cubicBezTo>
                  <a:cubicBezTo>
                    <a:pt x="2400" y="15202"/>
                    <a:pt x="3600" y="11322"/>
                    <a:pt x="4400" y="8412"/>
                  </a:cubicBezTo>
                  <a:cubicBezTo>
                    <a:pt x="5200" y="5502"/>
                    <a:pt x="5600" y="3562"/>
                    <a:pt x="6400" y="2203"/>
                  </a:cubicBezTo>
                  <a:cubicBezTo>
                    <a:pt x="7200" y="845"/>
                    <a:pt x="8400" y="69"/>
                    <a:pt x="9400" y="5"/>
                  </a:cubicBezTo>
                  <a:cubicBezTo>
                    <a:pt x="10400" y="-60"/>
                    <a:pt x="11200" y="587"/>
                    <a:pt x="12400" y="2721"/>
                  </a:cubicBezTo>
                  <a:cubicBezTo>
                    <a:pt x="13600" y="4855"/>
                    <a:pt x="15200" y="8477"/>
                    <a:pt x="16800" y="11257"/>
                  </a:cubicBezTo>
                  <a:cubicBezTo>
                    <a:pt x="18400" y="14038"/>
                    <a:pt x="20000" y="15978"/>
                    <a:pt x="21600" y="17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7" name="Line"/>
            <p:cNvSpPr/>
            <p:nvPr/>
          </p:nvSpPr>
          <p:spPr>
            <a:xfrm>
              <a:off x="2972679" y="3427607"/>
              <a:ext cx="161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4400"/>
                    <a:pt x="6171" y="7200"/>
                    <a:pt x="9771" y="3600"/>
                  </a:cubicBezTo>
                  <a:cubicBezTo>
                    <a:pt x="13371" y="0"/>
                    <a:pt x="1748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8" name="Line"/>
            <p:cNvSpPr/>
            <p:nvPr/>
          </p:nvSpPr>
          <p:spPr>
            <a:xfrm>
              <a:off x="3218018" y="3488942"/>
              <a:ext cx="84336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9" name="Line"/>
            <p:cNvSpPr/>
            <p:nvPr/>
          </p:nvSpPr>
          <p:spPr>
            <a:xfrm>
              <a:off x="3360153" y="3138327"/>
              <a:ext cx="134489" cy="34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279" fill="norm" stroke="1" extrusionOk="0">
                  <a:moveTo>
                    <a:pt x="6553" y="5003"/>
                  </a:moveTo>
                  <a:cubicBezTo>
                    <a:pt x="6553" y="8733"/>
                    <a:pt x="6553" y="12462"/>
                    <a:pt x="6553" y="14871"/>
                  </a:cubicBezTo>
                  <a:cubicBezTo>
                    <a:pt x="6553" y="17279"/>
                    <a:pt x="6553" y="18367"/>
                    <a:pt x="5953" y="18600"/>
                  </a:cubicBezTo>
                  <a:cubicBezTo>
                    <a:pt x="5353" y="18833"/>
                    <a:pt x="4153" y="18212"/>
                    <a:pt x="2953" y="15492"/>
                  </a:cubicBezTo>
                  <a:cubicBezTo>
                    <a:pt x="1753" y="12773"/>
                    <a:pt x="553" y="7956"/>
                    <a:pt x="153" y="5158"/>
                  </a:cubicBezTo>
                  <a:cubicBezTo>
                    <a:pt x="-247" y="2361"/>
                    <a:pt x="153" y="1584"/>
                    <a:pt x="1153" y="963"/>
                  </a:cubicBezTo>
                  <a:cubicBezTo>
                    <a:pt x="2153" y="341"/>
                    <a:pt x="3753" y="-125"/>
                    <a:pt x="5353" y="30"/>
                  </a:cubicBezTo>
                  <a:cubicBezTo>
                    <a:pt x="6953" y="186"/>
                    <a:pt x="8553" y="963"/>
                    <a:pt x="10153" y="2517"/>
                  </a:cubicBezTo>
                  <a:cubicBezTo>
                    <a:pt x="11753" y="4071"/>
                    <a:pt x="13353" y="6402"/>
                    <a:pt x="13953" y="7956"/>
                  </a:cubicBezTo>
                  <a:cubicBezTo>
                    <a:pt x="14553" y="9510"/>
                    <a:pt x="14153" y="10287"/>
                    <a:pt x="12953" y="11063"/>
                  </a:cubicBezTo>
                  <a:cubicBezTo>
                    <a:pt x="11753" y="11840"/>
                    <a:pt x="9753" y="12617"/>
                    <a:pt x="9353" y="12695"/>
                  </a:cubicBezTo>
                  <a:cubicBezTo>
                    <a:pt x="8953" y="12773"/>
                    <a:pt x="10153" y="12151"/>
                    <a:pt x="11753" y="11996"/>
                  </a:cubicBezTo>
                  <a:cubicBezTo>
                    <a:pt x="13353" y="11840"/>
                    <a:pt x="15353" y="12151"/>
                    <a:pt x="17153" y="12851"/>
                  </a:cubicBezTo>
                  <a:cubicBezTo>
                    <a:pt x="18953" y="13550"/>
                    <a:pt x="20553" y="14638"/>
                    <a:pt x="20953" y="16036"/>
                  </a:cubicBezTo>
                  <a:cubicBezTo>
                    <a:pt x="21353" y="17435"/>
                    <a:pt x="20553" y="19144"/>
                    <a:pt x="17753" y="20154"/>
                  </a:cubicBezTo>
                  <a:cubicBezTo>
                    <a:pt x="14953" y="21164"/>
                    <a:pt x="10153" y="21475"/>
                    <a:pt x="6953" y="21164"/>
                  </a:cubicBezTo>
                  <a:cubicBezTo>
                    <a:pt x="3753" y="20853"/>
                    <a:pt x="2153" y="19921"/>
                    <a:pt x="553" y="18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0" name="Line"/>
            <p:cNvSpPr/>
            <p:nvPr/>
          </p:nvSpPr>
          <p:spPr>
            <a:xfrm>
              <a:off x="3440356" y="3159268"/>
              <a:ext cx="162316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600" fill="norm" stroke="1" extrusionOk="0">
                  <a:moveTo>
                    <a:pt x="0" y="0"/>
                  </a:moveTo>
                  <a:cubicBezTo>
                    <a:pt x="3323" y="0"/>
                    <a:pt x="6646" y="0"/>
                    <a:pt x="10135" y="1249"/>
                  </a:cubicBezTo>
                  <a:cubicBezTo>
                    <a:pt x="13625" y="2498"/>
                    <a:pt x="17280" y="4996"/>
                    <a:pt x="19274" y="7641"/>
                  </a:cubicBezTo>
                  <a:cubicBezTo>
                    <a:pt x="21268" y="10286"/>
                    <a:pt x="21600" y="13078"/>
                    <a:pt x="20437" y="15429"/>
                  </a:cubicBezTo>
                  <a:cubicBezTo>
                    <a:pt x="19274" y="17780"/>
                    <a:pt x="16615" y="19690"/>
                    <a:pt x="139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1" name="Line"/>
            <p:cNvSpPr/>
            <p:nvPr/>
          </p:nvSpPr>
          <p:spPr>
            <a:xfrm>
              <a:off x="3601360" y="2998264"/>
              <a:ext cx="162290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3" h="21600" fill="norm" stroke="1" extrusionOk="0">
                  <a:moveTo>
                    <a:pt x="0" y="0"/>
                  </a:moveTo>
                  <a:cubicBezTo>
                    <a:pt x="3273" y="876"/>
                    <a:pt x="6545" y="1751"/>
                    <a:pt x="10309" y="3697"/>
                  </a:cubicBezTo>
                  <a:cubicBezTo>
                    <a:pt x="14073" y="5643"/>
                    <a:pt x="18327" y="8659"/>
                    <a:pt x="19964" y="11335"/>
                  </a:cubicBezTo>
                  <a:cubicBezTo>
                    <a:pt x="21600" y="14011"/>
                    <a:pt x="20618" y="16346"/>
                    <a:pt x="18491" y="18000"/>
                  </a:cubicBezTo>
                  <a:cubicBezTo>
                    <a:pt x="16364" y="19654"/>
                    <a:pt x="13091" y="20627"/>
                    <a:pt x="9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2" name="Line"/>
            <p:cNvSpPr/>
            <p:nvPr/>
          </p:nvSpPr>
          <p:spPr>
            <a:xfrm>
              <a:off x="3938701" y="3197602"/>
              <a:ext cx="28846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600" fill="norm" stroke="1" extrusionOk="0">
                  <a:moveTo>
                    <a:pt x="0" y="0"/>
                  </a:moveTo>
                  <a:cubicBezTo>
                    <a:pt x="3221" y="947"/>
                    <a:pt x="6442" y="1895"/>
                    <a:pt x="9379" y="2937"/>
                  </a:cubicBezTo>
                  <a:cubicBezTo>
                    <a:pt x="12316" y="3979"/>
                    <a:pt x="14968" y="5116"/>
                    <a:pt x="16958" y="6063"/>
                  </a:cubicBezTo>
                  <a:cubicBezTo>
                    <a:pt x="18947" y="7011"/>
                    <a:pt x="20274" y="7768"/>
                    <a:pt x="20937" y="8621"/>
                  </a:cubicBezTo>
                  <a:cubicBezTo>
                    <a:pt x="21600" y="9474"/>
                    <a:pt x="21600" y="10421"/>
                    <a:pt x="20463" y="11653"/>
                  </a:cubicBezTo>
                  <a:cubicBezTo>
                    <a:pt x="19326" y="12884"/>
                    <a:pt x="17053" y="14400"/>
                    <a:pt x="14589" y="16105"/>
                  </a:cubicBezTo>
                  <a:cubicBezTo>
                    <a:pt x="12126" y="17811"/>
                    <a:pt x="9474" y="19705"/>
                    <a:pt x="68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3" name="Line"/>
            <p:cNvSpPr/>
            <p:nvPr/>
          </p:nvSpPr>
          <p:spPr>
            <a:xfrm>
              <a:off x="4138039" y="3442941"/>
              <a:ext cx="17633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83" y="4320"/>
                    <a:pt x="15965" y="8640"/>
                    <a:pt x="12365" y="12240"/>
                  </a:cubicBezTo>
                  <a:cubicBezTo>
                    <a:pt x="8765" y="15840"/>
                    <a:pt x="4383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4" name="Line"/>
            <p:cNvSpPr/>
            <p:nvPr/>
          </p:nvSpPr>
          <p:spPr>
            <a:xfrm>
              <a:off x="4483898" y="3166934"/>
              <a:ext cx="45150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21600" fill="norm" stroke="1" extrusionOk="0">
                  <a:moveTo>
                    <a:pt x="20084" y="0"/>
                  </a:moveTo>
                  <a:cubicBezTo>
                    <a:pt x="12126" y="2141"/>
                    <a:pt x="4168" y="4281"/>
                    <a:pt x="1326" y="7881"/>
                  </a:cubicBezTo>
                  <a:cubicBezTo>
                    <a:pt x="-1516" y="11481"/>
                    <a:pt x="758" y="16541"/>
                    <a:pt x="30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5" name="Line"/>
            <p:cNvSpPr/>
            <p:nvPr/>
          </p:nvSpPr>
          <p:spPr>
            <a:xfrm>
              <a:off x="4567381" y="3289604"/>
              <a:ext cx="19167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" y="18831"/>
                    <a:pt x="1152" y="16062"/>
                    <a:pt x="4752" y="12462"/>
                  </a:cubicBezTo>
                  <a:cubicBezTo>
                    <a:pt x="8352" y="8862"/>
                    <a:pt x="14976" y="44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6" name="Line"/>
            <p:cNvSpPr/>
            <p:nvPr/>
          </p:nvSpPr>
          <p:spPr>
            <a:xfrm>
              <a:off x="4802114" y="3151601"/>
              <a:ext cx="255946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600" fill="norm" stroke="1" extrusionOk="0">
                  <a:moveTo>
                    <a:pt x="12436" y="0"/>
                  </a:moveTo>
                  <a:cubicBezTo>
                    <a:pt x="11794" y="5600"/>
                    <a:pt x="11153" y="11200"/>
                    <a:pt x="9976" y="14800"/>
                  </a:cubicBezTo>
                  <a:cubicBezTo>
                    <a:pt x="8800" y="18400"/>
                    <a:pt x="7089" y="20000"/>
                    <a:pt x="5378" y="20300"/>
                  </a:cubicBezTo>
                  <a:cubicBezTo>
                    <a:pt x="3668" y="20600"/>
                    <a:pt x="1957" y="19600"/>
                    <a:pt x="994" y="18600"/>
                  </a:cubicBezTo>
                  <a:cubicBezTo>
                    <a:pt x="32" y="17600"/>
                    <a:pt x="-182" y="16600"/>
                    <a:pt x="139" y="15200"/>
                  </a:cubicBezTo>
                  <a:cubicBezTo>
                    <a:pt x="460" y="13800"/>
                    <a:pt x="1315" y="12000"/>
                    <a:pt x="3454" y="11700"/>
                  </a:cubicBezTo>
                  <a:cubicBezTo>
                    <a:pt x="5592" y="11400"/>
                    <a:pt x="9014" y="12600"/>
                    <a:pt x="12222" y="14500"/>
                  </a:cubicBezTo>
                  <a:cubicBezTo>
                    <a:pt x="15430" y="16400"/>
                    <a:pt x="18424" y="19000"/>
                    <a:pt x="214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7" name="Line"/>
            <p:cNvSpPr/>
            <p:nvPr/>
          </p:nvSpPr>
          <p:spPr>
            <a:xfrm>
              <a:off x="4159674" y="2523559"/>
              <a:ext cx="5621159" cy="520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574" fill="norm" stroke="1" extrusionOk="0">
                  <a:moveTo>
                    <a:pt x="653" y="609"/>
                  </a:moveTo>
                  <a:cubicBezTo>
                    <a:pt x="466" y="398"/>
                    <a:pt x="280" y="186"/>
                    <a:pt x="162" y="80"/>
                  </a:cubicBezTo>
                  <a:cubicBezTo>
                    <a:pt x="44" y="-26"/>
                    <a:pt x="-5" y="-26"/>
                    <a:pt x="0" y="80"/>
                  </a:cubicBezTo>
                  <a:cubicBezTo>
                    <a:pt x="5" y="186"/>
                    <a:pt x="64" y="398"/>
                    <a:pt x="260" y="821"/>
                  </a:cubicBezTo>
                  <a:cubicBezTo>
                    <a:pt x="456" y="1245"/>
                    <a:pt x="790" y="1880"/>
                    <a:pt x="1139" y="2303"/>
                  </a:cubicBezTo>
                  <a:cubicBezTo>
                    <a:pt x="1487" y="2727"/>
                    <a:pt x="1851" y="2939"/>
                    <a:pt x="2229" y="3098"/>
                  </a:cubicBezTo>
                  <a:cubicBezTo>
                    <a:pt x="2607" y="3256"/>
                    <a:pt x="2999" y="3362"/>
                    <a:pt x="3382" y="3415"/>
                  </a:cubicBezTo>
                  <a:cubicBezTo>
                    <a:pt x="3765" y="3468"/>
                    <a:pt x="4138" y="3468"/>
                    <a:pt x="4526" y="3415"/>
                  </a:cubicBezTo>
                  <a:cubicBezTo>
                    <a:pt x="4914" y="3362"/>
                    <a:pt x="5316" y="3256"/>
                    <a:pt x="5734" y="3203"/>
                  </a:cubicBezTo>
                  <a:cubicBezTo>
                    <a:pt x="6151" y="3150"/>
                    <a:pt x="6583" y="3150"/>
                    <a:pt x="6956" y="3203"/>
                  </a:cubicBezTo>
                  <a:cubicBezTo>
                    <a:pt x="7329" y="3256"/>
                    <a:pt x="7643" y="3362"/>
                    <a:pt x="7958" y="3521"/>
                  </a:cubicBezTo>
                  <a:cubicBezTo>
                    <a:pt x="8272" y="3680"/>
                    <a:pt x="8586" y="3892"/>
                    <a:pt x="8910" y="4156"/>
                  </a:cubicBezTo>
                  <a:cubicBezTo>
                    <a:pt x="9234" y="4421"/>
                    <a:pt x="9568" y="4739"/>
                    <a:pt x="9882" y="5003"/>
                  </a:cubicBezTo>
                  <a:cubicBezTo>
                    <a:pt x="10196" y="5268"/>
                    <a:pt x="10491" y="5480"/>
                    <a:pt x="10790" y="5798"/>
                  </a:cubicBezTo>
                  <a:cubicBezTo>
                    <a:pt x="11090" y="6115"/>
                    <a:pt x="11394" y="6539"/>
                    <a:pt x="11762" y="7068"/>
                  </a:cubicBezTo>
                  <a:cubicBezTo>
                    <a:pt x="12130" y="7598"/>
                    <a:pt x="12562" y="8233"/>
                    <a:pt x="12984" y="8815"/>
                  </a:cubicBezTo>
                  <a:cubicBezTo>
                    <a:pt x="13407" y="9398"/>
                    <a:pt x="13819" y="9927"/>
                    <a:pt x="14236" y="10509"/>
                  </a:cubicBezTo>
                  <a:cubicBezTo>
                    <a:pt x="14654" y="11092"/>
                    <a:pt x="15076" y="11727"/>
                    <a:pt x="15473" y="12309"/>
                  </a:cubicBezTo>
                  <a:cubicBezTo>
                    <a:pt x="15871" y="12892"/>
                    <a:pt x="16244" y="13421"/>
                    <a:pt x="16602" y="13950"/>
                  </a:cubicBezTo>
                  <a:cubicBezTo>
                    <a:pt x="16961" y="14480"/>
                    <a:pt x="17304" y="15009"/>
                    <a:pt x="17678" y="15592"/>
                  </a:cubicBezTo>
                  <a:cubicBezTo>
                    <a:pt x="18051" y="16174"/>
                    <a:pt x="18453" y="16809"/>
                    <a:pt x="18846" y="17445"/>
                  </a:cubicBezTo>
                  <a:cubicBezTo>
                    <a:pt x="19239" y="18080"/>
                    <a:pt x="19622" y="18715"/>
                    <a:pt x="19965" y="19298"/>
                  </a:cubicBezTo>
                  <a:cubicBezTo>
                    <a:pt x="20309" y="19880"/>
                    <a:pt x="20613" y="20409"/>
                    <a:pt x="20819" y="20674"/>
                  </a:cubicBezTo>
                  <a:cubicBezTo>
                    <a:pt x="21026" y="20939"/>
                    <a:pt x="21134" y="20939"/>
                    <a:pt x="21232" y="20674"/>
                  </a:cubicBezTo>
                  <a:cubicBezTo>
                    <a:pt x="21330" y="20409"/>
                    <a:pt x="21418" y="19880"/>
                    <a:pt x="21477" y="19986"/>
                  </a:cubicBezTo>
                  <a:cubicBezTo>
                    <a:pt x="21536" y="20092"/>
                    <a:pt x="21566" y="20833"/>
                    <a:pt x="21595" y="21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8" name="Line"/>
            <p:cNvSpPr/>
            <p:nvPr/>
          </p:nvSpPr>
          <p:spPr>
            <a:xfrm>
              <a:off x="2850010" y="3791442"/>
              <a:ext cx="587078" cy="151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16" fill="norm" stroke="1" extrusionOk="0">
                  <a:moveTo>
                    <a:pt x="0" y="15708"/>
                  </a:moveTo>
                  <a:cubicBezTo>
                    <a:pt x="2618" y="13908"/>
                    <a:pt x="5236" y="12108"/>
                    <a:pt x="8182" y="9768"/>
                  </a:cubicBezTo>
                  <a:cubicBezTo>
                    <a:pt x="11127" y="7428"/>
                    <a:pt x="14400" y="4548"/>
                    <a:pt x="16364" y="2928"/>
                  </a:cubicBezTo>
                  <a:cubicBezTo>
                    <a:pt x="18327" y="1308"/>
                    <a:pt x="18982" y="948"/>
                    <a:pt x="19730" y="588"/>
                  </a:cubicBezTo>
                  <a:cubicBezTo>
                    <a:pt x="20478" y="228"/>
                    <a:pt x="21319" y="-132"/>
                    <a:pt x="21460" y="48"/>
                  </a:cubicBezTo>
                  <a:cubicBezTo>
                    <a:pt x="21600" y="228"/>
                    <a:pt x="21039" y="948"/>
                    <a:pt x="19356" y="2568"/>
                  </a:cubicBezTo>
                  <a:cubicBezTo>
                    <a:pt x="17673" y="4188"/>
                    <a:pt x="14868" y="6708"/>
                    <a:pt x="11969" y="9588"/>
                  </a:cubicBezTo>
                  <a:cubicBezTo>
                    <a:pt x="9070" y="12468"/>
                    <a:pt x="6078" y="15708"/>
                    <a:pt x="4348" y="17508"/>
                  </a:cubicBezTo>
                  <a:cubicBezTo>
                    <a:pt x="2618" y="19308"/>
                    <a:pt x="2151" y="19668"/>
                    <a:pt x="1683" y="20208"/>
                  </a:cubicBezTo>
                  <a:cubicBezTo>
                    <a:pt x="1216" y="20748"/>
                    <a:pt x="748" y="21468"/>
                    <a:pt x="935" y="21288"/>
                  </a:cubicBezTo>
                  <a:cubicBezTo>
                    <a:pt x="1122" y="21108"/>
                    <a:pt x="1964" y="20028"/>
                    <a:pt x="4161" y="18228"/>
                  </a:cubicBezTo>
                  <a:cubicBezTo>
                    <a:pt x="6358" y="16428"/>
                    <a:pt x="9912" y="13908"/>
                    <a:pt x="12857" y="12828"/>
                  </a:cubicBezTo>
                  <a:cubicBezTo>
                    <a:pt x="15803" y="11748"/>
                    <a:pt x="18140" y="12108"/>
                    <a:pt x="20478" y="12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9" name="Line"/>
            <p:cNvSpPr/>
            <p:nvPr/>
          </p:nvSpPr>
          <p:spPr>
            <a:xfrm>
              <a:off x="2306102" y="4293960"/>
              <a:ext cx="30230" cy="26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01" fill="norm" stroke="1" extrusionOk="0">
                  <a:moveTo>
                    <a:pt x="10491" y="0"/>
                  </a:moveTo>
                  <a:cubicBezTo>
                    <a:pt x="6891" y="5094"/>
                    <a:pt x="3291" y="10189"/>
                    <a:pt x="1491" y="13347"/>
                  </a:cubicBezTo>
                  <a:cubicBezTo>
                    <a:pt x="-309" y="16506"/>
                    <a:pt x="-309" y="17728"/>
                    <a:pt x="591" y="18849"/>
                  </a:cubicBezTo>
                  <a:cubicBezTo>
                    <a:pt x="1491" y="19970"/>
                    <a:pt x="3291" y="20989"/>
                    <a:pt x="6891" y="21294"/>
                  </a:cubicBezTo>
                  <a:cubicBezTo>
                    <a:pt x="10491" y="21600"/>
                    <a:pt x="15891" y="21192"/>
                    <a:pt x="21291" y="20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0" name="Line"/>
            <p:cNvSpPr/>
            <p:nvPr/>
          </p:nvSpPr>
          <p:spPr>
            <a:xfrm>
              <a:off x="2276143" y="4201958"/>
              <a:ext cx="182859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fill="norm" stroke="1" extrusionOk="0">
                  <a:moveTo>
                    <a:pt x="2565" y="21600"/>
                  </a:moveTo>
                  <a:cubicBezTo>
                    <a:pt x="1365" y="20160"/>
                    <a:pt x="165" y="18720"/>
                    <a:pt x="15" y="17040"/>
                  </a:cubicBezTo>
                  <a:cubicBezTo>
                    <a:pt x="-135" y="15360"/>
                    <a:pt x="765" y="13440"/>
                    <a:pt x="4515" y="10560"/>
                  </a:cubicBezTo>
                  <a:cubicBezTo>
                    <a:pt x="8265" y="7680"/>
                    <a:pt x="14865" y="3840"/>
                    <a:pt x="214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1" name="Line"/>
            <p:cNvSpPr/>
            <p:nvPr/>
          </p:nvSpPr>
          <p:spPr>
            <a:xfrm>
              <a:off x="2297997" y="4370628"/>
              <a:ext cx="16867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2" name="Line"/>
            <p:cNvSpPr/>
            <p:nvPr/>
          </p:nvSpPr>
          <p:spPr>
            <a:xfrm>
              <a:off x="2303108" y="4006347"/>
              <a:ext cx="109893" cy="152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5023" y="12435"/>
                  </a:moveTo>
                  <a:cubicBezTo>
                    <a:pt x="4019" y="14235"/>
                    <a:pt x="3014" y="16035"/>
                    <a:pt x="2009" y="17835"/>
                  </a:cubicBezTo>
                  <a:cubicBezTo>
                    <a:pt x="1005" y="19635"/>
                    <a:pt x="0" y="21435"/>
                    <a:pt x="0" y="21435"/>
                  </a:cubicBezTo>
                  <a:cubicBezTo>
                    <a:pt x="0" y="21435"/>
                    <a:pt x="1005" y="19635"/>
                    <a:pt x="2763" y="16215"/>
                  </a:cubicBezTo>
                  <a:cubicBezTo>
                    <a:pt x="4521" y="12795"/>
                    <a:pt x="7033" y="7755"/>
                    <a:pt x="9042" y="4515"/>
                  </a:cubicBezTo>
                  <a:cubicBezTo>
                    <a:pt x="11051" y="1275"/>
                    <a:pt x="12558" y="-165"/>
                    <a:pt x="14065" y="15"/>
                  </a:cubicBezTo>
                  <a:cubicBezTo>
                    <a:pt x="15572" y="195"/>
                    <a:pt x="17079" y="1995"/>
                    <a:pt x="18335" y="5235"/>
                  </a:cubicBezTo>
                  <a:cubicBezTo>
                    <a:pt x="19591" y="8475"/>
                    <a:pt x="20595" y="13155"/>
                    <a:pt x="21600" y="17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3" name="Line"/>
            <p:cNvSpPr/>
            <p:nvPr/>
          </p:nvSpPr>
          <p:spPr>
            <a:xfrm>
              <a:off x="2650672" y="4263293"/>
              <a:ext cx="184005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00" y="17486"/>
                    <a:pt x="10200" y="13371"/>
                    <a:pt x="13800" y="9771"/>
                  </a:cubicBezTo>
                  <a:cubicBezTo>
                    <a:pt x="17400" y="6171"/>
                    <a:pt x="1950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4" name="Line"/>
            <p:cNvSpPr/>
            <p:nvPr/>
          </p:nvSpPr>
          <p:spPr>
            <a:xfrm>
              <a:off x="2712006" y="4201958"/>
              <a:ext cx="46002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0" y="4221"/>
                    <a:pt x="12000" y="8441"/>
                    <a:pt x="15600" y="12041"/>
                  </a:cubicBezTo>
                  <a:cubicBezTo>
                    <a:pt x="19200" y="15641"/>
                    <a:pt x="20400" y="1862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5" name="Line"/>
            <p:cNvSpPr/>
            <p:nvPr/>
          </p:nvSpPr>
          <p:spPr>
            <a:xfrm>
              <a:off x="2635338" y="4500965"/>
              <a:ext cx="27600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00" y="16200"/>
                    <a:pt x="12400" y="10800"/>
                    <a:pt x="16000" y="7200"/>
                  </a:cubicBezTo>
                  <a:cubicBezTo>
                    <a:pt x="19600" y="3600"/>
                    <a:pt x="206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6" name="Line"/>
            <p:cNvSpPr/>
            <p:nvPr/>
          </p:nvSpPr>
          <p:spPr>
            <a:xfrm>
              <a:off x="3100459" y="4086955"/>
              <a:ext cx="232562" cy="358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fill="norm" stroke="1" extrusionOk="0">
                  <a:moveTo>
                    <a:pt x="9495" y="13141"/>
                  </a:moveTo>
                  <a:cubicBezTo>
                    <a:pt x="8308" y="13141"/>
                    <a:pt x="7121" y="13141"/>
                    <a:pt x="5697" y="13972"/>
                  </a:cubicBezTo>
                  <a:cubicBezTo>
                    <a:pt x="4273" y="14803"/>
                    <a:pt x="2611" y="16464"/>
                    <a:pt x="1780" y="17673"/>
                  </a:cubicBezTo>
                  <a:cubicBezTo>
                    <a:pt x="949" y="18881"/>
                    <a:pt x="949" y="19636"/>
                    <a:pt x="2136" y="20316"/>
                  </a:cubicBezTo>
                  <a:cubicBezTo>
                    <a:pt x="3323" y="20996"/>
                    <a:pt x="5697" y="21600"/>
                    <a:pt x="7358" y="20769"/>
                  </a:cubicBezTo>
                  <a:cubicBezTo>
                    <a:pt x="9020" y="19938"/>
                    <a:pt x="9969" y="17673"/>
                    <a:pt x="9969" y="14954"/>
                  </a:cubicBezTo>
                  <a:cubicBezTo>
                    <a:pt x="9969" y="12235"/>
                    <a:pt x="9020" y="9063"/>
                    <a:pt x="7596" y="6948"/>
                  </a:cubicBezTo>
                  <a:cubicBezTo>
                    <a:pt x="6171" y="4834"/>
                    <a:pt x="4273" y="3776"/>
                    <a:pt x="2730" y="3097"/>
                  </a:cubicBezTo>
                  <a:cubicBezTo>
                    <a:pt x="1187" y="2417"/>
                    <a:pt x="0" y="2115"/>
                    <a:pt x="0" y="1888"/>
                  </a:cubicBezTo>
                  <a:cubicBezTo>
                    <a:pt x="0" y="1662"/>
                    <a:pt x="1187" y="1510"/>
                    <a:pt x="4985" y="1208"/>
                  </a:cubicBezTo>
                  <a:cubicBezTo>
                    <a:pt x="8782" y="906"/>
                    <a:pt x="15191" y="4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7" name="Line"/>
            <p:cNvSpPr/>
            <p:nvPr/>
          </p:nvSpPr>
          <p:spPr>
            <a:xfrm>
              <a:off x="2742674" y="4654301"/>
              <a:ext cx="365453" cy="1011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21298" y="653"/>
                  </a:moveTo>
                  <a:cubicBezTo>
                    <a:pt x="21449" y="326"/>
                    <a:pt x="21600" y="0"/>
                    <a:pt x="21600" y="0"/>
                  </a:cubicBezTo>
                  <a:cubicBezTo>
                    <a:pt x="21600" y="0"/>
                    <a:pt x="21449" y="326"/>
                    <a:pt x="20543" y="1333"/>
                  </a:cubicBezTo>
                  <a:cubicBezTo>
                    <a:pt x="19636" y="2340"/>
                    <a:pt x="17975" y="4026"/>
                    <a:pt x="16087" y="5903"/>
                  </a:cubicBezTo>
                  <a:cubicBezTo>
                    <a:pt x="14199" y="7780"/>
                    <a:pt x="12084" y="9848"/>
                    <a:pt x="10347" y="11807"/>
                  </a:cubicBezTo>
                  <a:cubicBezTo>
                    <a:pt x="8610" y="13765"/>
                    <a:pt x="7250" y="15615"/>
                    <a:pt x="6042" y="17084"/>
                  </a:cubicBezTo>
                  <a:cubicBezTo>
                    <a:pt x="4834" y="18553"/>
                    <a:pt x="3776" y="19641"/>
                    <a:pt x="3021" y="20349"/>
                  </a:cubicBezTo>
                  <a:cubicBezTo>
                    <a:pt x="2266" y="21056"/>
                    <a:pt x="1813" y="21382"/>
                    <a:pt x="1359" y="21491"/>
                  </a:cubicBezTo>
                  <a:cubicBezTo>
                    <a:pt x="906" y="21600"/>
                    <a:pt x="453" y="21491"/>
                    <a:pt x="0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8" name="Line"/>
            <p:cNvSpPr/>
            <p:nvPr/>
          </p:nvSpPr>
          <p:spPr>
            <a:xfrm>
              <a:off x="2673672" y="5574322"/>
              <a:ext cx="13800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" y="3600"/>
                    <a:pt x="800" y="7200"/>
                    <a:pt x="3400" y="10800"/>
                  </a:cubicBezTo>
                  <a:cubicBezTo>
                    <a:pt x="6000" y="14400"/>
                    <a:pt x="10800" y="18000"/>
                    <a:pt x="14200" y="19800"/>
                  </a:cubicBezTo>
                  <a:cubicBezTo>
                    <a:pt x="17600" y="21600"/>
                    <a:pt x="19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9" name="Line"/>
            <p:cNvSpPr/>
            <p:nvPr/>
          </p:nvSpPr>
          <p:spPr>
            <a:xfrm>
              <a:off x="2658338" y="5635657"/>
              <a:ext cx="26067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47" y="5506"/>
                    <a:pt x="8894" y="11012"/>
                    <a:pt x="5294" y="14612"/>
                  </a:cubicBezTo>
                  <a:cubicBezTo>
                    <a:pt x="1694" y="18212"/>
                    <a:pt x="847" y="199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0" name="Line"/>
            <p:cNvSpPr/>
            <p:nvPr/>
          </p:nvSpPr>
          <p:spPr>
            <a:xfrm>
              <a:off x="1906988" y="6178533"/>
              <a:ext cx="950689" cy="6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fill="norm" stroke="1" extrusionOk="0">
                  <a:moveTo>
                    <a:pt x="0" y="17048"/>
                  </a:moveTo>
                  <a:cubicBezTo>
                    <a:pt x="58" y="18280"/>
                    <a:pt x="116" y="19512"/>
                    <a:pt x="290" y="20333"/>
                  </a:cubicBezTo>
                  <a:cubicBezTo>
                    <a:pt x="465" y="21154"/>
                    <a:pt x="755" y="21565"/>
                    <a:pt x="987" y="21524"/>
                  </a:cubicBezTo>
                  <a:cubicBezTo>
                    <a:pt x="1219" y="21483"/>
                    <a:pt x="1394" y="20990"/>
                    <a:pt x="1452" y="19594"/>
                  </a:cubicBezTo>
                  <a:cubicBezTo>
                    <a:pt x="1510" y="18198"/>
                    <a:pt x="1452" y="15898"/>
                    <a:pt x="1335" y="13722"/>
                  </a:cubicBezTo>
                  <a:cubicBezTo>
                    <a:pt x="1219" y="11545"/>
                    <a:pt x="1045" y="9492"/>
                    <a:pt x="1161" y="8055"/>
                  </a:cubicBezTo>
                  <a:cubicBezTo>
                    <a:pt x="1277" y="6617"/>
                    <a:pt x="1684" y="5796"/>
                    <a:pt x="2787" y="4893"/>
                  </a:cubicBezTo>
                  <a:cubicBezTo>
                    <a:pt x="3890" y="3989"/>
                    <a:pt x="5690" y="3004"/>
                    <a:pt x="7606" y="2224"/>
                  </a:cubicBezTo>
                  <a:cubicBezTo>
                    <a:pt x="9523" y="1443"/>
                    <a:pt x="11555" y="868"/>
                    <a:pt x="13413" y="499"/>
                  </a:cubicBezTo>
                  <a:cubicBezTo>
                    <a:pt x="15271" y="129"/>
                    <a:pt x="16955" y="-35"/>
                    <a:pt x="18290" y="6"/>
                  </a:cubicBezTo>
                  <a:cubicBezTo>
                    <a:pt x="19626" y="47"/>
                    <a:pt x="20613" y="294"/>
                    <a:pt x="21600" y="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1" name="Line"/>
            <p:cNvSpPr/>
            <p:nvPr/>
          </p:nvSpPr>
          <p:spPr>
            <a:xfrm>
              <a:off x="2190661" y="6448342"/>
              <a:ext cx="3833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2" name="Line"/>
            <p:cNvSpPr/>
            <p:nvPr/>
          </p:nvSpPr>
          <p:spPr>
            <a:xfrm>
              <a:off x="2060325" y="6617013"/>
              <a:ext cx="237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6" y="14400"/>
                    <a:pt x="11613" y="7200"/>
                    <a:pt x="15213" y="3600"/>
                  </a:cubicBezTo>
                  <a:cubicBezTo>
                    <a:pt x="18813" y="0"/>
                    <a:pt x="2020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3" name="Line"/>
            <p:cNvSpPr/>
            <p:nvPr/>
          </p:nvSpPr>
          <p:spPr>
            <a:xfrm>
              <a:off x="2067992" y="6732973"/>
              <a:ext cx="184005" cy="12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2" fill="norm" stroke="1" extrusionOk="0">
                  <a:moveTo>
                    <a:pt x="0" y="3653"/>
                  </a:moveTo>
                  <a:cubicBezTo>
                    <a:pt x="3000" y="2382"/>
                    <a:pt x="6000" y="1112"/>
                    <a:pt x="8250" y="476"/>
                  </a:cubicBezTo>
                  <a:cubicBezTo>
                    <a:pt x="10500" y="-159"/>
                    <a:pt x="12000" y="-159"/>
                    <a:pt x="13350" y="476"/>
                  </a:cubicBezTo>
                  <a:cubicBezTo>
                    <a:pt x="14700" y="1112"/>
                    <a:pt x="15900" y="2382"/>
                    <a:pt x="16200" y="4076"/>
                  </a:cubicBezTo>
                  <a:cubicBezTo>
                    <a:pt x="16500" y="5770"/>
                    <a:pt x="15900" y="7888"/>
                    <a:pt x="14850" y="9794"/>
                  </a:cubicBezTo>
                  <a:cubicBezTo>
                    <a:pt x="13800" y="11700"/>
                    <a:pt x="12300" y="13394"/>
                    <a:pt x="10350" y="15300"/>
                  </a:cubicBezTo>
                  <a:cubicBezTo>
                    <a:pt x="8400" y="17206"/>
                    <a:pt x="6000" y="19323"/>
                    <a:pt x="5700" y="20382"/>
                  </a:cubicBezTo>
                  <a:cubicBezTo>
                    <a:pt x="5400" y="21441"/>
                    <a:pt x="7200" y="21441"/>
                    <a:pt x="10200" y="20170"/>
                  </a:cubicBezTo>
                  <a:cubicBezTo>
                    <a:pt x="13200" y="18900"/>
                    <a:pt x="17400" y="16359"/>
                    <a:pt x="21600" y="13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4" name="Line"/>
            <p:cNvSpPr/>
            <p:nvPr/>
          </p:nvSpPr>
          <p:spPr>
            <a:xfrm>
              <a:off x="2237621" y="6775672"/>
              <a:ext cx="106378" cy="6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0734" fill="norm" stroke="1" extrusionOk="0">
                  <a:moveTo>
                    <a:pt x="4436" y="3134"/>
                  </a:moveTo>
                  <a:cubicBezTo>
                    <a:pt x="2893" y="6334"/>
                    <a:pt x="1350" y="9534"/>
                    <a:pt x="578" y="13134"/>
                  </a:cubicBezTo>
                  <a:cubicBezTo>
                    <a:pt x="-193" y="16734"/>
                    <a:pt x="-193" y="20734"/>
                    <a:pt x="578" y="20734"/>
                  </a:cubicBezTo>
                  <a:cubicBezTo>
                    <a:pt x="1350" y="20734"/>
                    <a:pt x="2893" y="16734"/>
                    <a:pt x="4950" y="12334"/>
                  </a:cubicBezTo>
                  <a:cubicBezTo>
                    <a:pt x="7007" y="7934"/>
                    <a:pt x="9578" y="3134"/>
                    <a:pt x="12150" y="1134"/>
                  </a:cubicBezTo>
                  <a:cubicBezTo>
                    <a:pt x="14721" y="-866"/>
                    <a:pt x="17293" y="-66"/>
                    <a:pt x="18836" y="2334"/>
                  </a:cubicBezTo>
                  <a:cubicBezTo>
                    <a:pt x="20378" y="4734"/>
                    <a:pt x="20893" y="8734"/>
                    <a:pt x="21150" y="11534"/>
                  </a:cubicBezTo>
                  <a:cubicBezTo>
                    <a:pt x="21407" y="14334"/>
                    <a:pt x="21407" y="15934"/>
                    <a:pt x="21407" y="17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5" name="Line"/>
            <p:cNvSpPr/>
            <p:nvPr/>
          </p:nvSpPr>
          <p:spPr>
            <a:xfrm>
              <a:off x="2413000" y="6393916"/>
              <a:ext cx="227450" cy="368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0" y="21348"/>
                  </a:moveTo>
                  <a:cubicBezTo>
                    <a:pt x="4126" y="18093"/>
                    <a:pt x="8252" y="14838"/>
                    <a:pt x="10679" y="11953"/>
                  </a:cubicBezTo>
                  <a:cubicBezTo>
                    <a:pt x="13106" y="9069"/>
                    <a:pt x="13834" y="6553"/>
                    <a:pt x="14076" y="4556"/>
                  </a:cubicBezTo>
                  <a:cubicBezTo>
                    <a:pt x="14319" y="2559"/>
                    <a:pt x="14076" y="1080"/>
                    <a:pt x="13348" y="414"/>
                  </a:cubicBezTo>
                  <a:cubicBezTo>
                    <a:pt x="12620" y="-252"/>
                    <a:pt x="11407" y="-104"/>
                    <a:pt x="10193" y="784"/>
                  </a:cubicBezTo>
                  <a:cubicBezTo>
                    <a:pt x="8980" y="1671"/>
                    <a:pt x="7766" y="3299"/>
                    <a:pt x="7402" y="5814"/>
                  </a:cubicBezTo>
                  <a:cubicBezTo>
                    <a:pt x="7038" y="8329"/>
                    <a:pt x="7524" y="11732"/>
                    <a:pt x="8009" y="13803"/>
                  </a:cubicBezTo>
                  <a:cubicBezTo>
                    <a:pt x="8494" y="15874"/>
                    <a:pt x="8980" y="16614"/>
                    <a:pt x="9829" y="16984"/>
                  </a:cubicBezTo>
                  <a:cubicBezTo>
                    <a:pt x="10679" y="17353"/>
                    <a:pt x="11892" y="17353"/>
                    <a:pt x="12620" y="16984"/>
                  </a:cubicBezTo>
                  <a:cubicBezTo>
                    <a:pt x="13348" y="16614"/>
                    <a:pt x="13591" y="15874"/>
                    <a:pt x="13591" y="15948"/>
                  </a:cubicBezTo>
                  <a:cubicBezTo>
                    <a:pt x="13591" y="16022"/>
                    <a:pt x="13348" y="16910"/>
                    <a:pt x="13106" y="16984"/>
                  </a:cubicBezTo>
                  <a:cubicBezTo>
                    <a:pt x="12863" y="17058"/>
                    <a:pt x="12620" y="16318"/>
                    <a:pt x="13106" y="15282"/>
                  </a:cubicBezTo>
                  <a:cubicBezTo>
                    <a:pt x="13591" y="14247"/>
                    <a:pt x="14804" y="12915"/>
                    <a:pt x="16261" y="11953"/>
                  </a:cubicBezTo>
                  <a:cubicBezTo>
                    <a:pt x="17717" y="10992"/>
                    <a:pt x="19416" y="10400"/>
                    <a:pt x="20387" y="10474"/>
                  </a:cubicBezTo>
                  <a:cubicBezTo>
                    <a:pt x="21357" y="10548"/>
                    <a:pt x="21600" y="11288"/>
                    <a:pt x="21600" y="12767"/>
                  </a:cubicBezTo>
                  <a:cubicBezTo>
                    <a:pt x="21600" y="14247"/>
                    <a:pt x="21357" y="16466"/>
                    <a:pt x="21115" y="18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6" name="Line"/>
            <p:cNvSpPr/>
            <p:nvPr/>
          </p:nvSpPr>
          <p:spPr>
            <a:xfrm>
              <a:off x="2729847" y="6423800"/>
              <a:ext cx="143164" cy="28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2" h="21242" fill="norm" stroke="1" extrusionOk="0">
                  <a:moveTo>
                    <a:pt x="17510" y="117"/>
                  </a:moveTo>
                  <a:cubicBezTo>
                    <a:pt x="14903" y="-76"/>
                    <a:pt x="12296" y="-269"/>
                    <a:pt x="9131" y="1660"/>
                  </a:cubicBezTo>
                  <a:cubicBezTo>
                    <a:pt x="5965" y="3588"/>
                    <a:pt x="2241" y="7638"/>
                    <a:pt x="752" y="11013"/>
                  </a:cubicBezTo>
                  <a:cubicBezTo>
                    <a:pt x="-738" y="14388"/>
                    <a:pt x="7" y="17088"/>
                    <a:pt x="2800" y="18824"/>
                  </a:cubicBezTo>
                  <a:cubicBezTo>
                    <a:pt x="5593" y="20560"/>
                    <a:pt x="10434" y="21331"/>
                    <a:pt x="13786" y="21235"/>
                  </a:cubicBezTo>
                  <a:cubicBezTo>
                    <a:pt x="17138" y="21138"/>
                    <a:pt x="19000" y="20174"/>
                    <a:pt x="20862" y="19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7" name="Line"/>
            <p:cNvSpPr/>
            <p:nvPr/>
          </p:nvSpPr>
          <p:spPr>
            <a:xfrm>
              <a:off x="2911344" y="6418813"/>
              <a:ext cx="168672" cy="128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fill="norm" stroke="1" extrusionOk="0">
                  <a:moveTo>
                    <a:pt x="0" y="3623"/>
                  </a:moveTo>
                  <a:cubicBezTo>
                    <a:pt x="982" y="1929"/>
                    <a:pt x="1964" y="235"/>
                    <a:pt x="3273" y="23"/>
                  </a:cubicBezTo>
                  <a:cubicBezTo>
                    <a:pt x="4582" y="-189"/>
                    <a:pt x="6218" y="1082"/>
                    <a:pt x="7364" y="2776"/>
                  </a:cubicBezTo>
                  <a:cubicBezTo>
                    <a:pt x="8509" y="4470"/>
                    <a:pt x="9164" y="6588"/>
                    <a:pt x="9327" y="8705"/>
                  </a:cubicBezTo>
                  <a:cubicBezTo>
                    <a:pt x="9491" y="10823"/>
                    <a:pt x="9164" y="12940"/>
                    <a:pt x="7855" y="15058"/>
                  </a:cubicBezTo>
                  <a:cubicBezTo>
                    <a:pt x="6545" y="17176"/>
                    <a:pt x="4255" y="19293"/>
                    <a:pt x="3927" y="20352"/>
                  </a:cubicBezTo>
                  <a:cubicBezTo>
                    <a:pt x="3600" y="21411"/>
                    <a:pt x="5236" y="21411"/>
                    <a:pt x="8509" y="20987"/>
                  </a:cubicBezTo>
                  <a:cubicBezTo>
                    <a:pt x="11782" y="20564"/>
                    <a:pt x="16691" y="19717"/>
                    <a:pt x="21600" y="18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8" name="Line"/>
            <p:cNvSpPr/>
            <p:nvPr/>
          </p:nvSpPr>
          <p:spPr>
            <a:xfrm>
              <a:off x="3110682" y="6402341"/>
              <a:ext cx="61336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760"/>
                    <a:pt x="10800" y="11520"/>
                    <a:pt x="7200" y="15120"/>
                  </a:cubicBezTo>
                  <a:cubicBezTo>
                    <a:pt x="3600" y="18720"/>
                    <a:pt x="180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9" name="Line"/>
            <p:cNvSpPr/>
            <p:nvPr/>
          </p:nvSpPr>
          <p:spPr>
            <a:xfrm>
              <a:off x="3127932" y="6479009"/>
              <a:ext cx="197422" cy="18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368" fill="norm" stroke="1" extrusionOk="0">
                  <a:moveTo>
                    <a:pt x="14746" y="0"/>
                  </a:moveTo>
                  <a:cubicBezTo>
                    <a:pt x="12254" y="5472"/>
                    <a:pt x="9761" y="10944"/>
                    <a:pt x="8100" y="14256"/>
                  </a:cubicBezTo>
                  <a:cubicBezTo>
                    <a:pt x="6438" y="17568"/>
                    <a:pt x="5607" y="18720"/>
                    <a:pt x="4361" y="19728"/>
                  </a:cubicBezTo>
                  <a:cubicBezTo>
                    <a:pt x="3115" y="20736"/>
                    <a:pt x="1454" y="21600"/>
                    <a:pt x="623" y="21312"/>
                  </a:cubicBezTo>
                  <a:cubicBezTo>
                    <a:pt x="-208" y="21024"/>
                    <a:pt x="-208" y="19584"/>
                    <a:pt x="623" y="18288"/>
                  </a:cubicBezTo>
                  <a:cubicBezTo>
                    <a:pt x="1454" y="16992"/>
                    <a:pt x="3115" y="15840"/>
                    <a:pt x="6715" y="15696"/>
                  </a:cubicBezTo>
                  <a:cubicBezTo>
                    <a:pt x="10315" y="15552"/>
                    <a:pt x="15854" y="16416"/>
                    <a:pt x="21392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0" name="Line"/>
            <p:cNvSpPr/>
            <p:nvPr/>
          </p:nvSpPr>
          <p:spPr>
            <a:xfrm>
              <a:off x="3394355" y="6417674"/>
              <a:ext cx="61336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2965"/>
                    <a:pt x="21600" y="5929"/>
                    <a:pt x="21600" y="9529"/>
                  </a:cubicBezTo>
                  <a:cubicBezTo>
                    <a:pt x="21600" y="13129"/>
                    <a:pt x="10800" y="173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1" name="Line"/>
            <p:cNvSpPr/>
            <p:nvPr/>
          </p:nvSpPr>
          <p:spPr>
            <a:xfrm>
              <a:off x="1953428" y="7912708"/>
              <a:ext cx="68564" cy="441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342" fill="norm" stroke="1" extrusionOk="0">
                  <a:moveTo>
                    <a:pt x="21463" y="0"/>
                  </a:moveTo>
                  <a:cubicBezTo>
                    <a:pt x="19063" y="2962"/>
                    <a:pt x="16663" y="5925"/>
                    <a:pt x="13463" y="9010"/>
                  </a:cubicBezTo>
                  <a:cubicBezTo>
                    <a:pt x="10263" y="12096"/>
                    <a:pt x="6263" y="15305"/>
                    <a:pt x="3863" y="17218"/>
                  </a:cubicBezTo>
                  <a:cubicBezTo>
                    <a:pt x="1463" y="19131"/>
                    <a:pt x="663" y="19749"/>
                    <a:pt x="263" y="20366"/>
                  </a:cubicBezTo>
                  <a:cubicBezTo>
                    <a:pt x="-137" y="20983"/>
                    <a:pt x="-137" y="21600"/>
                    <a:pt x="663" y="21230"/>
                  </a:cubicBezTo>
                  <a:cubicBezTo>
                    <a:pt x="1463" y="20859"/>
                    <a:pt x="3063" y="19502"/>
                    <a:pt x="4663" y="18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2" name="Line"/>
            <p:cNvSpPr/>
            <p:nvPr/>
          </p:nvSpPr>
          <p:spPr>
            <a:xfrm>
              <a:off x="1998990" y="7882041"/>
              <a:ext cx="26834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74" y="15120"/>
                    <a:pt x="5349" y="8640"/>
                    <a:pt x="8949" y="5040"/>
                  </a:cubicBezTo>
                  <a:cubicBezTo>
                    <a:pt x="12549" y="1440"/>
                    <a:pt x="17074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3" name="Line"/>
            <p:cNvSpPr/>
            <p:nvPr/>
          </p:nvSpPr>
          <p:spPr>
            <a:xfrm>
              <a:off x="1968323" y="8035378"/>
              <a:ext cx="22233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4" name="Line"/>
            <p:cNvSpPr/>
            <p:nvPr/>
          </p:nvSpPr>
          <p:spPr>
            <a:xfrm>
              <a:off x="2144331" y="7610816"/>
              <a:ext cx="107666" cy="125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224" fill="norm" stroke="1" extrusionOk="0">
                  <a:moveTo>
                    <a:pt x="4585" y="9560"/>
                  </a:moveTo>
                  <a:cubicBezTo>
                    <a:pt x="2074" y="12152"/>
                    <a:pt x="-438" y="14744"/>
                    <a:pt x="64" y="13880"/>
                  </a:cubicBezTo>
                  <a:cubicBezTo>
                    <a:pt x="567" y="13016"/>
                    <a:pt x="4083" y="8696"/>
                    <a:pt x="6846" y="5672"/>
                  </a:cubicBezTo>
                  <a:cubicBezTo>
                    <a:pt x="9608" y="2648"/>
                    <a:pt x="11618" y="920"/>
                    <a:pt x="13878" y="272"/>
                  </a:cubicBezTo>
                  <a:cubicBezTo>
                    <a:pt x="16139" y="-376"/>
                    <a:pt x="18650" y="56"/>
                    <a:pt x="19906" y="2432"/>
                  </a:cubicBezTo>
                  <a:cubicBezTo>
                    <a:pt x="21162" y="4808"/>
                    <a:pt x="21162" y="9128"/>
                    <a:pt x="21162" y="12584"/>
                  </a:cubicBezTo>
                  <a:cubicBezTo>
                    <a:pt x="21162" y="16040"/>
                    <a:pt x="21162" y="18632"/>
                    <a:pt x="21162" y="21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5" name="Line"/>
            <p:cNvSpPr/>
            <p:nvPr/>
          </p:nvSpPr>
          <p:spPr>
            <a:xfrm>
              <a:off x="2075659" y="8265382"/>
              <a:ext cx="115003" cy="115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0"/>
                    <a:pt x="4800" y="0"/>
                    <a:pt x="8400" y="3600"/>
                  </a:cubicBezTo>
                  <a:cubicBezTo>
                    <a:pt x="12000" y="7200"/>
                    <a:pt x="168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6" name="Line"/>
            <p:cNvSpPr/>
            <p:nvPr/>
          </p:nvSpPr>
          <p:spPr>
            <a:xfrm>
              <a:off x="2129327" y="8242382"/>
              <a:ext cx="84336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55" y="3757"/>
                    <a:pt x="8509" y="7513"/>
                    <a:pt x="4909" y="11113"/>
                  </a:cubicBezTo>
                  <a:cubicBezTo>
                    <a:pt x="1309" y="14713"/>
                    <a:pt x="655" y="181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7" name="Line"/>
            <p:cNvSpPr/>
            <p:nvPr/>
          </p:nvSpPr>
          <p:spPr>
            <a:xfrm>
              <a:off x="2330214" y="8027711"/>
              <a:ext cx="75120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1" h="21600" fill="norm" stroke="1" extrusionOk="0">
                  <a:moveTo>
                    <a:pt x="20481" y="0"/>
                  </a:moveTo>
                  <a:cubicBezTo>
                    <a:pt x="14210" y="1932"/>
                    <a:pt x="7939" y="3863"/>
                    <a:pt x="4107" y="6761"/>
                  </a:cubicBezTo>
                  <a:cubicBezTo>
                    <a:pt x="275" y="9659"/>
                    <a:pt x="-1119" y="13522"/>
                    <a:pt x="971" y="16156"/>
                  </a:cubicBezTo>
                  <a:cubicBezTo>
                    <a:pt x="3062" y="18790"/>
                    <a:pt x="8636" y="20195"/>
                    <a:pt x="1421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8" name="Line"/>
            <p:cNvSpPr/>
            <p:nvPr/>
          </p:nvSpPr>
          <p:spPr>
            <a:xfrm>
              <a:off x="2482321" y="7993103"/>
              <a:ext cx="159369" cy="403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74" fill="norm" stroke="1" extrusionOk="0">
                  <a:moveTo>
                    <a:pt x="6128" y="6730"/>
                  </a:moveTo>
                  <a:cubicBezTo>
                    <a:pt x="4414" y="9312"/>
                    <a:pt x="2700" y="11893"/>
                    <a:pt x="1671" y="14134"/>
                  </a:cubicBezTo>
                  <a:cubicBezTo>
                    <a:pt x="643" y="16376"/>
                    <a:pt x="300" y="18278"/>
                    <a:pt x="128" y="19568"/>
                  </a:cubicBezTo>
                  <a:cubicBezTo>
                    <a:pt x="-43" y="20859"/>
                    <a:pt x="-43" y="21538"/>
                    <a:pt x="128" y="21470"/>
                  </a:cubicBezTo>
                  <a:cubicBezTo>
                    <a:pt x="300" y="21402"/>
                    <a:pt x="643" y="20587"/>
                    <a:pt x="1500" y="17802"/>
                  </a:cubicBezTo>
                  <a:cubicBezTo>
                    <a:pt x="2357" y="15017"/>
                    <a:pt x="3728" y="10263"/>
                    <a:pt x="5100" y="7138"/>
                  </a:cubicBezTo>
                  <a:cubicBezTo>
                    <a:pt x="6471" y="4013"/>
                    <a:pt x="7843" y="2519"/>
                    <a:pt x="9214" y="1500"/>
                  </a:cubicBezTo>
                  <a:cubicBezTo>
                    <a:pt x="10586" y="481"/>
                    <a:pt x="11957" y="-62"/>
                    <a:pt x="12986" y="6"/>
                  </a:cubicBezTo>
                  <a:cubicBezTo>
                    <a:pt x="14014" y="74"/>
                    <a:pt x="14700" y="753"/>
                    <a:pt x="15043" y="1772"/>
                  </a:cubicBezTo>
                  <a:cubicBezTo>
                    <a:pt x="15386" y="2791"/>
                    <a:pt x="15386" y="4149"/>
                    <a:pt x="16414" y="5644"/>
                  </a:cubicBezTo>
                  <a:cubicBezTo>
                    <a:pt x="17443" y="7138"/>
                    <a:pt x="19500" y="8768"/>
                    <a:pt x="20528" y="9923"/>
                  </a:cubicBezTo>
                  <a:cubicBezTo>
                    <a:pt x="21557" y="11078"/>
                    <a:pt x="21557" y="11757"/>
                    <a:pt x="21043" y="12368"/>
                  </a:cubicBezTo>
                  <a:cubicBezTo>
                    <a:pt x="20528" y="12980"/>
                    <a:pt x="19500" y="13523"/>
                    <a:pt x="18128" y="13998"/>
                  </a:cubicBezTo>
                  <a:cubicBezTo>
                    <a:pt x="16757" y="14474"/>
                    <a:pt x="15043" y="14881"/>
                    <a:pt x="13843" y="14746"/>
                  </a:cubicBezTo>
                  <a:cubicBezTo>
                    <a:pt x="12643" y="14610"/>
                    <a:pt x="11957" y="13930"/>
                    <a:pt x="11271" y="13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9" name="Line"/>
            <p:cNvSpPr/>
            <p:nvPr/>
          </p:nvSpPr>
          <p:spPr>
            <a:xfrm>
              <a:off x="2696673" y="7985203"/>
              <a:ext cx="98529" cy="364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45" fill="norm" stroke="1" extrusionOk="0">
                  <a:moveTo>
                    <a:pt x="0" y="247"/>
                  </a:moveTo>
                  <a:cubicBezTo>
                    <a:pt x="2769" y="96"/>
                    <a:pt x="5538" y="-55"/>
                    <a:pt x="8308" y="21"/>
                  </a:cubicBezTo>
                  <a:cubicBezTo>
                    <a:pt x="11077" y="96"/>
                    <a:pt x="13846" y="398"/>
                    <a:pt x="16338" y="1380"/>
                  </a:cubicBezTo>
                  <a:cubicBezTo>
                    <a:pt x="18831" y="2362"/>
                    <a:pt x="21046" y="4023"/>
                    <a:pt x="21323" y="6591"/>
                  </a:cubicBezTo>
                  <a:cubicBezTo>
                    <a:pt x="21600" y="9159"/>
                    <a:pt x="19938" y="12633"/>
                    <a:pt x="16615" y="15276"/>
                  </a:cubicBezTo>
                  <a:cubicBezTo>
                    <a:pt x="13292" y="17920"/>
                    <a:pt x="8308" y="19732"/>
                    <a:pt x="3323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0" name="Line"/>
            <p:cNvSpPr/>
            <p:nvPr/>
          </p:nvSpPr>
          <p:spPr>
            <a:xfrm>
              <a:off x="3126016" y="8058378"/>
              <a:ext cx="29900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77" y="14400"/>
                    <a:pt x="12554" y="7200"/>
                    <a:pt x="16154" y="3600"/>
                  </a:cubicBezTo>
                  <a:cubicBezTo>
                    <a:pt x="19754" y="0"/>
                    <a:pt x="2067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1" name="Line"/>
            <p:cNvSpPr/>
            <p:nvPr/>
          </p:nvSpPr>
          <p:spPr>
            <a:xfrm>
              <a:off x="3317687" y="7928042"/>
              <a:ext cx="18949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16200" y="0"/>
                  </a:moveTo>
                  <a:cubicBezTo>
                    <a:pt x="18900" y="4566"/>
                    <a:pt x="21600" y="9132"/>
                    <a:pt x="18900" y="12732"/>
                  </a:cubicBezTo>
                  <a:cubicBezTo>
                    <a:pt x="16200" y="16332"/>
                    <a:pt x="8100" y="189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2" name="Line"/>
            <p:cNvSpPr/>
            <p:nvPr/>
          </p:nvSpPr>
          <p:spPr>
            <a:xfrm>
              <a:off x="3118349" y="8326717"/>
              <a:ext cx="29900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15" y="14400"/>
                    <a:pt x="9231" y="7200"/>
                    <a:pt x="12831" y="3600"/>
                  </a:cubicBezTo>
                  <a:cubicBezTo>
                    <a:pt x="16431" y="0"/>
                    <a:pt x="1901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3" name="Line"/>
            <p:cNvSpPr/>
            <p:nvPr/>
          </p:nvSpPr>
          <p:spPr>
            <a:xfrm>
              <a:off x="3854366" y="7644368"/>
              <a:ext cx="1837228" cy="900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572" fill="norm" stroke="1" extrusionOk="0">
                  <a:moveTo>
                    <a:pt x="0" y="17072"/>
                  </a:moveTo>
                  <a:cubicBezTo>
                    <a:pt x="90" y="18418"/>
                    <a:pt x="180" y="19764"/>
                    <a:pt x="285" y="20560"/>
                  </a:cubicBezTo>
                  <a:cubicBezTo>
                    <a:pt x="390" y="21355"/>
                    <a:pt x="510" y="21600"/>
                    <a:pt x="615" y="21569"/>
                  </a:cubicBezTo>
                  <a:cubicBezTo>
                    <a:pt x="720" y="21539"/>
                    <a:pt x="810" y="21233"/>
                    <a:pt x="930" y="20040"/>
                  </a:cubicBezTo>
                  <a:cubicBezTo>
                    <a:pt x="1050" y="18846"/>
                    <a:pt x="1200" y="16766"/>
                    <a:pt x="1335" y="14655"/>
                  </a:cubicBezTo>
                  <a:cubicBezTo>
                    <a:pt x="1470" y="12544"/>
                    <a:pt x="1590" y="10402"/>
                    <a:pt x="1665" y="8628"/>
                  </a:cubicBezTo>
                  <a:cubicBezTo>
                    <a:pt x="1740" y="6853"/>
                    <a:pt x="1770" y="5446"/>
                    <a:pt x="1785" y="4436"/>
                  </a:cubicBezTo>
                  <a:cubicBezTo>
                    <a:pt x="1800" y="3427"/>
                    <a:pt x="1800" y="2815"/>
                    <a:pt x="1920" y="2448"/>
                  </a:cubicBezTo>
                  <a:cubicBezTo>
                    <a:pt x="2040" y="2080"/>
                    <a:pt x="2280" y="1958"/>
                    <a:pt x="2925" y="1775"/>
                  </a:cubicBezTo>
                  <a:cubicBezTo>
                    <a:pt x="3570" y="1591"/>
                    <a:pt x="4620" y="1346"/>
                    <a:pt x="5655" y="1101"/>
                  </a:cubicBezTo>
                  <a:cubicBezTo>
                    <a:pt x="6690" y="857"/>
                    <a:pt x="7710" y="612"/>
                    <a:pt x="8850" y="459"/>
                  </a:cubicBezTo>
                  <a:cubicBezTo>
                    <a:pt x="9990" y="306"/>
                    <a:pt x="11250" y="245"/>
                    <a:pt x="12510" y="184"/>
                  </a:cubicBezTo>
                  <a:cubicBezTo>
                    <a:pt x="13770" y="122"/>
                    <a:pt x="15030" y="61"/>
                    <a:pt x="16245" y="31"/>
                  </a:cubicBezTo>
                  <a:cubicBezTo>
                    <a:pt x="17460" y="0"/>
                    <a:pt x="18630" y="0"/>
                    <a:pt x="19440" y="0"/>
                  </a:cubicBezTo>
                  <a:cubicBezTo>
                    <a:pt x="20250" y="0"/>
                    <a:pt x="20700" y="0"/>
                    <a:pt x="21015" y="0"/>
                  </a:cubicBezTo>
                  <a:cubicBezTo>
                    <a:pt x="21330" y="0"/>
                    <a:pt x="21510" y="0"/>
                    <a:pt x="21555" y="31"/>
                  </a:cubicBezTo>
                  <a:cubicBezTo>
                    <a:pt x="21600" y="61"/>
                    <a:pt x="21510" y="122"/>
                    <a:pt x="21420" y="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4" name="Line"/>
            <p:cNvSpPr/>
            <p:nvPr/>
          </p:nvSpPr>
          <p:spPr>
            <a:xfrm>
              <a:off x="4406817" y="7820706"/>
              <a:ext cx="14896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20982" y="0"/>
                  </a:moveTo>
                  <a:cubicBezTo>
                    <a:pt x="13782" y="4800"/>
                    <a:pt x="6582" y="9600"/>
                    <a:pt x="2982" y="12545"/>
                  </a:cubicBezTo>
                  <a:cubicBezTo>
                    <a:pt x="-618" y="15491"/>
                    <a:pt x="-618" y="16582"/>
                    <a:pt x="1182" y="17782"/>
                  </a:cubicBezTo>
                  <a:cubicBezTo>
                    <a:pt x="2982" y="18982"/>
                    <a:pt x="6582" y="20291"/>
                    <a:pt x="101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5" name="Line"/>
            <p:cNvSpPr/>
            <p:nvPr/>
          </p:nvSpPr>
          <p:spPr>
            <a:xfrm>
              <a:off x="4138039" y="8043044"/>
              <a:ext cx="42167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8" y="14400"/>
                    <a:pt x="8116" y="7200"/>
                    <a:pt x="11716" y="3600"/>
                  </a:cubicBezTo>
                  <a:cubicBezTo>
                    <a:pt x="15316" y="0"/>
                    <a:pt x="1845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6" name="Line"/>
            <p:cNvSpPr/>
            <p:nvPr/>
          </p:nvSpPr>
          <p:spPr>
            <a:xfrm>
              <a:off x="4191706" y="8151099"/>
              <a:ext cx="191673" cy="197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355" fill="norm" stroke="1" extrusionOk="0">
                  <a:moveTo>
                    <a:pt x="0" y="4907"/>
                  </a:moveTo>
                  <a:cubicBezTo>
                    <a:pt x="569" y="3522"/>
                    <a:pt x="1137" y="2137"/>
                    <a:pt x="2132" y="1307"/>
                  </a:cubicBezTo>
                  <a:cubicBezTo>
                    <a:pt x="3127" y="476"/>
                    <a:pt x="4548" y="199"/>
                    <a:pt x="6253" y="60"/>
                  </a:cubicBezTo>
                  <a:cubicBezTo>
                    <a:pt x="7958" y="-78"/>
                    <a:pt x="9948" y="-78"/>
                    <a:pt x="11369" y="1168"/>
                  </a:cubicBezTo>
                  <a:cubicBezTo>
                    <a:pt x="12790" y="2414"/>
                    <a:pt x="13642" y="4907"/>
                    <a:pt x="13074" y="7260"/>
                  </a:cubicBezTo>
                  <a:cubicBezTo>
                    <a:pt x="12505" y="9614"/>
                    <a:pt x="10516" y="11830"/>
                    <a:pt x="7816" y="14184"/>
                  </a:cubicBezTo>
                  <a:cubicBezTo>
                    <a:pt x="5116" y="16537"/>
                    <a:pt x="1705" y="19030"/>
                    <a:pt x="711" y="20276"/>
                  </a:cubicBezTo>
                  <a:cubicBezTo>
                    <a:pt x="-284" y="21522"/>
                    <a:pt x="1137" y="21522"/>
                    <a:pt x="4405" y="21107"/>
                  </a:cubicBezTo>
                  <a:cubicBezTo>
                    <a:pt x="7674" y="20691"/>
                    <a:pt x="12790" y="19860"/>
                    <a:pt x="15916" y="19030"/>
                  </a:cubicBezTo>
                  <a:cubicBezTo>
                    <a:pt x="19042" y="18199"/>
                    <a:pt x="20179" y="17368"/>
                    <a:pt x="21316" y="16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7" name="Line"/>
            <p:cNvSpPr/>
            <p:nvPr/>
          </p:nvSpPr>
          <p:spPr>
            <a:xfrm>
              <a:off x="4383378" y="8216444"/>
              <a:ext cx="156570" cy="158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308" fill="norm" stroke="1" extrusionOk="0">
                  <a:moveTo>
                    <a:pt x="1045" y="2451"/>
                  </a:moveTo>
                  <a:cubicBezTo>
                    <a:pt x="697" y="7594"/>
                    <a:pt x="348" y="12737"/>
                    <a:pt x="174" y="16165"/>
                  </a:cubicBezTo>
                  <a:cubicBezTo>
                    <a:pt x="0" y="19594"/>
                    <a:pt x="0" y="21308"/>
                    <a:pt x="0" y="21308"/>
                  </a:cubicBezTo>
                  <a:cubicBezTo>
                    <a:pt x="0" y="21308"/>
                    <a:pt x="0" y="19594"/>
                    <a:pt x="1045" y="16165"/>
                  </a:cubicBezTo>
                  <a:cubicBezTo>
                    <a:pt x="2090" y="12737"/>
                    <a:pt x="4181" y="7594"/>
                    <a:pt x="7142" y="4337"/>
                  </a:cubicBezTo>
                  <a:cubicBezTo>
                    <a:pt x="10103" y="1079"/>
                    <a:pt x="13935" y="-292"/>
                    <a:pt x="16548" y="51"/>
                  </a:cubicBezTo>
                  <a:cubicBezTo>
                    <a:pt x="19161" y="394"/>
                    <a:pt x="20555" y="2451"/>
                    <a:pt x="21077" y="5708"/>
                  </a:cubicBezTo>
                  <a:cubicBezTo>
                    <a:pt x="21600" y="8965"/>
                    <a:pt x="21252" y="13422"/>
                    <a:pt x="20903" y="17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8" name="Line"/>
            <p:cNvSpPr/>
            <p:nvPr/>
          </p:nvSpPr>
          <p:spPr>
            <a:xfrm>
              <a:off x="4743719" y="7753129"/>
              <a:ext cx="376334" cy="504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539" fill="norm" stroke="1" extrusionOk="0">
                  <a:moveTo>
                    <a:pt x="0" y="21539"/>
                  </a:moveTo>
                  <a:cubicBezTo>
                    <a:pt x="2773" y="19684"/>
                    <a:pt x="5546" y="17830"/>
                    <a:pt x="7589" y="15648"/>
                  </a:cubicBezTo>
                  <a:cubicBezTo>
                    <a:pt x="9632" y="13466"/>
                    <a:pt x="10946" y="10957"/>
                    <a:pt x="11968" y="8557"/>
                  </a:cubicBezTo>
                  <a:cubicBezTo>
                    <a:pt x="12989" y="6157"/>
                    <a:pt x="13719" y="3866"/>
                    <a:pt x="14084" y="2448"/>
                  </a:cubicBezTo>
                  <a:cubicBezTo>
                    <a:pt x="14449" y="1030"/>
                    <a:pt x="14449" y="484"/>
                    <a:pt x="14084" y="212"/>
                  </a:cubicBezTo>
                  <a:cubicBezTo>
                    <a:pt x="13719" y="-61"/>
                    <a:pt x="12989" y="-61"/>
                    <a:pt x="12405" y="157"/>
                  </a:cubicBezTo>
                  <a:cubicBezTo>
                    <a:pt x="11822" y="375"/>
                    <a:pt x="11384" y="812"/>
                    <a:pt x="10654" y="2612"/>
                  </a:cubicBezTo>
                  <a:cubicBezTo>
                    <a:pt x="9924" y="4412"/>
                    <a:pt x="8903" y="7575"/>
                    <a:pt x="8392" y="9757"/>
                  </a:cubicBezTo>
                  <a:cubicBezTo>
                    <a:pt x="7881" y="11939"/>
                    <a:pt x="7881" y="13139"/>
                    <a:pt x="8027" y="14066"/>
                  </a:cubicBezTo>
                  <a:cubicBezTo>
                    <a:pt x="8173" y="14994"/>
                    <a:pt x="8465" y="15648"/>
                    <a:pt x="8976" y="16030"/>
                  </a:cubicBezTo>
                  <a:cubicBezTo>
                    <a:pt x="9486" y="16412"/>
                    <a:pt x="10216" y="16521"/>
                    <a:pt x="11165" y="16248"/>
                  </a:cubicBezTo>
                  <a:cubicBezTo>
                    <a:pt x="12114" y="15975"/>
                    <a:pt x="13281" y="15321"/>
                    <a:pt x="14084" y="14557"/>
                  </a:cubicBezTo>
                  <a:cubicBezTo>
                    <a:pt x="14886" y="13794"/>
                    <a:pt x="15324" y="12921"/>
                    <a:pt x="15397" y="12921"/>
                  </a:cubicBezTo>
                  <a:cubicBezTo>
                    <a:pt x="15470" y="12921"/>
                    <a:pt x="15178" y="13794"/>
                    <a:pt x="14886" y="14557"/>
                  </a:cubicBezTo>
                  <a:cubicBezTo>
                    <a:pt x="14595" y="15321"/>
                    <a:pt x="14303" y="15975"/>
                    <a:pt x="14157" y="16575"/>
                  </a:cubicBezTo>
                  <a:cubicBezTo>
                    <a:pt x="14011" y="17175"/>
                    <a:pt x="14011" y="17721"/>
                    <a:pt x="14157" y="17721"/>
                  </a:cubicBezTo>
                  <a:cubicBezTo>
                    <a:pt x="14303" y="17721"/>
                    <a:pt x="14595" y="17175"/>
                    <a:pt x="15032" y="16303"/>
                  </a:cubicBezTo>
                  <a:cubicBezTo>
                    <a:pt x="15470" y="15430"/>
                    <a:pt x="16054" y="14230"/>
                    <a:pt x="16711" y="13303"/>
                  </a:cubicBezTo>
                  <a:cubicBezTo>
                    <a:pt x="17368" y="12375"/>
                    <a:pt x="18097" y="11721"/>
                    <a:pt x="18827" y="11394"/>
                  </a:cubicBezTo>
                  <a:cubicBezTo>
                    <a:pt x="19557" y="11066"/>
                    <a:pt x="20286" y="11066"/>
                    <a:pt x="20797" y="11339"/>
                  </a:cubicBezTo>
                  <a:cubicBezTo>
                    <a:pt x="21308" y="11612"/>
                    <a:pt x="21600" y="12157"/>
                    <a:pt x="21454" y="13303"/>
                  </a:cubicBezTo>
                  <a:cubicBezTo>
                    <a:pt x="21308" y="14448"/>
                    <a:pt x="20724" y="16194"/>
                    <a:pt x="20141" y="17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9" name="Line"/>
            <p:cNvSpPr/>
            <p:nvPr/>
          </p:nvSpPr>
          <p:spPr>
            <a:xfrm>
              <a:off x="5281601" y="7841840"/>
              <a:ext cx="152134" cy="364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106" fill="norm" stroke="1" extrusionOk="0">
                  <a:moveTo>
                    <a:pt x="21430" y="108"/>
                  </a:moveTo>
                  <a:cubicBezTo>
                    <a:pt x="19630" y="-40"/>
                    <a:pt x="17830" y="-188"/>
                    <a:pt x="15130" y="774"/>
                  </a:cubicBezTo>
                  <a:cubicBezTo>
                    <a:pt x="12430" y="1735"/>
                    <a:pt x="8830" y="3807"/>
                    <a:pt x="5770" y="6691"/>
                  </a:cubicBezTo>
                  <a:cubicBezTo>
                    <a:pt x="2710" y="9576"/>
                    <a:pt x="190" y="13275"/>
                    <a:pt x="10" y="15938"/>
                  </a:cubicBezTo>
                  <a:cubicBezTo>
                    <a:pt x="-170" y="18601"/>
                    <a:pt x="1990" y="20228"/>
                    <a:pt x="5230" y="20820"/>
                  </a:cubicBezTo>
                  <a:cubicBezTo>
                    <a:pt x="8470" y="21412"/>
                    <a:pt x="12790" y="20968"/>
                    <a:pt x="17110" y="20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0" name="Line"/>
            <p:cNvSpPr/>
            <p:nvPr/>
          </p:nvSpPr>
          <p:spPr>
            <a:xfrm>
              <a:off x="5454179" y="7893201"/>
              <a:ext cx="125227" cy="14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441" y="608"/>
                  </a:moveTo>
                  <a:cubicBezTo>
                    <a:pt x="2645" y="235"/>
                    <a:pt x="4849" y="-137"/>
                    <a:pt x="7053" y="49"/>
                  </a:cubicBezTo>
                  <a:cubicBezTo>
                    <a:pt x="9257" y="235"/>
                    <a:pt x="11461" y="980"/>
                    <a:pt x="11902" y="3401"/>
                  </a:cubicBezTo>
                  <a:cubicBezTo>
                    <a:pt x="12343" y="5822"/>
                    <a:pt x="11020" y="9918"/>
                    <a:pt x="9478" y="12525"/>
                  </a:cubicBezTo>
                  <a:cubicBezTo>
                    <a:pt x="7935" y="15132"/>
                    <a:pt x="6171" y="16249"/>
                    <a:pt x="4188" y="17180"/>
                  </a:cubicBezTo>
                  <a:cubicBezTo>
                    <a:pt x="2204" y="18111"/>
                    <a:pt x="0" y="18856"/>
                    <a:pt x="0" y="19601"/>
                  </a:cubicBezTo>
                  <a:cubicBezTo>
                    <a:pt x="0" y="20346"/>
                    <a:pt x="2204" y="21091"/>
                    <a:pt x="6171" y="21277"/>
                  </a:cubicBezTo>
                  <a:cubicBezTo>
                    <a:pt x="10139" y="21463"/>
                    <a:pt x="15869" y="21091"/>
                    <a:pt x="21600" y="20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1" name="Line"/>
            <p:cNvSpPr/>
            <p:nvPr/>
          </p:nvSpPr>
          <p:spPr>
            <a:xfrm>
              <a:off x="5556404" y="7866707"/>
              <a:ext cx="161004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71" y="5444"/>
                    <a:pt x="9943" y="10888"/>
                    <a:pt x="6343" y="14488"/>
                  </a:cubicBezTo>
                  <a:cubicBezTo>
                    <a:pt x="2743" y="18088"/>
                    <a:pt x="1371" y="1984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2" name="Line"/>
            <p:cNvSpPr/>
            <p:nvPr/>
          </p:nvSpPr>
          <p:spPr>
            <a:xfrm>
              <a:off x="5645687" y="7966376"/>
              <a:ext cx="20972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600" fill="norm" stroke="1" extrusionOk="0">
                  <a:moveTo>
                    <a:pt x="21356" y="0"/>
                  </a:moveTo>
                  <a:cubicBezTo>
                    <a:pt x="16672" y="5700"/>
                    <a:pt x="11987" y="11400"/>
                    <a:pt x="8995" y="14700"/>
                  </a:cubicBezTo>
                  <a:cubicBezTo>
                    <a:pt x="6002" y="18000"/>
                    <a:pt x="4701" y="18900"/>
                    <a:pt x="3399" y="19500"/>
                  </a:cubicBezTo>
                  <a:cubicBezTo>
                    <a:pt x="2098" y="20100"/>
                    <a:pt x="797" y="20400"/>
                    <a:pt x="276" y="19800"/>
                  </a:cubicBezTo>
                  <a:cubicBezTo>
                    <a:pt x="-244" y="19200"/>
                    <a:pt x="16" y="17700"/>
                    <a:pt x="667" y="16350"/>
                  </a:cubicBezTo>
                  <a:cubicBezTo>
                    <a:pt x="1317" y="15000"/>
                    <a:pt x="2358" y="13800"/>
                    <a:pt x="5481" y="14700"/>
                  </a:cubicBezTo>
                  <a:cubicBezTo>
                    <a:pt x="8604" y="15600"/>
                    <a:pt x="13809" y="18600"/>
                    <a:pt x="190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3" name="Line"/>
            <p:cNvSpPr/>
            <p:nvPr/>
          </p:nvSpPr>
          <p:spPr>
            <a:xfrm>
              <a:off x="5886078" y="7813040"/>
              <a:ext cx="140366" cy="53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5" h="21600" fill="norm" stroke="1" extrusionOk="0">
                  <a:moveTo>
                    <a:pt x="4469" y="0"/>
                  </a:moveTo>
                  <a:cubicBezTo>
                    <a:pt x="9683" y="3291"/>
                    <a:pt x="14897" y="6583"/>
                    <a:pt x="17876" y="9257"/>
                  </a:cubicBezTo>
                  <a:cubicBezTo>
                    <a:pt x="20855" y="11931"/>
                    <a:pt x="21600" y="13989"/>
                    <a:pt x="18248" y="15943"/>
                  </a:cubicBezTo>
                  <a:cubicBezTo>
                    <a:pt x="14897" y="17897"/>
                    <a:pt x="7448" y="1974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4" name="Line"/>
            <p:cNvSpPr/>
            <p:nvPr/>
          </p:nvSpPr>
          <p:spPr>
            <a:xfrm>
              <a:off x="4023036" y="2461585"/>
              <a:ext cx="6476967" cy="41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77" fill="norm" stroke="1" extrusionOk="0">
                  <a:moveTo>
                    <a:pt x="0" y="18000"/>
                  </a:moveTo>
                  <a:cubicBezTo>
                    <a:pt x="94" y="16933"/>
                    <a:pt x="187" y="15867"/>
                    <a:pt x="379" y="15133"/>
                  </a:cubicBezTo>
                  <a:cubicBezTo>
                    <a:pt x="571" y="14400"/>
                    <a:pt x="860" y="14000"/>
                    <a:pt x="1163" y="13667"/>
                  </a:cubicBezTo>
                  <a:cubicBezTo>
                    <a:pt x="1465" y="13333"/>
                    <a:pt x="1780" y="13067"/>
                    <a:pt x="2091" y="12800"/>
                  </a:cubicBezTo>
                  <a:cubicBezTo>
                    <a:pt x="2402" y="12533"/>
                    <a:pt x="2709" y="12267"/>
                    <a:pt x="3045" y="12133"/>
                  </a:cubicBezTo>
                  <a:cubicBezTo>
                    <a:pt x="3381" y="12000"/>
                    <a:pt x="3748" y="12000"/>
                    <a:pt x="4093" y="12000"/>
                  </a:cubicBezTo>
                  <a:cubicBezTo>
                    <a:pt x="4438" y="12000"/>
                    <a:pt x="4761" y="12000"/>
                    <a:pt x="5098" y="12067"/>
                  </a:cubicBezTo>
                  <a:cubicBezTo>
                    <a:pt x="5434" y="12133"/>
                    <a:pt x="5783" y="12267"/>
                    <a:pt x="6128" y="12467"/>
                  </a:cubicBezTo>
                  <a:cubicBezTo>
                    <a:pt x="6473" y="12667"/>
                    <a:pt x="6814" y="12933"/>
                    <a:pt x="7155" y="13267"/>
                  </a:cubicBezTo>
                  <a:cubicBezTo>
                    <a:pt x="7495" y="13600"/>
                    <a:pt x="7836" y="14000"/>
                    <a:pt x="8185" y="14400"/>
                  </a:cubicBezTo>
                  <a:cubicBezTo>
                    <a:pt x="8534" y="14800"/>
                    <a:pt x="8892" y="15200"/>
                    <a:pt x="9250" y="15533"/>
                  </a:cubicBezTo>
                  <a:cubicBezTo>
                    <a:pt x="9608" y="15867"/>
                    <a:pt x="9965" y="16133"/>
                    <a:pt x="10323" y="16400"/>
                  </a:cubicBezTo>
                  <a:cubicBezTo>
                    <a:pt x="10681" y="16667"/>
                    <a:pt x="11038" y="16933"/>
                    <a:pt x="11379" y="17200"/>
                  </a:cubicBezTo>
                  <a:cubicBezTo>
                    <a:pt x="11720" y="17467"/>
                    <a:pt x="12044" y="17733"/>
                    <a:pt x="12359" y="18000"/>
                  </a:cubicBezTo>
                  <a:cubicBezTo>
                    <a:pt x="12674" y="18267"/>
                    <a:pt x="12980" y="18533"/>
                    <a:pt x="13270" y="18800"/>
                  </a:cubicBezTo>
                  <a:cubicBezTo>
                    <a:pt x="13560" y="19067"/>
                    <a:pt x="13832" y="19333"/>
                    <a:pt x="14147" y="19600"/>
                  </a:cubicBezTo>
                  <a:cubicBezTo>
                    <a:pt x="14462" y="19867"/>
                    <a:pt x="14820" y="20133"/>
                    <a:pt x="15169" y="20333"/>
                  </a:cubicBezTo>
                  <a:cubicBezTo>
                    <a:pt x="15519" y="20533"/>
                    <a:pt x="15859" y="20667"/>
                    <a:pt x="16140" y="20733"/>
                  </a:cubicBezTo>
                  <a:cubicBezTo>
                    <a:pt x="16421" y="20800"/>
                    <a:pt x="16643" y="20800"/>
                    <a:pt x="16775" y="20800"/>
                  </a:cubicBezTo>
                  <a:cubicBezTo>
                    <a:pt x="16907" y="20800"/>
                    <a:pt x="16950" y="20800"/>
                    <a:pt x="16937" y="20733"/>
                  </a:cubicBezTo>
                  <a:cubicBezTo>
                    <a:pt x="16924" y="20667"/>
                    <a:pt x="16856" y="20533"/>
                    <a:pt x="16656" y="20000"/>
                  </a:cubicBezTo>
                  <a:cubicBezTo>
                    <a:pt x="16456" y="19467"/>
                    <a:pt x="16123" y="18533"/>
                    <a:pt x="15795" y="17800"/>
                  </a:cubicBezTo>
                  <a:cubicBezTo>
                    <a:pt x="15468" y="17067"/>
                    <a:pt x="15144" y="16533"/>
                    <a:pt x="14824" y="16000"/>
                  </a:cubicBezTo>
                  <a:cubicBezTo>
                    <a:pt x="14505" y="15467"/>
                    <a:pt x="14190" y="14933"/>
                    <a:pt x="13858" y="14467"/>
                  </a:cubicBezTo>
                  <a:cubicBezTo>
                    <a:pt x="13526" y="14000"/>
                    <a:pt x="13176" y="13600"/>
                    <a:pt x="12814" y="13200"/>
                  </a:cubicBezTo>
                  <a:cubicBezTo>
                    <a:pt x="12452" y="12800"/>
                    <a:pt x="12078" y="12400"/>
                    <a:pt x="11741" y="12000"/>
                  </a:cubicBezTo>
                  <a:cubicBezTo>
                    <a:pt x="11405" y="11600"/>
                    <a:pt x="11107" y="11200"/>
                    <a:pt x="10821" y="10933"/>
                  </a:cubicBezTo>
                  <a:cubicBezTo>
                    <a:pt x="10536" y="10667"/>
                    <a:pt x="10263" y="10533"/>
                    <a:pt x="9965" y="10333"/>
                  </a:cubicBezTo>
                  <a:cubicBezTo>
                    <a:pt x="9667" y="10133"/>
                    <a:pt x="9344" y="9867"/>
                    <a:pt x="9028" y="9667"/>
                  </a:cubicBezTo>
                  <a:cubicBezTo>
                    <a:pt x="8713" y="9467"/>
                    <a:pt x="8407" y="9333"/>
                    <a:pt x="8100" y="9267"/>
                  </a:cubicBezTo>
                  <a:cubicBezTo>
                    <a:pt x="7793" y="9200"/>
                    <a:pt x="7487" y="9200"/>
                    <a:pt x="7184" y="9200"/>
                  </a:cubicBezTo>
                  <a:cubicBezTo>
                    <a:pt x="6882" y="9200"/>
                    <a:pt x="6584" y="9200"/>
                    <a:pt x="6282" y="9200"/>
                  </a:cubicBezTo>
                  <a:cubicBezTo>
                    <a:pt x="5979" y="9200"/>
                    <a:pt x="5673" y="9200"/>
                    <a:pt x="5391" y="9200"/>
                  </a:cubicBezTo>
                  <a:cubicBezTo>
                    <a:pt x="5110" y="9200"/>
                    <a:pt x="4855" y="9200"/>
                    <a:pt x="4595" y="9333"/>
                  </a:cubicBezTo>
                  <a:cubicBezTo>
                    <a:pt x="4335" y="9467"/>
                    <a:pt x="4071" y="9733"/>
                    <a:pt x="3760" y="10000"/>
                  </a:cubicBezTo>
                  <a:cubicBezTo>
                    <a:pt x="3450" y="10267"/>
                    <a:pt x="3092" y="10533"/>
                    <a:pt x="2755" y="10800"/>
                  </a:cubicBezTo>
                  <a:cubicBezTo>
                    <a:pt x="2419" y="11067"/>
                    <a:pt x="2104" y="11333"/>
                    <a:pt x="1772" y="11667"/>
                  </a:cubicBezTo>
                  <a:cubicBezTo>
                    <a:pt x="1439" y="12000"/>
                    <a:pt x="1090" y="12400"/>
                    <a:pt x="745" y="12667"/>
                  </a:cubicBezTo>
                  <a:cubicBezTo>
                    <a:pt x="400" y="12933"/>
                    <a:pt x="60" y="13067"/>
                    <a:pt x="55" y="13133"/>
                  </a:cubicBezTo>
                  <a:cubicBezTo>
                    <a:pt x="51" y="13200"/>
                    <a:pt x="383" y="13200"/>
                    <a:pt x="707" y="13133"/>
                  </a:cubicBezTo>
                  <a:cubicBezTo>
                    <a:pt x="1031" y="13067"/>
                    <a:pt x="1346" y="12933"/>
                    <a:pt x="1665" y="12733"/>
                  </a:cubicBezTo>
                  <a:cubicBezTo>
                    <a:pt x="1985" y="12533"/>
                    <a:pt x="2308" y="12267"/>
                    <a:pt x="2645" y="12067"/>
                  </a:cubicBezTo>
                  <a:cubicBezTo>
                    <a:pt x="2981" y="11867"/>
                    <a:pt x="3330" y="11733"/>
                    <a:pt x="3641" y="11533"/>
                  </a:cubicBezTo>
                  <a:cubicBezTo>
                    <a:pt x="3952" y="11333"/>
                    <a:pt x="4225" y="11067"/>
                    <a:pt x="4514" y="10867"/>
                  </a:cubicBezTo>
                  <a:cubicBezTo>
                    <a:pt x="4804" y="10667"/>
                    <a:pt x="5110" y="10533"/>
                    <a:pt x="5409" y="10400"/>
                  </a:cubicBezTo>
                  <a:cubicBezTo>
                    <a:pt x="5707" y="10267"/>
                    <a:pt x="5996" y="10133"/>
                    <a:pt x="6316" y="10067"/>
                  </a:cubicBezTo>
                  <a:cubicBezTo>
                    <a:pt x="6635" y="10000"/>
                    <a:pt x="6984" y="10000"/>
                    <a:pt x="7333" y="10000"/>
                  </a:cubicBezTo>
                  <a:cubicBezTo>
                    <a:pt x="7683" y="10000"/>
                    <a:pt x="8032" y="10000"/>
                    <a:pt x="8398" y="10000"/>
                  </a:cubicBezTo>
                  <a:cubicBezTo>
                    <a:pt x="8764" y="10000"/>
                    <a:pt x="9148" y="10000"/>
                    <a:pt x="9522" y="10000"/>
                  </a:cubicBezTo>
                  <a:cubicBezTo>
                    <a:pt x="9897" y="10000"/>
                    <a:pt x="10263" y="10000"/>
                    <a:pt x="10630" y="10000"/>
                  </a:cubicBezTo>
                  <a:cubicBezTo>
                    <a:pt x="10996" y="10000"/>
                    <a:pt x="11362" y="10000"/>
                    <a:pt x="11716" y="10067"/>
                  </a:cubicBezTo>
                  <a:cubicBezTo>
                    <a:pt x="12069" y="10133"/>
                    <a:pt x="12410" y="10267"/>
                    <a:pt x="12763" y="10467"/>
                  </a:cubicBezTo>
                  <a:cubicBezTo>
                    <a:pt x="13117" y="10667"/>
                    <a:pt x="13483" y="10933"/>
                    <a:pt x="13832" y="11200"/>
                  </a:cubicBezTo>
                  <a:cubicBezTo>
                    <a:pt x="14181" y="11467"/>
                    <a:pt x="14514" y="11733"/>
                    <a:pt x="14846" y="12000"/>
                  </a:cubicBezTo>
                  <a:cubicBezTo>
                    <a:pt x="15178" y="12267"/>
                    <a:pt x="15510" y="12533"/>
                    <a:pt x="15821" y="12800"/>
                  </a:cubicBezTo>
                  <a:cubicBezTo>
                    <a:pt x="16132" y="13067"/>
                    <a:pt x="16421" y="13333"/>
                    <a:pt x="16754" y="13733"/>
                  </a:cubicBezTo>
                  <a:cubicBezTo>
                    <a:pt x="17086" y="14133"/>
                    <a:pt x="17461" y="14667"/>
                    <a:pt x="17797" y="15200"/>
                  </a:cubicBezTo>
                  <a:cubicBezTo>
                    <a:pt x="18133" y="15733"/>
                    <a:pt x="18432" y="16267"/>
                    <a:pt x="18764" y="16933"/>
                  </a:cubicBezTo>
                  <a:cubicBezTo>
                    <a:pt x="19096" y="17600"/>
                    <a:pt x="19462" y="18400"/>
                    <a:pt x="19824" y="19133"/>
                  </a:cubicBezTo>
                  <a:cubicBezTo>
                    <a:pt x="20186" y="19867"/>
                    <a:pt x="20544" y="20533"/>
                    <a:pt x="20808" y="20933"/>
                  </a:cubicBezTo>
                  <a:cubicBezTo>
                    <a:pt x="21072" y="21333"/>
                    <a:pt x="21242" y="21467"/>
                    <a:pt x="21366" y="21533"/>
                  </a:cubicBezTo>
                  <a:cubicBezTo>
                    <a:pt x="21489" y="21600"/>
                    <a:pt x="21566" y="21600"/>
                    <a:pt x="21583" y="21467"/>
                  </a:cubicBezTo>
                  <a:cubicBezTo>
                    <a:pt x="21600" y="21333"/>
                    <a:pt x="21557" y="21067"/>
                    <a:pt x="21387" y="20400"/>
                  </a:cubicBezTo>
                  <a:cubicBezTo>
                    <a:pt x="21217" y="19733"/>
                    <a:pt x="20919" y="18667"/>
                    <a:pt x="20621" y="17733"/>
                  </a:cubicBezTo>
                  <a:cubicBezTo>
                    <a:pt x="20322" y="16800"/>
                    <a:pt x="20024" y="16000"/>
                    <a:pt x="19743" y="15267"/>
                  </a:cubicBezTo>
                  <a:cubicBezTo>
                    <a:pt x="19462" y="14533"/>
                    <a:pt x="19198" y="13867"/>
                    <a:pt x="18913" y="13200"/>
                  </a:cubicBezTo>
                  <a:cubicBezTo>
                    <a:pt x="18627" y="12533"/>
                    <a:pt x="18321" y="11867"/>
                    <a:pt x="18001" y="11200"/>
                  </a:cubicBezTo>
                  <a:cubicBezTo>
                    <a:pt x="17682" y="10533"/>
                    <a:pt x="17350" y="9867"/>
                    <a:pt x="17047" y="9267"/>
                  </a:cubicBezTo>
                  <a:cubicBezTo>
                    <a:pt x="16745" y="8667"/>
                    <a:pt x="16473" y="8133"/>
                    <a:pt x="16196" y="7667"/>
                  </a:cubicBezTo>
                  <a:cubicBezTo>
                    <a:pt x="15919" y="7200"/>
                    <a:pt x="15638" y="6800"/>
                    <a:pt x="15340" y="6400"/>
                  </a:cubicBezTo>
                  <a:cubicBezTo>
                    <a:pt x="15042" y="6000"/>
                    <a:pt x="14726" y="5600"/>
                    <a:pt x="14411" y="5267"/>
                  </a:cubicBezTo>
                  <a:cubicBezTo>
                    <a:pt x="14096" y="4933"/>
                    <a:pt x="13781" y="4667"/>
                    <a:pt x="13453" y="4400"/>
                  </a:cubicBezTo>
                  <a:cubicBezTo>
                    <a:pt x="13125" y="4133"/>
                    <a:pt x="12785" y="3867"/>
                    <a:pt x="12461" y="3667"/>
                  </a:cubicBezTo>
                  <a:cubicBezTo>
                    <a:pt x="12137" y="3467"/>
                    <a:pt x="11831" y="3333"/>
                    <a:pt x="11520" y="3200"/>
                  </a:cubicBezTo>
                  <a:cubicBezTo>
                    <a:pt x="11209" y="3067"/>
                    <a:pt x="10894" y="2933"/>
                    <a:pt x="10600" y="2867"/>
                  </a:cubicBezTo>
                  <a:cubicBezTo>
                    <a:pt x="10306" y="2800"/>
                    <a:pt x="10033" y="2800"/>
                    <a:pt x="9752" y="2733"/>
                  </a:cubicBezTo>
                  <a:cubicBezTo>
                    <a:pt x="9471" y="2667"/>
                    <a:pt x="9182" y="2533"/>
                    <a:pt x="8905" y="2467"/>
                  </a:cubicBezTo>
                  <a:cubicBezTo>
                    <a:pt x="8628" y="2400"/>
                    <a:pt x="8364" y="2400"/>
                    <a:pt x="8096" y="2400"/>
                  </a:cubicBezTo>
                  <a:cubicBezTo>
                    <a:pt x="7827" y="2400"/>
                    <a:pt x="7555" y="2400"/>
                    <a:pt x="7282" y="2400"/>
                  </a:cubicBezTo>
                  <a:cubicBezTo>
                    <a:pt x="7010" y="2400"/>
                    <a:pt x="6737" y="2400"/>
                    <a:pt x="6414" y="2400"/>
                  </a:cubicBezTo>
                  <a:cubicBezTo>
                    <a:pt x="6090" y="2400"/>
                    <a:pt x="5715" y="2400"/>
                    <a:pt x="5353" y="2333"/>
                  </a:cubicBezTo>
                  <a:cubicBezTo>
                    <a:pt x="4991" y="2267"/>
                    <a:pt x="4642" y="2133"/>
                    <a:pt x="4314" y="2000"/>
                  </a:cubicBezTo>
                  <a:cubicBezTo>
                    <a:pt x="3986" y="1867"/>
                    <a:pt x="3679" y="1733"/>
                    <a:pt x="3369" y="1533"/>
                  </a:cubicBezTo>
                  <a:cubicBezTo>
                    <a:pt x="3058" y="1333"/>
                    <a:pt x="2743" y="1067"/>
                    <a:pt x="2419" y="800"/>
                  </a:cubicBezTo>
                  <a:cubicBezTo>
                    <a:pt x="2095" y="533"/>
                    <a:pt x="1763" y="267"/>
                    <a:pt x="1554" y="133"/>
                  </a:cubicBezTo>
                  <a:cubicBezTo>
                    <a:pt x="1346" y="0"/>
                    <a:pt x="1261" y="0"/>
                    <a:pt x="1197" y="0"/>
                  </a:cubicBezTo>
                  <a:cubicBezTo>
                    <a:pt x="1133" y="0"/>
                    <a:pt x="1090" y="0"/>
                    <a:pt x="1082" y="267"/>
                  </a:cubicBezTo>
                  <a:cubicBezTo>
                    <a:pt x="1073" y="533"/>
                    <a:pt x="1099" y="1067"/>
                    <a:pt x="1244" y="1933"/>
                  </a:cubicBezTo>
                  <a:cubicBezTo>
                    <a:pt x="1388" y="2800"/>
                    <a:pt x="1652" y="4000"/>
                    <a:pt x="1933" y="4800"/>
                  </a:cubicBezTo>
                  <a:cubicBezTo>
                    <a:pt x="2215" y="5600"/>
                    <a:pt x="2513" y="6000"/>
                    <a:pt x="2815" y="6333"/>
                  </a:cubicBezTo>
                  <a:cubicBezTo>
                    <a:pt x="3117" y="6667"/>
                    <a:pt x="3424" y="6933"/>
                    <a:pt x="3705" y="7067"/>
                  </a:cubicBezTo>
                  <a:cubicBezTo>
                    <a:pt x="3986" y="7200"/>
                    <a:pt x="4242" y="7200"/>
                    <a:pt x="4510" y="7200"/>
                  </a:cubicBezTo>
                  <a:cubicBezTo>
                    <a:pt x="4778" y="7200"/>
                    <a:pt x="5059" y="7200"/>
                    <a:pt x="5362" y="7267"/>
                  </a:cubicBezTo>
                  <a:cubicBezTo>
                    <a:pt x="5664" y="7333"/>
                    <a:pt x="5988" y="7467"/>
                    <a:pt x="6311" y="7600"/>
                  </a:cubicBezTo>
                  <a:cubicBezTo>
                    <a:pt x="6635" y="7733"/>
                    <a:pt x="6959" y="7867"/>
                    <a:pt x="7304" y="8067"/>
                  </a:cubicBezTo>
                  <a:cubicBezTo>
                    <a:pt x="7649" y="8267"/>
                    <a:pt x="8015" y="8533"/>
                    <a:pt x="8381" y="8800"/>
                  </a:cubicBezTo>
                  <a:cubicBezTo>
                    <a:pt x="8747" y="9067"/>
                    <a:pt x="9114" y="9333"/>
                    <a:pt x="9463" y="9600"/>
                  </a:cubicBezTo>
                  <a:cubicBezTo>
                    <a:pt x="9812" y="9867"/>
                    <a:pt x="10144" y="10133"/>
                    <a:pt x="10472" y="10467"/>
                  </a:cubicBezTo>
                  <a:cubicBezTo>
                    <a:pt x="10800" y="10800"/>
                    <a:pt x="11124" y="11200"/>
                    <a:pt x="11443" y="11600"/>
                  </a:cubicBezTo>
                  <a:cubicBezTo>
                    <a:pt x="11762" y="12000"/>
                    <a:pt x="12078" y="12400"/>
                    <a:pt x="12363" y="12733"/>
                  </a:cubicBezTo>
                  <a:cubicBezTo>
                    <a:pt x="12648" y="13067"/>
                    <a:pt x="12904" y="13333"/>
                    <a:pt x="13164" y="13667"/>
                  </a:cubicBezTo>
                  <a:cubicBezTo>
                    <a:pt x="13423" y="14000"/>
                    <a:pt x="13687" y="14400"/>
                    <a:pt x="13981" y="14800"/>
                  </a:cubicBezTo>
                  <a:cubicBezTo>
                    <a:pt x="14275" y="15200"/>
                    <a:pt x="14599" y="15600"/>
                    <a:pt x="14918" y="16000"/>
                  </a:cubicBezTo>
                  <a:cubicBezTo>
                    <a:pt x="15238" y="16400"/>
                    <a:pt x="15553" y="16800"/>
                    <a:pt x="15821" y="17133"/>
                  </a:cubicBezTo>
                  <a:cubicBezTo>
                    <a:pt x="16089" y="17467"/>
                    <a:pt x="16311" y="17733"/>
                    <a:pt x="16460" y="17933"/>
                  </a:cubicBezTo>
                  <a:cubicBezTo>
                    <a:pt x="16609" y="18133"/>
                    <a:pt x="16685" y="18267"/>
                    <a:pt x="16703" y="18333"/>
                  </a:cubicBezTo>
                  <a:cubicBezTo>
                    <a:pt x="16720" y="18400"/>
                    <a:pt x="16677" y="18400"/>
                    <a:pt x="16588" y="18800"/>
                  </a:cubicBezTo>
                  <a:cubicBezTo>
                    <a:pt x="16498" y="19200"/>
                    <a:pt x="16362" y="20000"/>
                    <a:pt x="16226" y="2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5" name="Line"/>
            <p:cNvSpPr/>
            <p:nvPr/>
          </p:nvSpPr>
          <p:spPr>
            <a:xfrm>
              <a:off x="-1" y="2735494"/>
              <a:ext cx="5290997" cy="1800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53" fill="norm" stroke="1" extrusionOk="0">
                  <a:moveTo>
                    <a:pt x="5277" y="1127"/>
                  </a:moveTo>
                  <a:cubicBezTo>
                    <a:pt x="5256" y="974"/>
                    <a:pt x="5236" y="821"/>
                    <a:pt x="5168" y="668"/>
                  </a:cubicBezTo>
                  <a:cubicBezTo>
                    <a:pt x="5100" y="515"/>
                    <a:pt x="4985" y="362"/>
                    <a:pt x="4787" y="224"/>
                  </a:cubicBezTo>
                  <a:cubicBezTo>
                    <a:pt x="4589" y="86"/>
                    <a:pt x="4308" y="-36"/>
                    <a:pt x="3990" y="10"/>
                  </a:cubicBezTo>
                  <a:cubicBezTo>
                    <a:pt x="3672" y="56"/>
                    <a:pt x="3317" y="270"/>
                    <a:pt x="2979" y="545"/>
                  </a:cubicBezTo>
                  <a:cubicBezTo>
                    <a:pt x="2640" y="821"/>
                    <a:pt x="2317" y="1157"/>
                    <a:pt x="2009" y="1570"/>
                  </a:cubicBezTo>
                  <a:cubicBezTo>
                    <a:pt x="1702" y="1983"/>
                    <a:pt x="1410" y="2473"/>
                    <a:pt x="1170" y="3023"/>
                  </a:cubicBezTo>
                  <a:cubicBezTo>
                    <a:pt x="930" y="3574"/>
                    <a:pt x="743" y="4186"/>
                    <a:pt x="576" y="4890"/>
                  </a:cubicBezTo>
                  <a:cubicBezTo>
                    <a:pt x="409" y="5593"/>
                    <a:pt x="263" y="6389"/>
                    <a:pt x="169" y="7291"/>
                  </a:cubicBezTo>
                  <a:cubicBezTo>
                    <a:pt x="75" y="8194"/>
                    <a:pt x="34" y="9204"/>
                    <a:pt x="13" y="10213"/>
                  </a:cubicBezTo>
                  <a:cubicBezTo>
                    <a:pt x="-8" y="11223"/>
                    <a:pt x="-8" y="12233"/>
                    <a:pt x="55" y="13166"/>
                  </a:cubicBezTo>
                  <a:cubicBezTo>
                    <a:pt x="117" y="14099"/>
                    <a:pt x="242" y="14956"/>
                    <a:pt x="388" y="15659"/>
                  </a:cubicBezTo>
                  <a:cubicBezTo>
                    <a:pt x="534" y="16363"/>
                    <a:pt x="701" y="16914"/>
                    <a:pt x="915" y="17464"/>
                  </a:cubicBezTo>
                  <a:cubicBezTo>
                    <a:pt x="1128" y="18015"/>
                    <a:pt x="1389" y="18566"/>
                    <a:pt x="1644" y="18994"/>
                  </a:cubicBezTo>
                  <a:cubicBezTo>
                    <a:pt x="1900" y="19422"/>
                    <a:pt x="2150" y="19728"/>
                    <a:pt x="2468" y="19988"/>
                  </a:cubicBezTo>
                  <a:cubicBezTo>
                    <a:pt x="2786" y="20248"/>
                    <a:pt x="3172" y="20463"/>
                    <a:pt x="3526" y="20616"/>
                  </a:cubicBezTo>
                  <a:cubicBezTo>
                    <a:pt x="3880" y="20769"/>
                    <a:pt x="4204" y="20860"/>
                    <a:pt x="4568" y="20922"/>
                  </a:cubicBezTo>
                  <a:cubicBezTo>
                    <a:pt x="4933" y="20983"/>
                    <a:pt x="5340" y="21013"/>
                    <a:pt x="5731" y="21044"/>
                  </a:cubicBezTo>
                  <a:cubicBezTo>
                    <a:pt x="6122" y="21074"/>
                    <a:pt x="6497" y="21105"/>
                    <a:pt x="6878" y="21136"/>
                  </a:cubicBezTo>
                  <a:cubicBezTo>
                    <a:pt x="7258" y="21166"/>
                    <a:pt x="7644" y="21197"/>
                    <a:pt x="8050" y="21212"/>
                  </a:cubicBezTo>
                  <a:cubicBezTo>
                    <a:pt x="8457" y="21227"/>
                    <a:pt x="8884" y="21227"/>
                    <a:pt x="9254" y="21258"/>
                  </a:cubicBezTo>
                  <a:cubicBezTo>
                    <a:pt x="9624" y="21289"/>
                    <a:pt x="9937" y="21350"/>
                    <a:pt x="10271" y="21396"/>
                  </a:cubicBezTo>
                  <a:cubicBezTo>
                    <a:pt x="10604" y="21442"/>
                    <a:pt x="10959" y="21472"/>
                    <a:pt x="11339" y="21503"/>
                  </a:cubicBezTo>
                  <a:cubicBezTo>
                    <a:pt x="11720" y="21533"/>
                    <a:pt x="12126" y="21564"/>
                    <a:pt x="12543" y="21549"/>
                  </a:cubicBezTo>
                  <a:cubicBezTo>
                    <a:pt x="12960" y="21533"/>
                    <a:pt x="13388" y="21472"/>
                    <a:pt x="13789" y="21396"/>
                  </a:cubicBezTo>
                  <a:cubicBezTo>
                    <a:pt x="14190" y="21319"/>
                    <a:pt x="14566" y="21227"/>
                    <a:pt x="14899" y="21151"/>
                  </a:cubicBezTo>
                  <a:cubicBezTo>
                    <a:pt x="15233" y="21074"/>
                    <a:pt x="15525" y="21013"/>
                    <a:pt x="15864" y="20922"/>
                  </a:cubicBezTo>
                  <a:cubicBezTo>
                    <a:pt x="16202" y="20830"/>
                    <a:pt x="16588" y="20707"/>
                    <a:pt x="16937" y="20554"/>
                  </a:cubicBezTo>
                  <a:cubicBezTo>
                    <a:pt x="17287" y="20401"/>
                    <a:pt x="17599" y="20218"/>
                    <a:pt x="17917" y="19958"/>
                  </a:cubicBezTo>
                  <a:cubicBezTo>
                    <a:pt x="18235" y="19698"/>
                    <a:pt x="18558" y="19361"/>
                    <a:pt x="18861" y="19009"/>
                  </a:cubicBezTo>
                  <a:cubicBezTo>
                    <a:pt x="19163" y="18657"/>
                    <a:pt x="19445" y="18290"/>
                    <a:pt x="19695" y="17770"/>
                  </a:cubicBezTo>
                  <a:cubicBezTo>
                    <a:pt x="19945" y="17250"/>
                    <a:pt x="20164" y="16577"/>
                    <a:pt x="20362" y="15827"/>
                  </a:cubicBezTo>
                  <a:cubicBezTo>
                    <a:pt x="20560" y="15078"/>
                    <a:pt x="20737" y="14252"/>
                    <a:pt x="20914" y="13303"/>
                  </a:cubicBezTo>
                  <a:cubicBezTo>
                    <a:pt x="21092" y="12355"/>
                    <a:pt x="21269" y="11284"/>
                    <a:pt x="21389" y="10382"/>
                  </a:cubicBezTo>
                  <a:cubicBezTo>
                    <a:pt x="21509" y="9479"/>
                    <a:pt x="21571" y="8745"/>
                    <a:pt x="21582" y="8026"/>
                  </a:cubicBezTo>
                  <a:cubicBezTo>
                    <a:pt x="21592" y="7307"/>
                    <a:pt x="21550" y="6603"/>
                    <a:pt x="21420" y="5991"/>
                  </a:cubicBezTo>
                  <a:cubicBezTo>
                    <a:pt x="21290" y="5379"/>
                    <a:pt x="21071" y="4859"/>
                    <a:pt x="20795" y="4446"/>
                  </a:cubicBezTo>
                  <a:cubicBezTo>
                    <a:pt x="20518" y="4033"/>
                    <a:pt x="20185" y="3727"/>
                    <a:pt x="19799" y="3437"/>
                  </a:cubicBezTo>
                  <a:cubicBezTo>
                    <a:pt x="19413" y="3146"/>
                    <a:pt x="18975" y="2871"/>
                    <a:pt x="18584" y="2641"/>
                  </a:cubicBezTo>
                  <a:cubicBezTo>
                    <a:pt x="18194" y="2412"/>
                    <a:pt x="17850" y="2228"/>
                    <a:pt x="17464" y="2044"/>
                  </a:cubicBezTo>
                  <a:cubicBezTo>
                    <a:pt x="17078" y="1861"/>
                    <a:pt x="16651" y="1677"/>
                    <a:pt x="16244" y="1509"/>
                  </a:cubicBezTo>
                  <a:cubicBezTo>
                    <a:pt x="15838" y="1341"/>
                    <a:pt x="15452" y="1188"/>
                    <a:pt x="15087" y="1081"/>
                  </a:cubicBezTo>
                  <a:cubicBezTo>
                    <a:pt x="14722" y="974"/>
                    <a:pt x="14378" y="912"/>
                    <a:pt x="13992" y="882"/>
                  </a:cubicBezTo>
                  <a:cubicBezTo>
                    <a:pt x="13607" y="851"/>
                    <a:pt x="13179" y="851"/>
                    <a:pt x="12747" y="836"/>
                  </a:cubicBezTo>
                  <a:cubicBezTo>
                    <a:pt x="12314" y="821"/>
                    <a:pt x="11876" y="790"/>
                    <a:pt x="11459" y="790"/>
                  </a:cubicBezTo>
                  <a:cubicBezTo>
                    <a:pt x="11042" y="790"/>
                    <a:pt x="10646" y="821"/>
                    <a:pt x="10229" y="836"/>
                  </a:cubicBezTo>
                  <a:cubicBezTo>
                    <a:pt x="9812" y="851"/>
                    <a:pt x="9374" y="851"/>
                    <a:pt x="8968" y="867"/>
                  </a:cubicBezTo>
                  <a:cubicBezTo>
                    <a:pt x="8561" y="882"/>
                    <a:pt x="8186" y="912"/>
                    <a:pt x="7805" y="912"/>
                  </a:cubicBezTo>
                  <a:cubicBezTo>
                    <a:pt x="7425" y="912"/>
                    <a:pt x="7039" y="882"/>
                    <a:pt x="6659" y="867"/>
                  </a:cubicBezTo>
                  <a:cubicBezTo>
                    <a:pt x="6278" y="851"/>
                    <a:pt x="5903" y="851"/>
                    <a:pt x="5528" y="897"/>
                  </a:cubicBezTo>
                  <a:cubicBezTo>
                    <a:pt x="5152" y="943"/>
                    <a:pt x="4777" y="1035"/>
                    <a:pt x="4396" y="1234"/>
                  </a:cubicBezTo>
                  <a:cubicBezTo>
                    <a:pt x="4016" y="1433"/>
                    <a:pt x="3630" y="1739"/>
                    <a:pt x="3245" y="2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356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27710" y="7497616"/>
              <a:ext cx="174351" cy="1217469"/>
            </a:xfrm>
            <a:prstGeom prst="rect">
              <a:avLst/>
            </a:prstGeom>
            <a:effectLst/>
          </p:spPr>
        </p:pic>
        <p:pic>
          <p:nvPicPr>
            <p:cNvPr id="4358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39884" y="7175928"/>
              <a:ext cx="5373943" cy="150451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Drawing"/>
          <p:cNvGrpSpPr/>
          <p:nvPr/>
        </p:nvGrpSpPr>
        <p:grpSpPr>
          <a:xfrm>
            <a:off x="20444" y="546399"/>
            <a:ext cx="12366765" cy="6180025"/>
            <a:chOff x="0" y="0"/>
            <a:chExt cx="12366763" cy="6180023"/>
          </a:xfrm>
        </p:grpSpPr>
        <p:sp>
          <p:nvSpPr>
            <p:cNvPr id="389" name="Line"/>
            <p:cNvSpPr/>
            <p:nvPr/>
          </p:nvSpPr>
          <p:spPr>
            <a:xfrm>
              <a:off x="747554" y="64298"/>
              <a:ext cx="329620" cy="61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409" fill="norm" stroke="1" extrusionOk="0">
                  <a:moveTo>
                    <a:pt x="3327" y="1420"/>
                  </a:moveTo>
                  <a:cubicBezTo>
                    <a:pt x="2677" y="1685"/>
                    <a:pt x="2027" y="1951"/>
                    <a:pt x="1702" y="3323"/>
                  </a:cubicBezTo>
                  <a:cubicBezTo>
                    <a:pt x="1378" y="4695"/>
                    <a:pt x="1378" y="7174"/>
                    <a:pt x="1459" y="9608"/>
                  </a:cubicBezTo>
                  <a:cubicBezTo>
                    <a:pt x="1540" y="12043"/>
                    <a:pt x="1702" y="14433"/>
                    <a:pt x="1946" y="15849"/>
                  </a:cubicBezTo>
                  <a:cubicBezTo>
                    <a:pt x="2190" y="17266"/>
                    <a:pt x="2514" y="17708"/>
                    <a:pt x="2839" y="17664"/>
                  </a:cubicBezTo>
                  <a:cubicBezTo>
                    <a:pt x="3164" y="17620"/>
                    <a:pt x="3489" y="17089"/>
                    <a:pt x="3489" y="15672"/>
                  </a:cubicBezTo>
                  <a:cubicBezTo>
                    <a:pt x="3489" y="14256"/>
                    <a:pt x="3164" y="11954"/>
                    <a:pt x="2514" y="9830"/>
                  </a:cubicBezTo>
                  <a:cubicBezTo>
                    <a:pt x="1865" y="7705"/>
                    <a:pt x="890" y="5758"/>
                    <a:pt x="403" y="4297"/>
                  </a:cubicBezTo>
                  <a:cubicBezTo>
                    <a:pt x="-84" y="2836"/>
                    <a:pt x="-84" y="1863"/>
                    <a:pt x="160" y="1199"/>
                  </a:cubicBezTo>
                  <a:cubicBezTo>
                    <a:pt x="403" y="535"/>
                    <a:pt x="890" y="181"/>
                    <a:pt x="2677" y="48"/>
                  </a:cubicBezTo>
                  <a:cubicBezTo>
                    <a:pt x="4463" y="-85"/>
                    <a:pt x="7549" y="4"/>
                    <a:pt x="10960" y="1066"/>
                  </a:cubicBezTo>
                  <a:cubicBezTo>
                    <a:pt x="14370" y="2128"/>
                    <a:pt x="18105" y="4164"/>
                    <a:pt x="19811" y="6510"/>
                  </a:cubicBezTo>
                  <a:cubicBezTo>
                    <a:pt x="21516" y="8856"/>
                    <a:pt x="21191" y="11512"/>
                    <a:pt x="19567" y="13769"/>
                  </a:cubicBezTo>
                  <a:cubicBezTo>
                    <a:pt x="17943" y="16026"/>
                    <a:pt x="15020" y="17885"/>
                    <a:pt x="12096" y="19125"/>
                  </a:cubicBezTo>
                  <a:cubicBezTo>
                    <a:pt x="9173" y="20364"/>
                    <a:pt x="6250" y="20984"/>
                    <a:pt x="4382" y="21249"/>
                  </a:cubicBezTo>
                  <a:cubicBezTo>
                    <a:pt x="2514" y="21515"/>
                    <a:pt x="1702" y="21426"/>
                    <a:pt x="1296" y="21161"/>
                  </a:cubicBezTo>
                  <a:cubicBezTo>
                    <a:pt x="890" y="20895"/>
                    <a:pt x="890" y="20453"/>
                    <a:pt x="2271" y="19745"/>
                  </a:cubicBezTo>
                  <a:cubicBezTo>
                    <a:pt x="3651" y="19036"/>
                    <a:pt x="6412" y="18063"/>
                    <a:pt x="9173" y="17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1321251" y="335286"/>
              <a:ext cx="145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1305918" y="519290"/>
              <a:ext cx="161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1751996" y="26596"/>
              <a:ext cx="190271" cy="767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398" fill="norm" stroke="1" extrusionOk="0">
                  <a:moveTo>
                    <a:pt x="21160" y="2622"/>
                  </a:moveTo>
                  <a:cubicBezTo>
                    <a:pt x="21160" y="1981"/>
                    <a:pt x="21160" y="1339"/>
                    <a:pt x="19739" y="804"/>
                  </a:cubicBezTo>
                  <a:cubicBezTo>
                    <a:pt x="18318" y="270"/>
                    <a:pt x="15476" y="-158"/>
                    <a:pt x="12349" y="56"/>
                  </a:cubicBezTo>
                  <a:cubicBezTo>
                    <a:pt x="9223" y="270"/>
                    <a:pt x="5813" y="1125"/>
                    <a:pt x="3823" y="2016"/>
                  </a:cubicBezTo>
                  <a:cubicBezTo>
                    <a:pt x="1834" y="2907"/>
                    <a:pt x="1265" y="3834"/>
                    <a:pt x="2544" y="4832"/>
                  </a:cubicBezTo>
                  <a:cubicBezTo>
                    <a:pt x="3823" y="5830"/>
                    <a:pt x="6949" y="6899"/>
                    <a:pt x="9081" y="8004"/>
                  </a:cubicBezTo>
                  <a:cubicBezTo>
                    <a:pt x="11213" y="9109"/>
                    <a:pt x="12349" y="10250"/>
                    <a:pt x="12918" y="10998"/>
                  </a:cubicBezTo>
                  <a:cubicBezTo>
                    <a:pt x="13486" y="11747"/>
                    <a:pt x="13486" y="12103"/>
                    <a:pt x="12207" y="12495"/>
                  </a:cubicBezTo>
                  <a:cubicBezTo>
                    <a:pt x="10928" y="12888"/>
                    <a:pt x="8371" y="13315"/>
                    <a:pt x="5813" y="13636"/>
                  </a:cubicBezTo>
                  <a:cubicBezTo>
                    <a:pt x="3255" y="13957"/>
                    <a:pt x="697" y="14171"/>
                    <a:pt x="128" y="14242"/>
                  </a:cubicBezTo>
                  <a:cubicBezTo>
                    <a:pt x="-440" y="14313"/>
                    <a:pt x="981" y="14242"/>
                    <a:pt x="2402" y="14171"/>
                  </a:cubicBezTo>
                  <a:cubicBezTo>
                    <a:pt x="3823" y="14099"/>
                    <a:pt x="5244" y="14028"/>
                    <a:pt x="6381" y="14135"/>
                  </a:cubicBezTo>
                  <a:cubicBezTo>
                    <a:pt x="7518" y="14242"/>
                    <a:pt x="8371" y="14527"/>
                    <a:pt x="8228" y="15240"/>
                  </a:cubicBezTo>
                  <a:cubicBezTo>
                    <a:pt x="8086" y="15953"/>
                    <a:pt x="6949" y="17093"/>
                    <a:pt x="5671" y="18020"/>
                  </a:cubicBezTo>
                  <a:cubicBezTo>
                    <a:pt x="4392" y="18947"/>
                    <a:pt x="2971" y="19660"/>
                    <a:pt x="2260" y="20194"/>
                  </a:cubicBezTo>
                  <a:cubicBezTo>
                    <a:pt x="1549" y="20729"/>
                    <a:pt x="1549" y="21086"/>
                    <a:pt x="2402" y="21264"/>
                  </a:cubicBezTo>
                  <a:cubicBezTo>
                    <a:pt x="3255" y="21442"/>
                    <a:pt x="4960" y="21442"/>
                    <a:pt x="7376" y="21264"/>
                  </a:cubicBezTo>
                  <a:cubicBezTo>
                    <a:pt x="9792" y="21086"/>
                    <a:pt x="12918" y="20729"/>
                    <a:pt x="16044" y="20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2283659" y="181949"/>
              <a:ext cx="18949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600"/>
                    <a:pt x="3818" y="7200"/>
                    <a:pt x="1118" y="10800"/>
                  </a:cubicBezTo>
                  <a:cubicBezTo>
                    <a:pt x="-1582" y="14400"/>
                    <a:pt x="1118" y="1800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2356275" y="595959"/>
              <a:ext cx="76669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3927"/>
                    <a:pt x="17280" y="7855"/>
                    <a:pt x="13680" y="11455"/>
                  </a:cubicBezTo>
                  <a:cubicBezTo>
                    <a:pt x="10080" y="15055"/>
                    <a:pt x="5040" y="183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2808618" y="148726"/>
              <a:ext cx="244200" cy="500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90" fill="norm" stroke="1" extrusionOk="0">
                  <a:moveTo>
                    <a:pt x="0" y="2412"/>
                  </a:moveTo>
                  <a:cubicBezTo>
                    <a:pt x="2475" y="1644"/>
                    <a:pt x="4950" y="877"/>
                    <a:pt x="8213" y="438"/>
                  </a:cubicBezTo>
                  <a:cubicBezTo>
                    <a:pt x="11475" y="0"/>
                    <a:pt x="15525" y="-110"/>
                    <a:pt x="18000" y="109"/>
                  </a:cubicBezTo>
                  <a:cubicBezTo>
                    <a:pt x="20475" y="329"/>
                    <a:pt x="21375" y="877"/>
                    <a:pt x="21487" y="2138"/>
                  </a:cubicBezTo>
                  <a:cubicBezTo>
                    <a:pt x="21600" y="3399"/>
                    <a:pt x="20925" y="5372"/>
                    <a:pt x="19688" y="8387"/>
                  </a:cubicBezTo>
                  <a:cubicBezTo>
                    <a:pt x="18450" y="11403"/>
                    <a:pt x="16650" y="15460"/>
                    <a:pt x="15750" y="17817"/>
                  </a:cubicBezTo>
                  <a:cubicBezTo>
                    <a:pt x="14850" y="20174"/>
                    <a:pt x="14850" y="20832"/>
                    <a:pt x="14850" y="2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2900620" y="450289"/>
              <a:ext cx="23000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" y="18600"/>
                    <a:pt x="480" y="15600"/>
                    <a:pt x="4080" y="12000"/>
                  </a:cubicBezTo>
                  <a:cubicBezTo>
                    <a:pt x="7680" y="8400"/>
                    <a:pt x="14640" y="4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3207294" y="595959"/>
              <a:ext cx="76670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3471916" y="171386"/>
              <a:ext cx="210723" cy="41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227" fill="norm" stroke="1" extrusionOk="0">
                  <a:moveTo>
                    <a:pt x="21203" y="8345"/>
                  </a:moveTo>
                  <a:cubicBezTo>
                    <a:pt x="20174" y="5873"/>
                    <a:pt x="19146" y="3400"/>
                    <a:pt x="17346" y="1839"/>
                  </a:cubicBezTo>
                  <a:cubicBezTo>
                    <a:pt x="15546" y="278"/>
                    <a:pt x="12974" y="-373"/>
                    <a:pt x="9889" y="213"/>
                  </a:cubicBezTo>
                  <a:cubicBezTo>
                    <a:pt x="6803" y="798"/>
                    <a:pt x="3203" y="2620"/>
                    <a:pt x="1403" y="4246"/>
                  </a:cubicBezTo>
                  <a:cubicBezTo>
                    <a:pt x="-397" y="5873"/>
                    <a:pt x="-397" y="7304"/>
                    <a:pt x="1017" y="8150"/>
                  </a:cubicBezTo>
                  <a:cubicBezTo>
                    <a:pt x="2432" y="8996"/>
                    <a:pt x="5260" y="9256"/>
                    <a:pt x="8089" y="8931"/>
                  </a:cubicBezTo>
                  <a:cubicBezTo>
                    <a:pt x="10917" y="8605"/>
                    <a:pt x="13746" y="7694"/>
                    <a:pt x="15932" y="6784"/>
                  </a:cubicBezTo>
                  <a:cubicBezTo>
                    <a:pt x="18117" y="5873"/>
                    <a:pt x="19660" y="4962"/>
                    <a:pt x="20303" y="4832"/>
                  </a:cubicBezTo>
                  <a:cubicBezTo>
                    <a:pt x="20946" y="4702"/>
                    <a:pt x="20689" y="5352"/>
                    <a:pt x="19789" y="7304"/>
                  </a:cubicBezTo>
                  <a:cubicBezTo>
                    <a:pt x="18889" y="9256"/>
                    <a:pt x="17346" y="12509"/>
                    <a:pt x="16446" y="15046"/>
                  </a:cubicBezTo>
                  <a:cubicBezTo>
                    <a:pt x="15546" y="17584"/>
                    <a:pt x="15289" y="19405"/>
                    <a:pt x="15032" y="212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3736306" y="626626"/>
              <a:ext cx="115004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5280"/>
                    <a:pt x="10080" y="10560"/>
                    <a:pt x="6480" y="14160"/>
                  </a:cubicBezTo>
                  <a:cubicBezTo>
                    <a:pt x="2880" y="17760"/>
                    <a:pt x="1440" y="196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4226984" y="138067"/>
              <a:ext cx="237673" cy="532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21600" y="1149"/>
                  </a:moveTo>
                  <a:cubicBezTo>
                    <a:pt x="21600" y="635"/>
                    <a:pt x="21600" y="121"/>
                    <a:pt x="21135" y="18"/>
                  </a:cubicBezTo>
                  <a:cubicBezTo>
                    <a:pt x="20671" y="-85"/>
                    <a:pt x="19742" y="224"/>
                    <a:pt x="17187" y="2024"/>
                  </a:cubicBezTo>
                  <a:cubicBezTo>
                    <a:pt x="14632" y="3824"/>
                    <a:pt x="10452" y="7115"/>
                    <a:pt x="7548" y="9944"/>
                  </a:cubicBezTo>
                  <a:cubicBezTo>
                    <a:pt x="4645" y="12772"/>
                    <a:pt x="3019" y="15138"/>
                    <a:pt x="2206" y="16784"/>
                  </a:cubicBezTo>
                  <a:cubicBezTo>
                    <a:pt x="1394" y="18429"/>
                    <a:pt x="1394" y="19355"/>
                    <a:pt x="1742" y="20024"/>
                  </a:cubicBezTo>
                  <a:cubicBezTo>
                    <a:pt x="2090" y="20692"/>
                    <a:pt x="2787" y="21104"/>
                    <a:pt x="4413" y="21309"/>
                  </a:cubicBezTo>
                  <a:cubicBezTo>
                    <a:pt x="6039" y="21515"/>
                    <a:pt x="8594" y="21515"/>
                    <a:pt x="10800" y="21155"/>
                  </a:cubicBezTo>
                  <a:cubicBezTo>
                    <a:pt x="13006" y="20795"/>
                    <a:pt x="14865" y="20075"/>
                    <a:pt x="15910" y="19149"/>
                  </a:cubicBezTo>
                  <a:cubicBezTo>
                    <a:pt x="16955" y="18224"/>
                    <a:pt x="17187" y="17092"/>
                    <a:pt x="16374" y="16218"/>
                  </a:cubicBezTo>
                  <a:cubicBezTo>
                    <a:pt x="15561" y="15344"/>
                    <a:pt x="13703" y="14726"/>
                    <a:pt x="10800" y="14675"/>
                  </a:cubicBezTo>
                  <a:cubicBezTo>
                    <a:pt x="7897" y="14624"/>
                    <a:pt x="3948" y="15138"/>
                    <a:pt x="0" y="15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4518324" y="687961"/>
              <a:ext cx="14567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4886332" y="218997"/>
              <a:ext cx="260673" cy="441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fill="norm" stroke="1" extrusionOk="0">
                  <a:moveTo>
                    <a:pt x="0" y="4112"/>
                  </a:moveTo>
                  <a:cubicBezTo>
                    <a:pt x="212" y="2885"/>
                    <a:pt x="424" y="1658"/>
                    <a:pt x="953" y="860"/>
                  </a:cubicBezTo>
                  <a:cubicBezTo>
                    <a:pt x="1482" y="62"/>
                    <a:pt x="2329" y="-306"/>
                    <a:pt x="4765" y="308"/>
                  </a:cubicBezTo>
                  <a:cubicBezTo>
                    <a:pt x="7200" y="921"/>
                    <a:pt x="11224" y="2517"/>
                    <a:pt x="13235" y="4480"/>
                  </a:cubicBezTo>
                  <a:cubicBezTo>
                    <a:pt x="15247" y="6444"/>
                    <a:pt x="15247" y="8776"/>
                    <a:pt x="13024" y="11476"/>
                  </a:cubicBezTo>
                  <a:cubicBezTo>
                    <a:pt x="10800" y="14176"/>
                    <a:pt x="6353" y="17244"/>
                    <a:pt x="3706" y="18962"/>
                  </a:cubicBezTo>
                  <a:cubicBezTo>
                    <a:pt x="1059" y="20680"/>
                    <a:pt x="212" y="21049"/>
                    <a:pt x="741" y="21171"/>
                  </a:cubicBezTo>
                  <a:cubicBezTo>
                    <a:pt x="1271" y="21294"/>
                    <a:pt x="3176" y="21171"/>
                    <a:pt x="6882" y="20803"/>
                  </a:cubicBezTo>
                  <a:cubicBezTo>
                    <a:pt x="10588" y="20435"/>
                    <a:pt x="16094" y="19821"/>
                    <a:pt x="21600" y="192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5108670" y="687961"/>
              <a:ext cx="10733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4000"/>
                    <a:pt x="9257" y="8000"/>
                    <a:pt x="5400" y="10800"/>
                  </a:cubicBezTo>
                  <a:cubicBezTo>
                    <a:pt x="1543" y="13600"/>
                    <a:pt x="0" y="15200"/>
                    <a:pt x="0" y="16800"/>
                  </a:cubicBezTo>
                  <a:cubicBezTo>
                    <a:pt x="0" y="18400"/>
                    <a:pt x="1543" y="20000"/>
                    <a:pt x="30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5498203" y="281618"/>
              <a:ext cx="116480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21402" y="0"/>
                  </a:moveTo>
                  <a:cubicBezTo>
                    <a:pt x="15298" y="2585"/>
                    <a:pt x="9193" y="5169"/>
                    <a:pt x="5437" y="8400"/>
                  </a:cubicBezTo>
                  <a:cubicBezTo>
                    <a:pt x="1680" y="11631"/>
                    <a:pt x="272" y="15508"/>
                    <a:pt x="37" y="17815"/>
                  </a:cubicBezTo>
                  <a:cubicBezTo>
                    <a:pt x="-198" y="20123"/>
                    <a:pt x="741" y="20862"/>
                    <a:pt x="16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5686391" y="289285"/>
              <a:ext cx="176526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2" h="21600" fill="norm" stroke="1" extrusionOk="0">
                  <a:moveTo>
                    <a:pt x="15882" y="3176"/>
                  </a:moveTo>
                  <a:cubicBezTo>
                    <a:pt x="14682" y="2541"/>
                    <a:pt x="13482" y="1906"/>
                    <a:pt x="12132" y="1800"/>
                  </a:cubicBezTo>
                  <a:cubicBezTo>
                    <a:pt x="10782" y="1694"/>
                    <a:pt x="9282" y="2118"/>
                    <a:pt x="7182" y="4553"/>
                  </a:cubicBezTo>
                  <a:cubicBezTo>
                    <a:pt x="5082" y="6988"/>
                    <a:pt x="2382" y="11435"/>
                    <a:pt x="1032" y="14188"/>
                  </a:cubicBezTo>
                  <a:cubicBezTo>
                    <a:pt x="-318" y="16941"/>
                    <a:pt x="-318" y="18000"/>
                    <a:pt x="882" y="19165"/>
                  </a:cubicBezTo>
                  <a:cubicBezTo>
                    <a:pt x="2082" y="20329"/>
                    <a:pt x="4482" y="21600"/>
                    <a:pt x="7782" y="21600"/>
                  </a:cubicBezTo>
                  <a:cubicBezTo>
                    <a:pt x="11082" y="21600"/>
                    <a:pt x="15282" y="20329"/>
                    <a:pt x="17832" y="17894"/>
                  </a:cubicBezTo>
                  <a:cubicBezTo>
                    <a:pt x="20382" y="15459"/>
                    <a:pt x="21282" y="11859"/>
                    <a:pt x="20382" y="8682"/>
                  </a:cubicBezTo>
                  <a:cubicBezTo>
                    <a:pt x="19482" y="5506"/>
                    <a:pt x="16782" y="2753"/>
                    <a:pt x="140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5944356" y="0"/>
              <a:ext cx="257176" cy="1002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556" fill="norm" stroke="1" extrusionOk="0">
                  <a:moveTo>
                    <a:pt x="10066" y="286"/>
                  </a:moveTo>
                  <a:cubicBezTo>
                    <a:pt x="10905" y="121"/>
                    <a:pt x="11744" y="-44"/>
                    <a:pt x="13526" y="11"/>
                  </a:cubicBezTo>
                  <a:cubicBezTo>
                    <a:pt x="15309" y="66"/>
                    <a:pt x="18035" y="341"/>
                    <a:pt x="19608" y="973"/>
                  </a:cubicBezTo>
                  <a:cubicBezTo>
                    <a:pt x="21181" y="1605"/>
                    <a:pt x="21600" y="2594"/>
                    <a:pt x="20447" y="3529"/>
                  </a:cubicBezTo>
                  <a:cubicBezTo>
                    <a:pt x="19293" y="4463"/>
                    <a:pt x="16567" y="5342"/>
                    <a:pt x="14365" y="6084"/>
                  </a:cubicBezTo>
                  <a:cubicBezTo>
                    <a:pt x="12163" y="6826"/>
                    <a:pt x="10485" y="7431"/>
                    <a:pt x="10066" y="8420"/>
                  </a:cubicBezTo>
                  <a:cubicBezTo>
                    <a:pt x="9647" y="9409"/>
                    <a:pt x="10485" y="10783"/>
                    <a:pt x="11115" y="12048"/>
                  </a:cubicBezTo>
                  <a:cubicBezTo>
                    <a:pt x="11744" y="13312"/>
                    <a:pt x="12163" y="14466"/>
                    <a:pt x="12478" y="15565"/>
                  </a:cubicBezTo>
                  <a:cubicBezTo>
                    <a:pt x="12792" y="16664"/>
                    <a:pt x="13002" y="17709"/>
                    <a:pt x="11534" y="18643"/>
                  </a:cubicBezTo>
                  <a:cubicBezTo>
                    <a:pt x="10066" y="19577"/>
                    <a:pt x="6920" y="20402"/>
                    <a:pt x="4718" y="20869"/>
                  </a:cubicBezTo>
                  <a:cubicBezTo>
                    <a:pt x="2517" y="21336"/>
                    <a:pt x="1258" y="21446"/>
                    <a:pt x="0" y="21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7696413" y="181949"/>
              <a:ext cx="18984" cy="39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21600" fill="norm" stroke="1" extrusionOk="0">
                  <a:moveTo>
                    <a:pt x="20055" y="0"/>
                  </a:moveTo>
                  <a:cubicBezTo>
                    <a:pt x="14655" y="4068"/>
                    <a:pt x="9255" y="8135"/>
                    <a:pt x="6555" y="11501"/>
                  </a:cubicBezTo>
                  <a:cubicBezTo>
                    <a:pt x="3855" y="14868"/>
                    <a:pt x="3855" y="17532"/>
                    <a:pt x="2505" y="19216"/>
                  </a:cubicBezTo>
                  <a:cubicBezTo>
                    <a:pt x="1155" y="20899"/>
                    <a:pt x="-1545" y="21600"/>
                    <a:pt x="1155" y="21600"/>
                  </a:cubicBezTo>
                  <a:cubicBezTo>
                    <a:pt x="3855" y="21600"/>
                    <a:pt x="11955" y="20899"/>
                    <a:pt x="20055" y="20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7752365" y="243284"/>
              <a:ext cx="147036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21426" y="0"/>
                  </a:moveTo>
                  <a:cubicBezTo>
                    <a:pt x="15467" y="2769"/>
                    <a:pt x="9509" y="5538"/>
                    <a:pt x="5598" y="7754"/>
                  </a:cubicBezTo>
                  <a:cubicBezTo>
                    <a:pt x="1688" y="9969"/>
                    <a:pt x="-174" y="11631"/>
                    <a:pt x="12" y="13385"/>
                  </a:cubicBezTo>
                  <a:cubicBezTo>
                    <a:pt x="198" y="15138"/>
                    <a:pt x="2433" y="16985"/>
                    <a:pt x="4295" y="18369"/>
                  </a:cubicBezTo>
                  <a:cubicBezTo>
                    <a:pt x="6157" y="19754"/>
                    <a:pt x="7647" y="20677"/>
                    <a:pt x="9323" y="21138"/>
                  </a:cubicBezTo>
                  <a:cubicBezTo>
                    <a:pt x="10998" y="21600"/>
                    <a:pt x="12860" y="21600"/>
                    <a:pt x="147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8060403" y="319952"/>
              <a:ext cx="184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8068070" y="388954"/>
              <a:ext cx="26067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94" y="16364"/>
                    <a:pt x="10588" y="11127"/>
                    <a:pt x="14188" y="7527"/>
                  </a:cubicBezTo>
                  <a:cubicBezTo>
                    <a:pt x="17788" y="3927"/>
                    <a:pt x="19694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8430038" y="143615"/>
              <a:ext cx="167045" cy="297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462" fill="norm" stroke="1" extrusionOk="0">
                  <a:moveTo>
                    <a:pt x="19139" y="0"/>
                  </a:moveTo>
                  <a:cubicBezTo>
                    <a:pt x="16560" y="2585"/>
                    <a:pt x="13980" y="5169"/>
                    <a:pt x="10918" y="8215"/>
                  </a:cubicBezTo>
                  <a:cubicBezTo>
                    <a:pt x="7855" y="11262"/>
                    <a:pt x="4309" y="14769"/>
                    <a:pt x="2213" y="17077"/>
                  </a:cubicBezTo>
                  <a:cubicBezTo>
                    <a:pt x="118" y="19385"/>
                    <a:pt x="-527" y="20492"/>
                    <a:pt x="440" y="21046"/>
                  </a:cubicBezTo>
                  <a:cubicBezTo>
                    <a:pt x="1407" y="21600"/>
                    <a:pt x="3986" y="21600"/>
                    <a:pt x="7694" y="21046"/>
                  </a:cubicBezTo>
                  <a:cubicBezTo>
                    <a:pt x="11401" y="20492"/>
                    <a:pt x="16237" y="19385"/>
                    <a:pt x="21073" y="18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8532778" y="335286"/>
              <a:ext cx="5663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600" fill="norm" stroke="1" extrusionOk="0">
                  <a:moveTo>
                    <a:pt x="20813" y="0"/>
                  </a:moveTo>
                  <a:cubicBezTo>
                    <a:pt x="14239" y="4985"/>
                    <a:pt x="7665" y="9969"/>
                    <a:pt x="3909" y="13154"/>
                  </a:cubicBezTo>
                  <a:cubicBezTo>
                    <a:pt x="152" y="16338"/>
                    <a:pt x="-787" y="17723"/>
                    <a:pt x="622" y="18831"/>
                  </a:cubicBezTo>
                  <a:cubicBezTo>
                    <a:pt x="2030" y="19938"/>
                    <a:pt x="5787" y="20769"/>
                    <a:pt x="95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8665141" y="284174"/>
              <a:ext cx="167233" cy="210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5" h="21139" fill="norm" stroke="1" extrusionOk="0">
                  <a:moveTo>
                    <a:pt x="15141" y="2057"/>
                  </a:moveTo>
                  <a:cubicBezTo>
                    <a:pt x="14202" y="1029"/>
                    <a:pt x="13263" y="0"/>
                    <a:pt x="12011" y="0"/>
                  </a:cubicBezTo>
                  <a:cubicBezTo>
                    <a:pt x="10759" y="0"/>
                    <a:pt x="9193" y="1029"/>
                    <a:pt x="7002" y="3986"/>
                  </a:cubicBezTo>
                  <a:cubicBezTo>
                    <a:pt x="4811" y="6943"/>
                    <a:pt x="1993" y="11829"/>
                    <a:pt x="741" y="14914"/>
                  </a:cubicBezTo>
                  <a:cubicBezTo>
                    <a:pt x="-511" y="18000"/>
                    <a:pt x="-198" y="19286"/>
                    <a:pt x="1837" y="20186"/>
                  </a:cubicBezTo>
                  <a:cubicBezTo>
                    <a:pt x="3872" y="21086"/>
                    <a:pt x="7628" y="21600"/>
                    <a:pt x="11228" y="20571"/>
                  </a:cubicBezTo>
                  <a:cubicBezTo>
                    <a:pt x="14828" y="19543"/>
                    <a:pt x="18272" y="16971"/>
                    <a:pt x="19680" y="14400"/>
                  </a:cubicBezTo>
                  <a:cubicBezTo>
                    <a:pt x="21089" y="11829"/>
                    <a:pt x="20463" y="9257"/>
                    <a:pt x="19211" y="7200"/>
                  </a:cubicBezTo>
                  <a:cubicBezTo>
                    <a:pt x="17959" y="5143"/>
                    <a:pt x="16080" y="3600"/>
                    <a:pt x="14202" y="2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0" y="226485"/>
              <a:ext cx="477900" cy="43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1155" y="3483"/>
                  </a:moveTo>
                  <a:cubicBezTo>
                    <a:pt x="578" y="3609"/>
                    <a:pt x="0" y="3735"/>
                    <a:pt x="0" y="3862"/>
                  </a:cubicBezTo>
                  <a:cubicBezTo>
                    <a:pt x="0" y="3988"/>
                    <a:pt x="578" y="4114"/>
                    <a:pt x="2310" y="3609"/>
                  </a:cubicBezTo>
                  <a:cubicBezTo>
                    <a:pt x="4043" y="3104"/>
                    <a:pt x="6930" y="1967"/>
                    <a:pt x="8605" y="1209"/>
                  </a:cubicBezTo>
                  <a:cubicBezTo>
                    <a:pt x="10280" y="451"/>
                    <a:pt x="10742" y="72"/>
                    <a:pt x="10684" y="9"/>
                  </a:cubicBezTo>
                  <a:cubicBezTo>
                    <a:pt x="10627" y="-54"/>
                    <a:pt x="10049" y="199"/>
                    <a:pt x="8836" y="957"/>
                  </a:cubicBezTo>
                  <a:cubicBezTo>
                    <a:pt x="7624" y="1714"/>
                    <a:pt x="5775" y="2978"/>
                    <a:pt x="4563" y="4241"/>
                  </a:cubicBezTo>
                  <a:cubicBezTo>
                    <a:pt x="3350" y="5504"/>
                    <a:pt x="2772" y="6767"/>
                    <a:pt x="2714" y="7588"/>
                  </a:cubicBezTo>
                  <a:cubicBezTo>
                    <a:pt x="2657" y="8409"/>
                    <a:pt x="3119" y="8788"/>
                    <a:pt x="3581" y="9230"/>
                  </a:cubicBezTo>
                  <a:cubicBezTo>
                    <a:pt x="4043" y="9672"/>
                    <a:pt x="4505" y="10178"/>
                    <a:pt x="4794" y="10746"/>
                  </a:cubicBezTo>
                  <a:cubicBezTo>
                    <a:pt x="5082" y="11314"/>
                    <a:pt x="5198" y="11946"/>
                    <a:pt x="4794" y="13020"/>
                  </a:cubicBezTo>
                  <a:cubicBezTo>
                    <a:pt x="4389" y="14093"/>
                    <a:pt x="3465" y="15609"/>
                    <a:pt x="2772" y="16809"/>
                  </a:cubicBezTo>
                  <a:cubicBezTo>
                    <a:pt x="2079" y="18009"/>
                    <a:pt x="1617" y="18893"/>
                    <a:pt x="1502" y="19714"/>
                  </a:cubicBezTo>
                  <a:cubicBezTo>
                    <a:pt x="1386" y="20535"/>
                    <a:pt x="1617" y="21293"/>
                    <a:pt x="1964" y="21420"/>
                  </a:cubicBezTo>
                  <a:cubicBezTo>
                    <a:pt x="2310" y="21546"/>
                    <a:pt x="2772" y="21041"/>
                    <a:pt x="3696" y="19904"/>
                  </a:cubicBezTo>
                  <a:cubicBezTo>
                    <a:pt x="4620" y="18767"/>
                    <a:pt x="6006" y="16999"/>
                    <a:pt x="6930" y="15862"/>
                  </a:cubicBezTo>
                  <a:cubicBezTo>
                    <a:pt x="7855" y="14725"/>
                    <a:pt x="8317" y="14220"/>
                    <a:pt x="8894" y="13967"/>
                  </a:cubicBezTo>
                  <a:cubicBezTo>
                    <a:pt x="9472" y="13714"/>
                    <a:pt x="10165" y="13714"/>
                    <a:pt x="10627" y="14030"/>
                  </a:cubicBezTo>
                  <a:cubicBezTo>
                    <a:pt x="11089" y="14346"/>
                    <a:pt x="11320" y="14978"/>
                    <a:pt x="11435" y="15925"/>
                  </a:cubicBezTo>
                  <a:cubicBezTo>
                    <a:pt x="11551" y="16872"/>
                    <a:pt x="11551" y="18135"/>
                    <a:pt x="11204" y="19272"/>
                  </a:cubicBezTo>
                  <a:cubicBezTo>
                    <a:pt x="10858" y="20409"/>
                    <a:pt x="10165" y="21420"/>
                    <a:pt x="10049" y="21483"/>
                  </a:cubicBezTo>
                  <a:cubicBezTo>
                    <a:pt x="9934" y="21546"/>
                    <a:pt x="10396" y="20662"/>
                    <a:pt x="11147" y="19525"/>
                  </a:cubicBezTo>
                  <a:cubicBezTo>
                    <a:pt x="11897" y="18388"/>
                    <a:pt x="12937" y="16999"/>
                    <a:pt x="13630" y="15988"/>
                  </a:cubicBezTo>
                  <a:cubicBezTo>
                    <a:pt x="14323" y="14978"/>
                    <a:pt x="14670" y="14346"/>
                    <a:pt x="14612" y="14346"/>
                  </a:cubicBezTo>
                  <a:cubicBezTo>
                    <a:pt x="14554" y="14346"/>
                    <a:pt x="14092" y="14978"/>
                    <a:pt x="13745" y="15609"/>
                  </a:cubicBezTo>
                  <a:cubicBezTo>
                    <a:pt x="13399" y="16241"/>
                    <a:pt x="13168" y="16872"/>
                    <a:pt x="13514" y="17757"/>
                  </a:cubicBezTo>
                  <a:cubicBezTo>
                    <a:pt x="13861" y="18641"/>
                    <a:pt x="14785" y="19778"/>
                    <a:pt x="16229" y="20409"/>
                  </a:cubicBezTo>
                  <a:cubicBezTo>
                    <a:pt x="17673" y="21041"/>
                    <a:pt x="19636" y="21167"/>
                    <a:pt x="21600" y="21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94557" y="772296"/>
              <a:ext cx="29134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68" y="15200"/>
                    <a:pt x="8337" y="8800"/>
                    <a:pt x="11937" y="5200"/>
                  </a:cubicBezTo>
                  <a:cubicBezTo>
                    <a:pt x="15537" y="1600"/>
                    <a:pt x="18568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309229" y="772296"/>
              <a:ext cx="12267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523900" y="549958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577568" y="687961"/>
              <a:ext cx="30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223776" y="1506682"/>
              <a:ext cx="169789" cy="529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410" fill="norm" stroke="1" extrusionOk="0">
                  <a:moveTo>
                    <a:pt x="16339" y="3476"/>
                  </a:moveTo>
                  <a:cubicBezTo>
                    <a:pt x="14751" y="2339"/>
                    <a:pt x="13163" y="1203"/>
                    <a:pt x="11575" y="582"/>
                  </a:cubicBezTo>
                  <a:cubicBezTo>
                    <a:pt x="9986" y="-38"/>
                    <a:pt x="8398" y="-141"/>
                    <a:pt x="6333" y="169"/>
                  </a:cubicBezTo>
                  <a:cubicBezTo>
                    <a:pt x="4269" y="479"/>
                    <a:pt x="1728" y="1203"/>
                    <a:pt x="616" y="2701"/>
                  </a:cubicBezTo>
                  <a:cubicBezTo>
                    <a:pt x="-496" y="4200"/>
                    <a:pt x="-178" y="6473"/>
                    <a:pt x="2204" y="8385"/>
                  </a:cubicBezTo>
                  <a:cubicBezTo>
                    <a:pt x="4586" y="10297"/>
                    <a:pt x="9033" y="11848"/>
                    <a:pt x="12051" y="13398"/>
                  </a:cubicBezTo>
                  <a:cubicBezTo>
                    <a:pt x="15069" y="14948"/>
                    <a:pt x="16657" y="16498"/>
                    <a:pt x="16180" y="17687"/>
                  </a:cubicBezTo>
                  <a:cubicBezTo>
                    <a:pt x="15704" y="18875"/>
                    <a:pt x="13163" y="19702"/>
                    <a:pt x="11098" y="20270"/>
                  </a:cubicBezTo>
                  <a:cubicBezTo>
                    <a:pt x="9033" y="20839"/>
                    <a:pt x="7445" y="21149"/>
                    <a:pt x="5539" y="21304"/>
                  </a:cubicBezTo>
                  <a:cubicBezTo>
                    <a:pt x="3633" y="21459"/>
                    <a:pt x="1410" y="21459"/>
                    <a:pt x="616" y="21201"/>
                  </a:cubicBezTo>
                  <a:cubicBezTo>
                    <a:pt x="-178" y="20942"/>
                    <a:pt x="457" y="20426"/>
                    <a:pt x="4110" y="19547"/>
                  </a:cubicBezTo>
                  <a:cubicBezTo>
                    <a:pt x="7763" y="18669"/>
                    <a:pt x="14433" y="17428"/>
                    <a:pt x="21104" y="16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384039" y="1845654"/>
              <a:ext cx="149734" cy="17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065" fill="norm" stroke="1" extrusionOk="0">
                  <a:moveTo>
                    <a:pt x="10880" y="3651"/>
                  </a:moveTo>
                  <a:cubicBezTo>
                    <a:pt x="9110" y="3651"/>
                    <a:pt x="7339" y="3651"/>
                    <a:pt x="5392" y="5020"/>
                  </a:cubicBezTo>
                  <a:cubicBezTo>
                    <a:pt x="3444" y="6389"/>
                    <a:pt x="1319" y="9127"/>
                    <a:pt x="434" y="12169"/>
                  </a:cubicBezTo>
                  <a:cubicBezTo>
                    <a:pt x="-451" y="15211"/>
                    <a:pt x="-97" y="18558"/>
                    <a:pt x="2559" y="20079"/>
                  </a:cubicBezTo>
                  <a:cubicBezTo>
                    <a:pt x="5215" y="21600"/>
                    <a:pt x="10172" y="21296"/>
                    <a:pt x="13713" y="19623"/>
                  </a:cubicBezTo>
                  <a:cubicBezTo>
                    <a:pt x="17254" y="17949"/>
                    <a:pt x="19379" y="14907"/>
                    <a:pt x="20264" y="12625"/>
                  </a:cubicBezTo>
                  <a:cubicBezTo>
                    <a:pt x="21149" y="10344"/>
                    <a:pt x="20795" y="8823"/>
                    <a:pt x="19379" y="7454"/>
                  </a:cubicBezTo>
                  <a:cubicBezTo>
                    <a:pt x="17962" y="6085"/>
                    <a:pt x="15483" y="4868"/>
                    <a:pt x="14775" y="3651"/>
                  </a:cubicBezTo>
                  <a:cubicBezTo>
                    <a:pt x="14067" y="2434"/>
                    <a:pt x="15129" y="1217"/>
                    <a:pt x="161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646570" y="1546318"/>
              <a:ext cx="53668" cy="494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5" fill="norm" stroke="1" extrusionOk="0">
                  <a:moveTo>
                    <a:pt x="21600" y="1000"/>
                  </a:moveTo>
                  <a:cubicBezTo>
                    <a:pt x="17486" y="452"/>
                    <a:pt x="13371" y="-96"/>
                    <a:pt x="9771" y="14"/>
                  </a:cubicBezTo>
                  <a:cubicBezTo>
                    <a:pt x="6171" y="123"/>
                    <a:pt x="3086" y="891"/>
                    <a:pt x="1543" y="3303"/>
                  </a:cubicBezTo>
                  <a:cubicBezTo>
                    <a:pt x="0" y="5715"/>
                    <a:pt x="0" y="9772"/>
                    <a:pt x="0" y="12458"/>
                  </a:cubicBezTo>
                  <a:cubicBezTo>
                    <a:pt x="0" y="15145"/>
                    <a:pt x="0" y="16460"/>
                    <a:pt x="0" y="17831"/>
                  </a:cubicBezTo>
                  <a:cubicBezTo>
                    <a:pt x="0" y="19201"/>
                    <a:pt x="0" y="20627"/>
                    <a:pt x="1029" y="21065"/>
                  </a:cubicBezTo>
                  <a:cubicBezTo>
                    <a:pt x="2057" y="21504"/>
                    <a:pt x="4114" y="20956"/>
                    <a:pt x="6171" y="20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776906" y="1599610"/>
              <a:ext cx="145671" cy="146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9" fill="norm" stroke="1" extrusionOk="0">
                  <a:moveTo>
                    <a:pt x="0" y="1200"/>
                  </a:moveTo>
                  <a:cubicBezTo>
                    <a:pt x="0" y="3030"/>
                    <a:pt x="0" y="4861"/>
                    <a:pt x="0" y="7057"/>
                  </a:cubicBezTo>
                  <a:cubicBezTo>
                    <a:pt x="0" y="9254"/>
                    <a:pt x="0" y="11816"/>
                    <a:pt x="568" y="11816"/>
                  </a:cubicBezTo>
                  <a:cubicBezTo>
                    <a:pt x="1137" y="11816"/>
                    <a:pt x="2274" y="9254"/>
                    <a:pt x="3411" y="7240"/>
                  </a:cubicBezTo>
                  <a:cubicBezTo>
                    <a:pt x="4547" y="5227"/>
                    <a:pt x="5684" y="3762"/>
                    <a:pt x="7011" y="2298"/>
                  </a:cubicBezTo>
                  <a:cubicBezTo>
                    <a:pt x="8337" y="833"/>
                    <a:pt x="9853" y="-631"/>
                    <a:pt x="11937" y="284"/>
                  </a:cubicBezTo>
                  <a:cubicBezTo>
                    <a:pt x="14021" y="1200"/>
                    <a:pt x="16674" y="4494"/>
                    <a:pt x="18379" y="8338"/>
                  </a:cubicBezTo>
                  <a:cubicBezTo>
                    <a:pt x="20084" y="12183"/>
                    <a:pt x="20842" y="16576"/>
                    <a:pt x="21600" y="20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1014578" y="1546647"/>
              <a:ext cx="141536" cy="62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1600" fill="norm" stroke="1" extrusionOk="0">
                  <a:moveTo>
                    <a:pt x="1137" y="0"/>
                  </a:moveTo>
                  <a:cubicBezTo>
                    <a:pt x="4926" y="615"/>
                    <a:pt x="8716" y="1229"/>
                    <a:pt x="12505" y="2898"/>
                  </a:cubicBezTo>
                  <a:cubicBezTo>
                    <a:pt x="16295" y="4566"/>
                    <a:pt x="20084" y="7288"/>
                    <a:pt x="20842" y="10010"/>
                  </a:cubicBezTo>
                  <a:cubicBezTo>
                    <a:pt x="21600" y="12732"/>
                    <a:pt x="19326" y="15454"/>
                    <a:pt x="15347" y="17385"/>
                  </a:cubicBezTo>
                  <a:cubicBezTo>
                    <a:pt x="11368" y="19317"/>
                    <a:pt x="5684" y="204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1931040" y="1546435"/>
              <a:ext cx="299306" cy="59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370" fill="norm" stroke="1" extrusionOk="0">
                  <a:moveTo>
                    <a:pt x="1871" y="6323"/>
                  </a:moveTo>
                  <a:cubicBezTo>
                    <a:pt x="1511" y="9618"/>
                    <a:pt x="1151" y="12913"/>
                    <a:pt x="971" y="15109"/>
                  </a:cubicBezTo>
                  <a:cubicBezTo>
                    <a:pt x="791" y="17306"/>
                    <a:pt x="791" y="18404"/>
                    <a:pt x="881" y="19365"/>
                  </a:cubicBezTo>
                  <a:cubicBezTo>
                    <a:pt x="971" y="20326"/>
                    <a:pt x="1151" y="21150"/>
                    <a:pt x="1241" y="21333"/>
                  </a:cubicBezTo>
                  <a:cubicBezTo>
                    <a:pt x="1331" y="21516"/>
                    <a:pt x="1331" y="21058"/>
                    <a:pt x="1151" y="19045"/>
                  </a:cubicBezTo>
                  <a:cubicBezTo>
                    <a:pt x="971" y="17031"/>
                    <a:pt x="611" y="13462"/>
                    <a:pt x="791" y="10350"/>
                  </a:cubicBezTo>
                  <a:cubicBezTo>
                    <a:pt x="971" y="7238"/>
                    <a:pt x="1691" y="4584"/>
                    <a:pt x="3221" y="2799"/>
                  </a:cubicBezTo>
                  <a:cubicBezTo>
                    <a:pt x="4751" y="1014"/>
                    <a:pt x="7091" y="99"/>
                    <a:pt x="9611" y="8"/>
                  </a:cubicBezTo>
                  <a:cubicBezTo>
                    <a:pt x="12131" y="-84"/>
                    <a:pt x="14831" y="648"/>
                    <a:pt x="16991" y="2479"/>
                  </a:cubicBezTo>
                  <a:cubicBezTo>
                    <a:pt x="19151" y="4309"/>
                    <a:pt x="20771" y="7238"/>
                    <a:pt x="21041" y="9938"/>
                  </a:cubicBezTo>
                  <a:cubicBezTo>
                    <a:pt x="21311" y="12638"/>
                    <a:pt x="20231" y="15109"/>
                    <a:pt x="17621" y="16848"/>
                  </a:cubicBezTo>
                  <a:cubicBezTo>
                    <a:pt x="15011" y="18587"/>
                    <a:pt x="10871" y="19594"/>
                    <a:pt x="8351" y="20143"/>
                  </a:cubicBezTo>
                  <a:cubicBezTo>
                    <a:pt x="5831" y="20692"/>
                    <a:pt x="4931" y="20784"/>
                    <a:pt x="3581" y="20921"/>
                  </a:cubicBezTo>
                  <a:cubicBezTo>
                    <a:pt x="2231" y="21058"/>
                    <a:pt x="431" y="21241"/>
                    <a:pt x="71" y="21287"/>
                  </a:cubicBezTo>
                  <a:cubicBezTo>
                    <a:pt x="-289" y="21333"/>
                    <a:pt x="791" y="21241"/>
                    <a:pt x="1871" y="21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2293662" y="1999515"/>
              <a:ext cx="257820" cy="254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090" fill="norm" stroke="1" extrusionOk="0">
                  <a:moveTo>
                    <a:pt x="6396" y="3769"/>
                  </a:moveTo>
                  <a:cubicBezTo>
                    <a:pt x="6396" y="2710"/>
                    <a:pt x="6396" y="1651"/>
                    <a:pt x="5871" y="910"/>
                  </a:cubicBezTo>
                  <a:cubicBezTo>
                    <a:pt x="5347" y="169"/>
                    <a:pt x="4299" y="-255"/>
                    <a:pt x="3250" y="169"/>
                  </a:cubicBezTo>
                  <a:cubicBezTo>
                    <a:pt x="2202" y="592"/>
                    <a:pt x="1153" y="1863"/>
                    <a:pt x="524" y="3133"/>
                  </a:cubicBezTo>
                  <a:cubicBezTo>
                    <a:pt x="-105" y="4404"/>
                    <a:pt x="-315" y="5674"/>
                    <a:pt x="734" y="7157"/>
                  </a:cubicBezTo>
                  <a:cubicBezTo>
                    <a:pt x="1782" y="8639"/>
                    <a:pt x="4089" y="10333"/>
                    <a:pt x="5557" y="11604"/>
                  </a:cubicBezTo>
                  <a:cubicBezTo>
                    <a:pt x="7025" y="12874"/>
                    <a:pt x="7654" y="13721"/>
                    <a:pt x="7235" y="15204"/>
                  </a:cubicBezTo>
                  <a:cubicBezTo>
                    <a:pt x="6815" y="16686"/>
                    <a:pt x="5347" y="18804"/>
                    <a:pt x="3984" y="19969"/>
                  </a:cubicBezTo>
                  <a:cubicBezTo>
                    <a:pt x="2621" y="21133"/>
                    <a:pt x="1363" y="21345"/>
                    <a:pt x="629" y="20816"/>
                  </a:cubicBezTo>
                  <a:cubicBezTo>
                    <a:pt x="-105" y="20286"/>
                    <a:pt x="-315" y="19016"/>
                    <a:pt x="838" y="17216"/>
                  </a:cubicBezTo>
                  <a:cubicBezTo>
                    <a:pt x="1992" y="15416"/>
                    <a:pt x="4508" y="13086"/>
                    <a:pt x="6710" y="11286"/>
                  </a:cubicBezTo>
                  <a:cubicBezTo>
                    <a:pt x="8912" y="9486"/>
                    <a:pt x="10800" y="8216"/>
                    <a:pt x="12372" y="6945"/>
                  </a:cubicBezTo>
                  <a:cubicBezTo>
                    <a:pt x="13945" y="5674"/>
                    <a:pt x="15203" y="4404"/>
                    <a:pt x="15518" y="4192"/>
                  </a:cubicBezTo>
                  <a:cubicBezTo>
                    <a:pt x="15833" y="3980"/>
                    <a:pt x="15203" y="4827"/>
                    <a:pt x="14679" y="6310"/>
                  </a:cubicBezTo>
                  <a:cubicBezTo>
                    <a:pt x="14155" y="7792"/>
                    <a:pt x="13735" y="9910"/>
                    <a:pt x="13840" y="11392"/>
                  </a:cubicBezTo>
                  <a:cubicBezTo>
                    <a:pt x="13945" y="12874"/>
                    <a:pt x="14574" y="13721"/>
                    <a:pt x="15413" y="14145"/>
                  </a:cubicBezTo>
                  <a:cubicBezTo>
                    <a:pt x="16252" y="14569"/>
                    <a:pt x="17301" y="14569"/>
                    <a:pt x="18244" y="14145"/>
                  </a:cubicBezTo>
                  <a:cubicBezTo>
                    <a:pt x="19188" y="13721"/>
                    <a:pt x="20027" y="12874"/>
                    <a:pt x="20551" y="11921"/>
                  </a:cubicBezTo>
                  <a:cubicBezTo>
                    <a:pt x="21075" y="10969"/>
                    <a:pt x="21285" y="9910"/>
                    <a:pt x="21075" y="9063"/>
                  </a:cubicBezTo>
                  <a:cubicBezTo>
                    <a:pt x="20866" y="8216"/>
                    <a:pt x="20236" y="7580"/>
                    <a:pt x="19607" y="6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2555613" y="1960656"/>
              <a:ext cx="199338" cy="216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0" y="11435"/>
                  </a:moveTo>
                  <a:cubicBezTo>
                    <a:pt x="1108" y="10673"/>
                    <a:pt x="2215" y="9911"/>
                    <a:pt x="3462" y="9275"/>
                  </a:cubicBezTo>
                  <a:cubicBezTo>
                    <a:pt x="4708" y="8640"/>
                    <a:pt x="6092" y="8132"/>
                    <a:pt x="7200" y="8386"/>
                  </a:cubicBezTo>
                  <a:cubicBezTo>
                    <a:pt x="8308" y="8640"/>
                    <a:pt x="9138" y="9656"/>
                    <a:pt x="9692" y="11562"/>
                  </a:cubicBezTo>
                  <a:cubicBezTo>
                    <a:pt x="10246" y="13468"/>
                    <a:pt x="10523" y="16264"/>
                    <a:pt x="10523" y="18296"/>
                  </a:cubicBezTo>
                  <a:cubicBezTo>
                    <a:pt x="10523" y="20329"/>
                    <a:pt x="10246" y="21600"/>
                    <a:pt x="9969" y="21473"/>
                  </a:cubicBezTo>
                  <a:cubicBezTo>
                    <a:pt x="9692" y="21346"/>
                    <a:pt x="9415" y="19821"/>
                    <a:pt x="10800" y="16518"/>
                  </a:cubicBezTo>
                  <a:cubicBezTo>
                    <a:pt x="12185" y="13214"/>
                    <a:pt x="15231" y="8132"/>
                    <a:pt x="17308" y="5082"/>
                  </a:cubicBezTo>
                  <a:cubicBezTo>
                    <a:pt x="19385" y="2033"/>
                    <a:pt x="20492" y="101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2820417" y="1822653"/>
              <a:ext cx="80204" cy="378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485" fill="norm" stroke="1" extrusionOk="0">
                  <a:moveTo>
                    <a:pt x="9034" y="0"/>
                  </a:moveTo>
                  <a:cubicBezTo>
                    <a:pt x="6334" y="3334"/>
                    <a:pt x="3634" y="6668"/>
                    <a:pt x="1946" y="9930"/>
                  </a:cubicBezTo>
                  <a:cubicBezTo>
                    <a:pt x="259" y="13192"/>
                    <a:pt x="-416" y="16381"/>
                    <a:pt x="259" y="18266"/>
                  </a:cubicBezTo>
                  <a:cubicBezTo>
                    <a:pt x="934" y="20150"/>
                    <a:pt x="2959" y="20730"/>
                    <a:pt x="5659" y="21093"/>
                  </a:cubicBezTo>
                  <a:cubicBezTo>
                    <a:pt x="8359" y="21455"/>
                    <a:pt x="11734" y="21600"/>
                    <a:pt x="14434" y="21383"/>
                  </a:cubicBezTo>
                  <a:cubicBezTo>
                    <a:pt x="17134" y="21165"/>
                    <a:pt x="19159" y="20585"/>
                    <a:pt x="21184" y="20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2831619" y="1991324"/>
              <a:ext cx="130337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47" y="18000"/>
                    <a:pt x="1694" y="14400"/>
                    <a:pt x="5294" y="10800"/>
                  </a:cubicBezTo>
                  <a:cubicBezTo>
                    <a:pt x="8894" y="7200"/>
                    <a:pt x="1524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3199627" y="1745985"/>
              <a:ext cx="115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3222628" y="1860987"/>
              <a:ext cx="191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84" y="16800"/>
                    <a:pt x="10368" y="12000"/>
                    <a:pt x="13968" y="8400"/>
                  </a:cubicBezTo>
                  <a:cubicBezTo>
                    <a:pt x="17568" y="4800"/>
                    <a:pt x="1958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3741314" y="1475689"/>
              <a:ext cx="178997" cy="598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34" fill="norm" stroke="1" extrusionOk="0">
                  <a:moveTo>
                    <a:pt x="21308" y="1168"/>
                  </a:moveTo>
                  <a:cubicBezTo>
                    <a:pt x="20395" y="802"/>
                    <a:pt x="19483" y="436"/>
                    <a:pt x="17201" y="207"/>
                  </a:cubicBezTo>
                  <a:cubicBezTo>
                    <a:pt x="14919" y="-21"/>
                    <a:pt x="11269" y="-113"/>
                    <a:pt x="8074" y="207"/>
                  </a:cubicBezTo>
                  <a:cubicBezTo>
                    <a:pt x="4880" y="528"/>
                    <a:pt x="2142" y="1260"/>
                    <a:pt x="925" y="1855"/>
                  </a:cubicBezTo>
                  <a:cubicBezTo>
                    <a:pt x="-292" y="2450"/>
                    <a:pt x="12" y="2907"/>
                    <a:pt x="1533" y="3456"/>
                  </a:cubicBezTo>
                  <a:cubicBezTo>
                    <a:pt x="3054" y="4006"/>
                    <a:pt x="5793" y="4646"/>
                    <a:pt x="8378" y="5287"/>
                  </a:cubicBezTo>
                  <a:cubicBezTo>
                    <a:pt x="10964" y="5928"/>
                    <a:pt x="13398" y="6568"/>
                    <a:pt x="14919" y="7163"/>
                  </a:cubicBezTo>
                  <a:cubicBezTo>
                    <a:pt x="16440" y="7758"/>
                    <a:pt x="17049" y="8307"/>
                    <a:pt x="16440" y="8994"/>
                  </a:cubicBezTo>
                  <a:cubicBezTo>
                    <a:pt x="15832" y="9680"/>
                    <a:pt x="14007" y="10504"/>
                    <a:pt x="12029" y="11053"/>
                  </a:cubicBezTo>
                  <a:cubicBezTo>
                    <a:pt x="10052" y="11602"/>
                    <a:pt x="7922" y="11877"/>
                    <a:pt x="6097" y="12060"/>
                  </a:cubicBezTo>
                  <a:cubicBezTo>
                    <a:pt x="4271" y="12243"/>
                    <a:pt x="2750" y="12334"/>
                    <a:pt x="1838" y="12151"/>
                  </a:cubicBezTo>
                  <a:cubicBezTo>
                    <a:pt x="925" y="11968"/>
                    <a:pt x="621" y="11511"/>
                    <a:pt x="1229" y="11190"/>
                  </a:cubicBezTo>
                  <a:cubicBezTo>
                    <a:pt x="1838" y="10870"/>
                    <a:pt x="3359" y="10687"/>
                    <a:pt x="5032" y="10641"/>
                  </a:cubicBezTo>
                  <a:cubicBezTo>
                    <a:pt x="6705" y="10595"/>
                    <a:pt x="8531" y="10687"/>
                    <a:pt x="9595" y="10962"/>
                  </a:cubicBezTo>
                  <a:cubicBezTo>
                    <a:pt x="10660" y="11236"/>
                    <a:pt x="10964" y="11694"/>
                    <a:pt x="10052" y="12609"/>
                  </a:cubicBezTo>
                  <a:cubicBezTo>
                    <a:pt x="9139" y="13524"/>
                    <a:pt x="7009" y="14897"/>
                    <a:pt x="5184" y="16087"/>
                  </a:cubicBezTo>
                  <a:cubicBezTo>
                    <a:pt x="3359" y="17277"/>
                    <a:pt x="1838" y="18284"/>
                    <a:pt x="925" y="19153"/>
                  </a:cubicBezTo>
                  <a:cubicBezTo>
                    <a:pt x="12" y="20023"/>
                    <a:pt x="-292" y="20755"/>
                    <a:pt x="316" y="21121"/>
                  </a:cubicBezTo>
                  <a:cubicBezTo>
                    <a:pt x="925" y="21487"/>
                    <a:pt x="2446" y="21487"/>
                    <a:pt x="4576" y="21350"/>
                  </a:cubicBezTo>
                  <a:cubicBezTo>
                    <a:pt x="6705" y="21212"/>
                    <a:pt x="9443" y="20938"/>
                    <a:pt x="11725" y="20618"/>
                  </a:cubicBezTo>
                  <a:cubicBezTo>
                    <a:pt x="14007" y="20297"/>
                    <a:pt x="15832" y="19931"/>
                    <a:pt x="17657" y="19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4093033" y="1615648"/>
              <a:ext cx="18949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440"/>
                    <a:pt x="-1582" y="10880"/>
                    <a:pt x="1118" y="14480"/>
                  </a:cubicBezTo>
                  <a:cubicBezTo>
                    <a:pt x="3818" y="18080"/>
                    <a:pt x="11918" y="19840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4211650" y="1945322"/>
              <a:ext cx="7666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4502990" y="1603882"/>
              <a:ext cx="222339" cy="32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0" y="2780"/>
                  </a:moveTo>
                  <a:cubicBezTo>
                    <a:pt x="745" y="1608"/>
                    <a:pt x="1490" y="436"/>
                    <a:pt x="3228" y="101"/>
                  </a:cubicBezTo>
                  <a:cubicBezTo>
                    <a:pt x="4966" y="-234"/>
                    <a:pt x="7697" y="268"/>
                    <a:pt x="9559" y="1524"/>
                  </a:cubicBezTo>
                  <a:cubicBezTo>
                    <a:pt x="11421" y="2780"/>
                    <a:pt x="12414" y="4789"/>
                    <a:pt x="11793" y="7217"/>
                  </a:cubicBezTo>
                  <a:cubicBezTo>
                    <a:pt x="11172" y="9645"/>
                    <a:pt x="8938" y="12492"/>
                    <a:pt x="7448" y="14333"/>
                  </a:cubicBezTo>
                  <a:cubicBezTo>
                    <a:pt x="5959" y="16175"/>
                    <a:pt x="5214" y="17013"/>
                    <a:pt x="4469" y="18017"/>
                  </a:cubicBezTo>
                  <a:cubicBezTo>
                    <a:pt x="3724" y="19022"/>
                    <a:pt x="2979" y="20194"/>
                    <a:pt x="3476" y="20780"/>
                  </a:cubicBezTo>
                  <a:cubicBezTo>
                    <a:pt x="3972" y="21366"/>
                    <a:pt x="5710" y="21366"/>
                    <a:pt x="8938" y="21031"/>
                  </a:cubicBezTo>
                  <a:cubicBezTo>
                    <a:pt x="12166" y="20696"/>
                    <a:pt x="16883" y="20026"/>
                    <a:pt x="21600" y="19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4717662" y="1975990"/>
              <a:ext cx="7666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5090499" y="1568140"/>
              <a:ext cx="142309" cy="354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382" fill="norm" stroke="1" extrusionOk="0">
                  <a:moveTo>
                    <a:pt x="20884" y="91"/>
                  </a:moveTo>
                  <a:cubicBezTo>
                    <a:pt x="18989" y="-64"/>
                    <a:pt x="17095" y="-218"/>
                    <a:pt x="14252" y="1402"/>
                  </a:cubicBezTo>
                  <a:cubicBezTo>
                    <a:pt x="11410" y="3022"/>
                    <a:pt x="7621" y="6416"/>
                    <a:pt x="4968" y="9502"/>
                  </a:cubicBezTo>
                  <a:cubicBezTo>
                    <a:pt x="2316" y="12588"/>
                    <a:pt x="800" y="15365"/>
                    <a:pt x="231" y="17139"/>
                  </a:cubicBezTo>
                  <a:cubicBezTo>
                    <a:pt x="-337" y="18913"/>
                    <a:pt x="42" y="19685"/>
                    <a:pt x="2505" y="20302"/>
                  </a:cubicBezTo>
                  <a:cubicBezTo>
                    <a:pt x="4968" y="20919"/>
                    <a:pt x="9516" y="21382"/>
                    <a:pt x="12547" y="21382"/>
                  </a:cubicBezTo>
                  <a:cubicBezTo>
                    <a:pt x="15579" y="21382"/>
                    <a:pt x="17095" y="20919"/>
                    <a:pt x="18421" y="20379"/>
                  </a:cubicBezTo>
                  <a:cubicBezTo>
                    <a:pt x="19747" y="19839"/>
                    <a:pt x="20884" y="19222"/>
                    <a:pt x="21074" y="18528"/>
                  </a:cubicBezTo>
                  <a:cubicBezTo>
                    <a:pt x="21263" y="17833"/>
                    <a:pt x="20505" y="17062"/>
                    <a:pt x="18421" y="16522"/>
                  </a:cubicBezTo>
                  <a:cubicBezTo>
                    <a:pt x="16337" y="15982"/>
                    <a:pt x="12926" y="15673"/>
                    <a:pt x="10652" y="15905"/>
                  </a:cubicBezTo>
                  <a:cubicBezTo>
                    <a:pt x="8379" y="16136"/>
                    <a:pt x="7242" y="16908"/>
                    <a:pt x="6105" y="17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5254340" y="1929989"/>
              <a:ext cx="138004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486"/>
                    <a:pt x="12000" y="10971"/>
                    <a:pt x="8400" y="14571"/>
                  </a:cubicBezTo>
                  <a:cubicBezTo>
                    <a:pt x="4800" y="18171"/>
                    <a:pt x="2400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5507346" y="1573811"/>
              <a:ext cx="251863" cy="425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391" fill="norm" stroke="1" extrusionOk="0">
                  <a:moveTo>
                    <a:pt x="0" y="5577"/>
                  </a:moveTo>
                  <a:cubicBezTo>
                    <a:pt x="0" y="4548"/>
                    <a:pt x="0" y="3520"/>
                    <a:pt x="2376" y="2491"/>
                  </a:cubicBezTo>
                  <a:cubicBezTo>
                    <a:pt x="4752" y="1462"/>
                    <a:pt x="9504" y="434"/>
                    <a:pt x="12960" y="112"/>
                  </a:cubicBezTo>
                  <a:cubicBezTo>
                    <a:pt x="16416" y="-209"/>
                    <a:pt x="18576" y="177"/>
                    <a:pt x="19872" y="1077"/>
                  </a:cubicBezTo>
                  <a:cubicBezTo>
                    <a:pt x="21168" y="1977"/>
                    <a:pt x="21600" y="3391"/>
                    <a:pt x="21060" y="5641"/>
                  </a:cubicBezTo>
                  <a:cubicBezTo>
                    <a:pt x="20520" y="7891"/>
                    <a:pt x="19008" y="10977"/>
                    <a:pt x="17496" y="13741"/>
                  </a:cubicBezTo>
                  <a:cubicBezTo>
                    <a:pt x="15984" y="16505"/>
                    <a:pt x="14472" y="18948"/>
                    <a:pt x="12960" y="2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5607015" y="1845654"/>
              <a:ext cx="222339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86" y="15429"/>
                    <a:pt x="3972" y="9257"/>
                    <a:pt x="7572" y="5657"/>
                  </a:cubicBezTo>
                  <a:cubicBezTo>
                    <a:pt x="11172" y="2057"/>
                    <a:pt x="16386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5821686" y="1952989"/>
              <a:ext cx="8433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6105472" y="1598849"/>
              <a:ext cx="155654" cy="47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551" fill="norm" stroke="1" extrusionOk="0">
                  <a:moveTo>
                    <a:pt x="18499" y="4571"/>
                  </a:moveTo>
                  <a:cubicBezTo>
                    <a:pt x="17128" y="3301"/>
                    <a:pt x="15756" y="2030"/>
                    <a:pt x="13356" y="1222"/>
                  </a:cubicBezTo>
                  <a:cubicBezTo>
                    <a:pt x="10956" y="413"/>
                    <a:pt x="7528" y="67"/>
                    <a:pt x="4956" y="9"/>
                  </a:cubicBezTo>
                  <a:cubicBezTo>
                    <a:pt x="2385" y="-49"/>
                    <a:pt x="671" y="182"/>
                    <a:pt x="156" y="875"/>
                  </a:cubicBezTo>
                  <a:cubicBezTo>
                    <a:pt x="-358" y="1568"/>
                    <a:pt x="328" y="2723"/>
                    <a:pt x="3242" y="3416"/>
                  </a:cubicBezTo>
                  <a:cubicBezTo>
                    <a:pt x="6156" y="4109"/>
                    <a:pt x="11299" y="4340"/>
                    <a:pt x="14728" y="4456"/>
                  </a:cubicBezTo>
                  <a:cubicBezTo>
                    <a:pt x="18156" y="4571"/>
                    <a:pt x="19871" y="4571"/>
                    <a:pt x="20556" y="4860"/>
                  </a:cubicBezTo>
                  <a:cubicBezTo>
                    <a:pt x="21242" y="5149"/>
                    <a:pt x="20899" y="5726"/>
                    <a:pt x="19013" y="7806"/>
                  </a:cubicBezTo>
                  <a:cubicBezTo>
                    <a:pt x="17128" y="9885"/>
                    <a:pt x="13699" y="13465"/>
                    <a:pt x="11813" y="16007"/>
                  </a:cubicBezTo>
                  <a:cubicBezTo>
                    <a:pt x="9928" y="18548"/>
                    <a:pt x="9585" y="20049"/>
                    <a:pt x="9242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6266363" y="2098659"/>
              <a:ext cx="99670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6519369" y="1715317"/>
              <a:ext cx="5366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3764"/>
                    <a:pt x="13372" y="7527"/>
                    <a:pt x="9772" y="11127"/>
                  </a:cubicBezTo>
                  <a:cubicBezTo>
                    <a:pt x="6172" y="14727"/>
                    <a:pt x="3086" y="181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6704544" y="1716462"/>
              <a:ext cx="153117" cy="269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1" h="21327" fill="norm" stroke="1" extrusionOk="0">
                  <a:moveTo>
                    <a:pt x="20096" y="1727"/>
                  </a:moveTo>
                  <a:cubicBezTo>
                    <a:pt x="19083" y="919"/>
                    <a:pt x="18071" y="112"/>
                    <a:pt x="16721" y="11"/>
                  </a:cubicBezTo>
                  <a:cubicBezTo>
                    <a:pt x="15371" y="-90"/>
                    <a:pt x="13683" y="516"/>
                    <a:pt x="10983" y="2635"/>
                  </a:cubicBezTo>
                  <a:cubicBezTo>
                    <a:pt x="8283" y="4755"/>
                    <a:pt x="4571" y="8389"/>
                    <a:pt x="2377" y="11316"/>
                  </a:cubicBezTo>
                  <a:cubicBezTo>
                    <a:pt x="183" y="14243"/>
                    <a:pt x="-492" y="16463"/>
                    <a:pt x="352" y="18280"/>
                  </a:cubicBezTo>
                  <a:cubicBezTo>
                    <a:pt x="1195" y="20097"/>
                    <a:pt x="3558" y="21510"/>
                    <a:pt x="7439" y="21308"/>
                  </a:cubicBezTo>
                  <a:cubicBezTo>
                    <a:pt x="11321" y="21106"/>
                    <a:pt x="16720" y="19289"/>
                    <a:pt x="18914" y="15858"/>
                  </a:cubicBezTo>
                  <a:cubicBezTo>
                    <a:pt x="21108" y="12426"/>
                    <a:pt x="20096" y="7379"/>
                    <a:pt x="19083" y="2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6895044" y="1474926"/>
              <a:ext cx="215307" cy="72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529" fill="norm" stroke="1" extrusionOk="0">
                  <a:moveTo>
                    <a:pt x="9795" y="994"/>
                  </a:moveTo>
                  <a:cubicBezTo>
                    <a:pt x="9042" y="690"/>
                    <a:pt x="8288" y="385"/>
                    <a:pt x="8665" y="195"/>
                  </a:cubicBezTo>
                  <a:cubicBezTo>
                    <a:pt x="9042" y="5"/>
                    <a:pt x="10549" y="-71"/>
                    <a:pt x="12558" y="81"/>
                  </a:cubicBezTo>
                  <a:cubicBezTo>
                    <a:pt x="14567" y="233"/>
                    <a:pt x="17079" y="614"/>
                    <a:pt x="18837" y="1336"/>
                  </a:cubicBezTo>
                  <a:cubicBezTo>
                    <a:pt x="20595" y="2059"/>
                    <a:pt x="21600" y="3123"/>
                    <a:pt x="20972" y="4530"/>
                  </a:cubicBezTo>
                  <a:cubicBezTo>
                    <a:pt x="20344" y="5937"/>
                    <a:pt x="18084" y="7687"/>
                    <a:pt x="16074" y="9132"/>
                  </a:cubicBezTo>
                  <a:cubicBezTo>
                    <a:pt x="14065" y="10577"/>
                    <a:pt x="12307" y="11718"/>
                    <a:pt x="11177" y="12478"/>
                  </a:cubicBezTo>
                  <a:cubicBezTo>
                    <a:pt x="10046" y="13239"/>
                    <a:pt x="9544" y="13619"/>
                    <a:pt x="10047" y="14152"/>
                  </a:cubicBezTo>
                  <a:cubicBezTo>
                    <a:pt x="10549" y="14684"/>
                    <a:pt x="12056" y="15368"/>
                    <a:pt x="13060" y="16205"/>
                  </a:cubicBezTo>
                  <a:cubicBezTo>
                    <a:pt x="14065" y="17042"/>
                    <a:pt x="14567" y="18030"/>
                    <a:pt x="13312" y="18905"/>
                  </a:cubicBezTo>
                  <a:cubicBezTo>
                    <a:pt x="12056" y="19780"/>
                    <a:pt x="9042" y="20540"/>
                    <a:pt x="6530" y="20959"/>
                  </a:cubicBezTo>
                  <a:cubicBezTo>
                    <a:pt x="4019" y="21377"/>
                    <a:pt x="2009" y="21453"/>
                    <a:pt x="0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7125049" y="2198328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1995933" y="3156683"/>
              <a:ext cx="7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1995933" y="3049347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2100407" y="3103015"/>
              <a:ext cx="186867" cy="200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473" fill="norm" stroke="1" extrusionOk="0">
                  <a:moveTo>
                    <a:pt x="2078" y="0"/>
                  </a:moveTo>
                  <a:cubicBezTo>
                    <a:pt x="2078" y="6289"/>
                    <a:pt x="2078" y="12577"/>
                    <a:pt x="1786" y="16405"/>
                  </a:cubicBezTo>
                  <a:cubicBezTo>
                    <a:pt x="1494" y="20233"/>
                    <a:pt x="911" y="21600"/>
                    <a:pt x="473" y="21463"/>
                  </a:cubicBezTo>
                  <a:cubicBezTo>
                    <a:pt x="35" y="21327"/>
                    <a:pt x="-257" y="19686"/>
                    <a:pt x="327" y="16678"/>
                  </a:cubicBezTo>
                  <a:cubicBezTo>
                    <a:pt x="911" y="13671"/>
                    <a:pt x="2370" y="9296"/>
                    <a:pt x="3538" y="6562"/>
                  </a:cubicBezTo>
                  <a:cubicBezTo>
                    <a:pt x="4705" y="3828"/>
                    <a:pt x="5581" y="2734"/>
                    <a:pt x="7040" y="1914"/>
                  </a:cubicBezTo>
                  <a:cubicBezTo>
                    <a:pt x="8500" y="1094"/>
                    <a:pt x="10543" y="547"/>
                    <a:pt x="12148" y="1777"/>
                  </a:cubicBezTo>
                  <a:cubicBezTo>
                    <a:pt x="13754" y="3008"/>
                    <a:pt x="14921" y="6015"/>
                    <a:pt x="16381" y="8886"/>
                  </a:cubicBezTo>
                  <a:cubicBezTo>
                    <a:pt x="17840" y="11757"/>
                    <a:pt x="19592" y="14491"/>
                    <a:pt x="21343" y="17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2328163" y="2853265"/>
              <a:ext cx="373121" cy="430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6510" y="14323"/>
                  </a:moveTo>
                  <a:cubicBezTo>
                    <a:pt x="6362" y="13687"/>
                    <a:pt x="6214" y="13052"/>
                    <a:pt x="5770" y="12734"/>
                  </a:cubicBezTo>
                  <a:cubicBezTo>
                    <a:pt x="5326" y="12417"/>
                    <a:pt x="4586" y="12417"/>
                    <a:pt x="3625" y="13306"/>
                  </a:cubicBezTo>
                  <a:cubicBezTo>
                    <a:pt x="2663" y="14196"/>
                    <a:pt x="1479" y="15974"/>
                    <a:pt x="814" y="17245"/>
                  </a:cubicBezTo>
                  <a:cubicBezTo>
                    <a:pt x="148" y="18516"/>
                    <a:pt x="0" y="19278"/>
                    <a:pt x="0" y="19977"/>
                  </a:cubicBezTo>
                  <a:cubicBezTo>
                    <a:pt x="0" y="20676"/>
                    <a:pt x="148" y="21311"/>
                    <a:pt x="888" y="21374"/>
                  </a:cubicBezTo>
                  <a:cubicBezTo>
                    <a:pt x="1627" y="21438"/>
                    <a:pt x="2959" y="20930"/>
                    <a:pt x="4364" y="18706"/>
                  </a:cubicBezTo>
                  <a:cubicBezTo>
                    <a:pt x="5770" y="16483"/>
                    <a:pt x="7249" y="12544"/>
                    <a:pt x="8137" y="9367"/>
                  </a:cubicBezTo>
                  <a:cubicBezTo>
                    <a:pt x="9025" y="6191"/>
                    <a:pt x="9321" y="3777"/>
                    <a:pt x="9468" y="2189"/>
                  </a:cubicBezTo>
                  <a:cubicBezTo>
                    <a:pt x="9616" y="600"/>
                    <a:pt x="9616" y="-162"/>
                    <a:pt x="9395" y="29"/>
                  </a:cubicBezTo>
                  <a:cubicBezTo>
                    <a:pt x="9173" y="219"/>
                    <a:pt x="8729" y="1363"/>
                    <a:pt x="8359" y="3713"/>
                  </a:cubicBezTo>
                  <a:cubicBezTo>
                    <a:pt x="7989" y="6064"/>
                    <a:pt x="7693" y="9622"/>
                    <a:pt x="7915" y="12163"/>
                  </a:cubicBezTo>
                  <a:cubicBezTo>
                    <a:pt x="8137" y="14704"/>
                    <a:pt x="8877" y="16229"/>
                    <a:pt x="9764" y="16991"/>
                  </a:cubicBezTo>
                  <a:cubicBezTo>
                    <a:pt x="10652" y="17753"/>
                    <a:pt x="11688" y="17753"/>
                    <a:pt x="12871" y="17182"/>
                  </a:cubicBezTo>
                  <a:cubicBezTo>
                    <a:pt x="14055" y="16610"/>
                    <a:pt x="15386" y="15466"/>
                    <a:pt x="16126" y="14450"/>
                  </a:cubicBezTo>
                  <a:cubicBezTo>
                    <a:pt x="16866" y="13433"/>
                    <a:pt x="17014" y="12544"/>
                    <a:pt x="16866" y="11782"/>
                  </a:cubicBezTo>
                  <a:cubicBezTo>
                    <a:pt x="16718" y="11019"/>
                    <a:pt x="16274" y="10384"/>
                    <a:pt x="15608" y="10193"/>
                  </a:cubicBezTo>
                  <a:cubicBezTo>
                    <a:pt x="14942" y="10003"/>
                    <a:pt x="14055" y="10257"/>
                    <a:pt x="13093" y="11146"/>
                  </a:cubicBezTo>
                  <a:cubicBezTo>
                    <a:pt x="12132" y="12036"/>
                    <a:pt x="11096" y="13560"/>
                    <a:pt x="10652" y="15085"/>
                  </a:cubicBezTo>
                  <a:cubicBezTo>
                    <a:pt x="10208" y="16610"/>
                    <a:pt x="10356" y="18134"/>
                    <a:pt x="10726" y="19087"/>
                  </a:cubicBezTo>
                  <a:cubicBezTo>
                    <a:pt x="11096" y="20040"/>
                    <a:pt x="11688" y="20422"/>
                    <a:pt x="13537" y="19977"/>
                  </a:cubicBezTo>
                  <a:cubicBezTo>
                    <a:pt x="15386" y="19532"/>
                    <a:pt x="18493" y="18262"/>
                    <a:pt x="21600" y="16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2682335" y="3022407"/>
              <a:ext cx="172285" cy="21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298" fill="norm" stroke="1" extrusionOk="0">
                  <a:moveTo>
                    <a:pt x="449" y="3362"/>
                  </a:moveTo>
                  <a:cubicBezTo>
                    <a:pt x="132" y="2120"/>
                    <a:pt x="-186" y="879"/>
                    <a:pt x="132" y="879"/>
                  </a:cubicBezTo>
                  <a:cubicBezTo>
                    <a:pt x="449" y="879"/>
                    <a:pt x="1402" y="2120"/>
                    <a:pt x="3308" y="4603"/>
                  </a:cubicBezTo>
                  <a:cubicBezTo>
                    <a:pt x="5214" y="7086"/>
                    <a:pt x="8073" y="10810"/>
                    <a:pt x="9502" y="13417"/>
                  </a:cubicBezTo>
                  <a:cubicBezTo>
                    <a:pt x="10932" y="16024"/>
                    <a:pt x="10932" y="17514"/>
                    <a:pt x="10455" y="18755"/>
                  </a:cubicBezTo>
                  <a:cubicBezTo>
                    <a:pt x="9979" y="19996"/>
                    <a:pt x="9026" y="20989"/>
                    <a:pt x="7755" y="21238"/>
                  </a:cubicBezTo>
                  <a:cubicBezTo>
                    <a:pt x="6485" y="21486"/>
                    <a:pt x="4896" y="20989"/>
                    <a:pt x="3943" y="19376"/>
                  </a:cubicBezTo>
                  <a:cubicBezTo>
                    <a:pt x="2990" y="17762"/>
                    <a:pt x="2673" y="15031"/>
                    <a:pt x="3785" y="11927"/>
                  </a:cubicBezTo>
                  <a:cubicBezTo>
                    <a:pt x="4896" y="8824"/>
                    <a:pt x="7438" y="5348"/>
                    <a:pt x="9343" y="3114"/>
                  </a:cubicBezTo>
                  <a:cubicBezTo>
                    <a:pt x="11249" y="879"/>
                    <a:pt x="12520" y="-114"/>
                    <a:pt x="12996" y="10"/>
                  </a:cubicBezTo>
                  <a:cubicBezTo>
                    <a:pt x="13473" y="134"/>
                    <a:pt x="13155" y="1376"/>
                    <a:pt x="12520" y="2989"/>
                  </a:cubicBezTo>
                  <a:cubicBezTo>
                    <a:pt x="11885" y="4603"/>
                    <a:pt x="10932" y="6589"/>
                    <a:pt x="11090" y="8576"/>
                  </a:cubicBezTo>
                  <a:cubicBezTo>
                    <a:pt x="11249" y="10562"/>
                    <a:pt x="12520" y="12548"/>
                    <a:pt x="14426" y="13541"/>
                  </a:cubicBezTo>
                  <a:cubicBezTo>
                    <a:pt x="16332" y="14534"/>
                    <a:pt x="18873" y="14534"/>
                    <a:pt x="21414" y="14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3470057" y="2697811"/>
              <a:ext cx="549923" cy="741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54" fill="norm" stroke="1" extrusionOk="0">
                  <a:moveTo>
                    <a:pt x="8318" y="9731"/>
                  </a:moveTo>
                  <a:cubicBezTo>
                    <a:pt x="7918" y="9288"/>
                    <a:pt x="7518" y="8844"/>
                    <a:pt x="7068" y="8622"/>
                  </a:cubicBezTo>
                  <a:cubicBezTo>
                    <a:pt x="6618" y="8400"/>
                    <a:pt x="6118" y="8400"/>
                    <a:pt x="5018" y="9103"/>
                  </a:cubicBezTo>
                  <a:cubicBezTo>
                    <a:pt x="3918" y="9805"/>
                    <a:pt x="2218" y="11211"/>
                    <a:pt x="1218" y="12394"/>
                  </a:cubicBezTo>
                  <a:cubicBezTo>
                    <a:pt x="218" y="13578"/>
                    <a:pt x="-82" y="14540"/>
                    <a:pt x="18" y="15094"/>
                  </a:cubicBezTo>
                  <a:cubicBezTo>
                    <a:pt x="118" y="15649"/>
                    <a:pt x="618" y="15797"/>
                    <a:pt x="1568" y="15464"/>
                  </a:cubicBezTo>
                  <a:cubicBezTo>
                    <a:pt x="2518" y="15131"/>
                    <a:pt x="3918" y="14318"/>
                    <a:pt x="4968" y="12912"/>
                  </a:cubicBezTo>
                  <a:cubicBezTo>
                    <a:pt x="6018" y="11507"/>
                    <a:pt x="6718" y="9509"/>
                    <a:pt x="7368" y="7512"/>
                  </a:cubicBezTo>
                  <a:cubicBezTo>
                    <a:pt x="8018" y="5515"/>
                    <a:pt x="8618" y="3518"/>
                    <a:pt x="9118" y="2334"/>
                  </a:cubicBezTo>
                  <a:cubicBezTo>
                    <a:pt x="9618" y="1151"/>
                    <a:pt x="10018" y="781"/>
                    <a:pt x="10468" y="485"/>
                  </a:cubicBezTo>
                  <a:cubicBezTo>
                    <a:pt x="10918" y="189"/>
                    <a:pt x="11418" y="-33"/>
                    <a:pt x="11818" y="4"/>
                  </a:cubicBezTo>
                  <a:cubicBezTo>
                    <a:pt x="12218" y="41"/>
                    <a:pt x="12518" y="337"/>
                    <a:pt x="12668" y="1594"/>
                  </a:cubicBezTo>
                  <a:cubicBezTo>
                    <a:pt x="12818" y="2852"/>
                    <a:pt x="12818" y="5071"/>
                    <a:pt x="12318" y="7364"/>
                  </a:cubicBezTo>
                  <a:cubicBezTo>
                    <a:pt x="11818" y="9657"/>
                    <a:pt x="10818" y="12025"/>
                    <a:pt x="9868" y="14170"/>
                  </a:cubicBezTo>
                  <a:cubicBezTo>
                    <a:pt x="8918" y="16315"/>
                    <a:pt x="8018" y="18238"/>
                    <a:pt x="7568" y="19459"/>
                  </a:cubicBezTo>
                  <a:cubicBezTo>
                    <a:pt x="7118" y="20679"/>
                    <a:pt x="7118" y="21197"/>
                    <a:pt x="7368" y="21382"/>
                  </a:cubicBezTo>
                  <a:cubicBezTo>
                    <a:pt x="7618" y="21567"/>
                    <a:pt x="8118" y="21419"/>
                    <a:pt x="9168" y="20679"/>
                  </a:cubicBezTo>
                  <a:cubicBezTo>
                    <a:pt x="10218" y="19940"/>
                    <a:pt x="11818" y="18608"/>
                    <a:pt x="12718" y="17499"/>
                  </a:cubicBezTo>
                  <a:cubicBezTo>
                    <a:pt x="13618" y="16389"/>
                    <a:pt x="13818" y="15501"/>
                    <a:pt x="13668" y="14946"/>
                  </a:cubicBezTo>
                  <a:cubicBezTo>
                    <a:pt x="13518" y="14392"/>
                    <a:pt x="13018" y="14170"/>
                    <a:pt x="13218" y="13948"/>
                  </a:cubicBezTo>
                  <a:cubicBezTo>
                    <a:pt x="13418" y="13726"/>
                    <a:pt x="14318" y="13504"/>
                    <a:pt x="15818" y="13171"/>
                  </a:cubicBezTo>
                  <a:cubicBezTo>
                    <a:pt x="17318" y="12838"/>
                    <a:pt x="19418" y="12394"/>
                    <a:pt x="21518" y="11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4652185" y="2804009"/>
              <a:ext cx="218814" cy="396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88" fill="norm" stroke="1" extrusionOk="0">
                  <a:moveTo>
                    <a:pt x="10203" y="0"/>
                  </a:moveTo>
                  <a:cubicBezTo>
                    <a:pt x="7189" y="3877"/>
                    <a:pt x="4175" y="7754"/>
                    <a:pt x="2417" y="10108"/>
                  </a:cubicBezTo>
                  <a:cubicBezTo>
                    <a:pt x="658" y="12462"/>
                    <a:pt x="156" y="13292"/>
                    <a:pt x="31" y="14123"/>
                  </a:cubicBezTo>
                  <a:cubicBezTo>
                    <a:pt x="-95" y="14954"/>
                    <a:pt x="156" y="15785"/>
                    <a:pt x="1035" y="15923"/>
                  </a:cubicBezTo>
                  <a:cubicBezTo>
                    <a:pt x="1914" y="16062"/>
                    <a:pt x="3421" y="15508"/>
                    <a:pt x="4928" y="14954"/>
                  </a:cubicBezTo>
                  <a:cubicBezTo>
                    <a:pt x="6435" y="14400"/>
                    <a:pt x="7942" y="13846"/>
                    <a:pt x="9826" y="13292"/>
                  </a:cubicBezTo>
                  <a:cubicBezTo>
                    <a:pt x="11710" y="12738"/>
                    <a:pt x="13970" y="12185"/>
                    <a:pt x="14975" y="12392"/>
                  </a:cubicBezTo>
                  <a:cubicBezTo>
                    <a:pt x="15979" y="12600"/>
                    <a:pt x="15728" y="13569"/>
                    <a:pt x="15226" y="14746"/>
                  </a:cubicBezTo>
                  <a:cubicBezTo>
                    <a:pt x="14724" y="15923"/>
                    <a:pt x="13970" y="17308"/>
                    <a:pt x="13593" y="18346"/>
                  </a:cubicBezTo>
                  <a:cubicBezTo>
                    <a:pt x="13217" y="19385"/>
                    <a:pt x="13217" y="20077"/>
                    <a:pt x="13845" y="20631"/>
                  </a:cubicBezTo>
                  <a:cubicBezTo>
                    <a:pt x="14472" y="21185"/>
                    <a:pt x="15728" y="21600"/>
                    <a:pt x="17110" y="21462"/>
                  </a:cubicBezTo>
                  <a:cubicBezTo>
                    <a:pt x="18491" y="21323"/>
                    <a:pt x="19998" y="20631"/>
                    <a:pt x="21505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4924666" y="2865343"/>
              <a:ext cx="138607" cy="294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41" fill="norm" stroke="1" extrusionOk="0">
                  <a:moveTo>
                    <a:pt x="20029" y="5028"/>
                  </a:moveTo>
                  <a:cubicBezTo>
                    <a:pt x="20029" y="3910"/>
                    <a:pt x="20029" y="2793"/>
                    <a:pt x="19047" y="2234"/>
                  </a:cubicBezTo>
                  <a:cubicBezTo>
                    <a:pt x="18065" y="1676"/>
                    <a:pt x="16102" y="1676"/>
                    <a:pt x="13156" y="3166"/>
                  </a:cubicBezTo>
                  <a:cubicBezTo>
                    <a:pt x="10211" y="4655"/>
                    <a:pt x="6284" y="7634"/>
                    <a:pt x="3731" y="10707"/>
                  </a:cubicBezTo>
                  <a:cubicBezTo>
                    <a:pt x="1178" y="13779"/>
                    <a:pt x="0" y="16945"/>
                    <a:pt x="0" y="18900"/>
                  </a:cubicBezTo>
                  <a:cubicBezTo>
                    <a:pt x="0" y="20855"/>
                    <a:pt x="1178" y="21600"/>
                    <a:pt x="4713" y="21414"/>
                  </a:cubicBezTo>
                  <a:cubicBezTo>
                    <a:pt x="8247" y="21228"/>
                    <a:pt x="14138" y="20110"/>
                    <a:pt x="17476" y="17317"/>
                  </a:cubicBezTo>
                  <a:cubicBezTo>
                    <a:pt x="20815" y="14524"/>
                    <a:pt x="21600" y="10055"/>
                    <a:pt x="21207" y="6890"/>
                  </a:cubicBezTo>
                  <a:cubicBezTo>
                    <a:pt x="20815" y="3724"/>
                    <a:pt x="19244" y="1862"/>
                    <a:pt x="176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5109408" y="2672992"/>
              <a:ext cx="301132" cy="312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71" fill="norm" stroke="1" extrusionOk="0">
                  <a:moveTo>
                    <a:pt x="10294" y="573"/>
                  </a:moveTo>
                  <a:cubicBezTo>
                    <a:pt x="9387" y="222"/>
                    <a:pt x="8479" y="-129"/>
                    <a:pt x="7662" y="47"/>
                  </a:cubicBezTo>
                  <a:cubicBezTo>
                    <a:pt x="6845" y="222"/>
                    <a:pt x="6119" y="925"/>
                    <a:pt x="4849" y="3295"/>
                  </a:cubicBezTo>
                  <a:cubicBezTo>
                    <a:pt x="3578" y="5666"/>
                    <a:pt x="1763" y="9705"/>
                    <a:pt x="856" y="12339"/>
                  </a:cubicBezTo>
                  <a:cubicBezTo>
                    <a:pt x="-52" y="14973"/>
                    <a:pt x="-52" y="16203"/>
                    <a:pt x="39" y="17256"/>
                  </a:cubicBezTo>
                  <a:cubicBezTo>
                    <a:pt x="130" y="18310"/>
                    <a:pt x="311" y="19188"/>
                    <a:pt x="674" y="19978"/>
                  </a:cubicBezTo>
                  <a:cubicBezTo>
                    <a:pt x="1037" y="20769"/>
                    <a:pt x="1582" y="21471"/>
                    <a:pt x="2126" y="21471"/>
                  </a:cubicBezTo>
                  <a:cubicBezTo>
                    <a:pt x="2671" y="21471"/>
                    <a:pt x="3215" y="20769"/>
                    <a:pt x="3215" y="18837"/>
                  </a:cubicBezTo>
                  <a:cubicBezTo>
                    <a:pt x="3215" y="16905"/>
                    <a:pt x="2671" y="13744"/>
                    <a:pt x="2217" y="11549"/>
                  </a:cubicBezTo>
                  <a:cubicBezTo>
                    <a:pt x="1763" y="9354"/>
                    <a:pt x="1400" y="8125"/>
                    <a:pt x="1582" y="7247"/>
                  </a:cubicBezTo>
                  <a:cubicBezTo>
                    <a:pt x="1763" y="6369"/>
                    <a:pt x="2489" y="5842"/>
                    <a:pt x="4032" y="5139"/>
                  </a:cubicBezTo>
                  <a:cubicBezTo>
                    <a:pt x="5575" y="4437"/>
                    <a:pt x="7935" y="3559"/>
                    <a:pt x="9659" y="3032"/>
                  </a:cubicBezTo>
                  <a:cubicBezTo>
                    <a:pt x="11383" y="2505"/>
                    <a:pt x="12472" y="2330"/>
                    <a:pt x="13108" y="2681"/>
                  </a:cubicBezTo>
                  <a:cubicBezTo>
                    <a:pt x="13743" y="3032"/>
                    <a:pt x="13924" y="3910"/>
                    <a:pt x="13743" y="5491"/>
                  </a:cubicBezTo>
                  <a:cubicBezTo>
                    <a:pt x="13561" y="7071"/>
                    <a:pt x="13017" y="9354"/>
                    <a:pt x="12654" y="11022"/>
                  </a:cubicBezTo>
                  <a:cubicBezTo>
                    <a:pt x="12291" y="12691"/>
                    <a:pt x="12109" y="13744"/>
                    <a:pt x="12019" y="14710"/>
                  </a:cubicBezTo>
                  <a:cubicBezTo>
                    <a:pt x="11928" y="15676"/>
                    <a:pt x="11928" y="16554"/>
                    <a:pt x="12291" y="16730"/>
                  </a:cubicBezTo>
                  <a:cubicBezTo>
                    <a:pt x="12654" y="16905"/>
                    <a:pt x="13380" y="16378"/>
                    <a:pt x="14560" y="15149"/>
                  </a:cubicBezTo>
                  <a:cubicBezTo>
                    <a:pt x="15740" y="13920"/>
                    <a:pt x="17373" y="11988"/>
                    <a:pt x="18644" y="10847"/>
                  </a:cubicBezTo>
                  <a:cubicBezTo>
                    <a:pt x="19914" y="9705"/>
                    <a:pt x="20822" y="9354"/>
                    <a:pt x="21185" y="9969"/>
                  </a:cubicBezTo>
                  <a:cubicBezTo>
                    <a:pt x="21548" y="10583"/>
                    <a:pt x="21366" y="12164"/>
                    <a:pt x="21094" y="13832"/>
                  </a:cubicBezTo>
                  <a:cubicBezTo>
                    <a:pt x="20822" y="15500"/>
                    <a:pt x="20459" y="17256"/>
                    <a:pt x="20096" y="19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5982690" y="2819342"/>
              <a:ext cx="92003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00" y="4320"/>
                    <a:pt x="13200" y="8640"/>
                    <a:pt x="9600" y="12240"/>
                  </a:cubicBezTo>
                  <a:cubicBezTo>
                    <a:pt x="6000" y="15840"/>
                    <a:pt x="300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5899952" y="3023628"/>
              <a:ext cx="81424" cy="40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4" h="20107" fill="norm" stroke="1" extrusionOk="0">
                  <a:moveTo>
                    <a:pt x="17264" y="16599"/>
                  </a:moveTo>
                  <a:cubicBezTo>
                    <a:pt x="14645" y="11517"/>
                    <a:pt x="12027" y="6435"/>
                    <a:pt x="9082" y="3258"/>
                  </a:cubicBezTo>
                  <a:cubicBezTo>
                    <a:pt x="6136" y="82"/>
                    <a:pt x="2864" y="-1189"/>
                    <a:pt x="1227" y="1352"/>
                  </a:cubicBezTo>
                  <a:cubicBezTo>
                    <a:pt x="-409" y="3893"/>
                    <a:pt x="-409" y="10246"/>
                    <a:pt x="1227" y="14058"/>
                  </a:cubicBezTo>
                  <a:cubicBezTo>
                    <a:pt x="2864" y="17870"/>
                    <a:pt x="6136" y="19140"/>
                    <a:pt x="9736" y="19776"/>
                  </a:cubicBezTo>
                  <a:cubicBezTo>
                    <a:pt x="13336" y="20411"/>
                    <a:pt x="17264" y="20411"/>
                    <a:pt x="19227" y="17235"/>
                  </a:cubicBezTo>
                  <a:cubicBezTo>
                    <a:pt x="21191" y="14058"/>
                    <a:pt x="21191" y="7705"/>
                    <a:pt x="20209" y="7070"/>
                  </a:cubicBezTo>
                  <a:cubicBezTo>
                    <a:pt x="19227" y="6435"/>
                    <a:pt x="17264" y="11517"/>
                    <a:pt x="15300" y="16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6164351" y="3068201"/>
              <a:ext cx="88753" cy="7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4" h="20923" fill="norm" stroke="1" extrusionOk="0">
                  <a:moveTo>
                    <a:pt x="9292" y="13245"/>
                  </a:moveTo>
                  <a:cubicBezTo>
                    <a:pt x="6373" y="12570"/>
                    <a:pt x="3454" y="11895"/>
                    <a:pt x="1703" y="13245"/>
                  </a:cubicBezTo>
                  <a:cubicBezTo>
                    <a:pt x="-48" y="14595"/>
                    <a:pt x="-632" y="17970"/>
                    <a:pt x="827" y="19658"/>
                  </a:cubicBezTo>
                  <a:cubicBezTo>
                    <a:pt x="2287" y="21345"/>
                    <a:pt x="5790" y="21345"/>
                    <a:pt x="9584" y="19658"/>
                  </a:cubicBezTo>
                  <a:cubicBezTo>
                    <a:pt x="13379" y="17970"/>
                    <a:pt x="17465" y="14595"/>
                    <a:pt x="19217" y="11220"/>
                  </a:cubicBezTo>
                  <a:cubicBezTo>
                    <a:pt x="20968" y="7845"/>
                    <a:pt x="20384" y="4470"/>
                    <a:pt x="18633" y="2445"/>
                  </a:cubicBezTo>
                  <a:cubicBezTo>
                    <a:pt x="16882" y="420"/>
                    <a:pt x="13963" y="-255"/>
                    <a:pt x="11627" y="83"/>
                  </a:cubicBezTo>
                  <a:cubicBezTo>
                    <a:pt x="9292" y="420"/>
                    <a:pt x="7541" y="1770"/>
                    <a:pt x="5790" y="3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6419700" y="3034014"/>
              <a:ext cx="30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6442700" y="2857676"/>
              <a:ext cx="15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6528354" y="2742674"/>
              <a:ext cx="190354" cy="47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32" fill="norm" stroke="1" extrusionOk="0">
                  <a:moveTo>
                    <a:pt x="10219" y="0"/>
                  </a:moveTo>
                  <a:cubicBezTo>
                    <a:pt x="7339" y="3503"/>
                    <a:pt x="4459" y="7005"/>
                    <a:pt x="2731" y="9866"/>
                  </a:cubicBezTo>
                  <a:cubicBezTo>
                    <a:pt x="1003" y="12726"/>
                    <a:pt x="427" y="14945"/>
                    <a:pt x="139" y="16346"/>
                  </a:cubicBezTo>
                  <a:cubicBezTo>
                    <a:pt x="-149" y="17747"/>
                    <a:pt x="-149" y="18331"/>
                    <a:pt x="1723" y="18564"/>
                  </a:cubicBezTo>
                  <a:cubicBezTo>
                    <a:pt x="3595" y="18798"/>
                    <a:pt x="7339" y="18681"/>
                    <a:pt x="10219" y="18214"/>
                  </a:cubicBezTo>
                  <a:cubicBezTo>
                    <a:pt x="13099" y="17747"/>
                    <a:pt x="15115" y="16930"/>
                    <a:pt x="16411" y="16229"/>
                  </a:cubicBezTo>
                  <a:cubicBezTo>
                    <a:pt x="17707" y="15529"/>
                    <a:pt x="18283" y="14945"/>
                    <a:pt x="17563" y="14770"/>
                  </a:cubicBezTo>
                  <a:cubicBezTo>
                    <a:pt x="16843" y="14595"/>
                    <a:pt x="14827" y="14828"/>
                    <a:pt x="12811" y="15470"/>
                  </a:cubicBezTo>
                  <a:cubicBezTo>
                    <a:pt x="10795" y="16112"/>
                    <a:pt x="8779" y="17163"/>
                    <a:pt x="7627" y="18097"/>
                  </a:cubicBezTo>
                  <a:cubicBezTo>
                    <a:pt x="6475" y="19031"/>
                    <a:pt x="6187" y="19849"/>
                    <a:pt x="7915" y="20432"/>
                  </a:cubicBezTo>
                  <a:cubicBezTo>
                    <a:pt x="9643" y="21016"/>
                    <a:pt x="13387" y="21366"/>
                    <a:pt x="15979" y="21483"/>
                  </a:cubicBezTo>
                  <a:cubicBezTo>
                    <a:pt x="18571" y="21600"/>
                    <a:pt x="20011" y="21483"/>
                    <a:pt x="21451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6948712" y="3011013"/>
              <a:ext cx="1533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6948077" y="3164350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7827166" y="2758008"/>
              <a:ext cx="187237" cy="851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83" fill="norm" stroke="1" extrusionOk="0">
                  <a:moveTo>
                    <a:pt x="21385" y="0"/>
                  </a:moveTo>
                  <a:cubicBezTo>
                    <a:pt x="19634" y="2386"/>
                    <a:pt x="17882" y="4771"/>
                    <a:pt x="15985" y="7383"/>
                  </a:cubicBezTo>
                  <a:cubicBezTo>
                    <a:pt x="14088" y="9994"/>
                    <a:pt x="12044" y="12831"/>
                    <a:pt x="9855" y="15152"/>
                  </a:cubicBezTo>
                  <a:cubicBezTo>
                    <a:pt x="7666" y="17473"/>
                    <a:pt x="5331" y="19279"/>
                    <a:pt x="3580" y="20310"/>
                  </a:cubicBezTo>
                  <a:cubicBezTo>
                    <a:pt x="1828" y="21342"/>
                    <a:pt x="661" y="21600"/>
                    <a:pt x="223" y="21439"/>
                  </a:cubicBezTo>
                  <a:cubicBezTo>
                    <a:pt x="-215" y="21278"/>
                    <a:pt x="77" y="20697"/>
                    <a:pt x="369" y="20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8006736" y="2719673"/>
              <a:ext cx="37567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39" y="18000"/>
                    <a:pt x="5878" y="14400"/>
                    <a:pt x="9478" y="10800"/>
                  </a:cubicBezTo>
                  <a:cubicBezTo>
                    <a:pt x="13078" y="7200"/>
                    <a:pt x="1733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8372189" y="2903677"/>
              <a:ext cx="40890" cy="299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fill="norm" stroke="1" extrusionOk="0">
                  <a:moveTo>
                    <a:pt x="21600" y="0"/>
                  </a:moveTo>
                  <a:cubicBezTo>
                    <a:pt x="18900" y="4901"/>
                    <a:pt x="16200" y="9802"/>
                    <a:pt x="11475" y="13795"/>
                  </a:cubicBezTo>
                  <a:cubicBezTo>
                    <a:pt x="6750" y="17788"/>
                    <a:pt x="0" y="20874"/>
                    <a:pt x="0" y="21237"/>
                  </a:cubicBezTo>
                  <a:cubicBezTo>
                    <a:pt x="0" y="21600"/>
                    <a:pt x="6750" y="19240"/>
                    <a:pt x="13500" y="16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8413159" y="2947123"/>
              <a:ext cx="145590" cy="240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600" fill="norm" stroke="1" extrusionOk="0">
                  <a:moveTo>
                    <a:pt x="8926" y="5055"/>
                  </a:moveTo>
                  <a:cubicBezTo>
                    <a:pt x="10044" y="4136"/>
                    <a:pt x="11161" y="3217"/>
                    <a:pt x="12092" y="2183"/>
                  </a:cubicBezTo>
                  <a:cubicBezTo>
                    <a:pt x="13023" y="1149"/>
                    <a:pt x="13768" y="0"/>
                    <a:pt x="14140" y="0"/>
                  </a:cubicBezTo>
                  <a:cubicBezTo>
                    <a:pt x="14513" y="0"/>
                    <a:pt x="14513" y="1149"/>
                    <a:pt x="12278" y="3677"/>
                  </a:cubicBezTo>
                  <a:cubicBezTo>
                    <a:pt x="10044" y="6204"/>
                    <a:pt x="5575" y="10111"/>
                    <a:pt x="2968" y="12638"/>
                  </a:cubicBezTo>
                  <a:cubicBezTo>
                    <a:pt x="361" y="15166"/>
                    <a:pt x="-384" y="16315"/>
                    <a:pt x="175" y="17119"/>
                  </a:cubicBezTo>
                  <a:cubicBezTo>
                    <a:pt x="733" y="17923"/>
                    <a:pt x="2595" y="18383"/>
                    <a:pt x="6319" y="19072"/>
                  </a:cubicBezTo>
                  <a:cubicBezTo>
                    <a:pt x="10044" y="19762"/>
                    <a:pt x="15630" y="20681"/>
                    <a:pt x="212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8221407" y="3336514"/>
              <a:ext cx="299008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6277" y="11375"/>
                    <a:pt x="12554" y="2735"/>
                    <a:pt x="16154" y="575"/>
                  </a:cubicBezTo>
                  <a:cubicBezTo>
                    <a:pt x="19754" y="-1585"/>
                    <a:pt x="20677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8329182" y="3417356"/>
              <a:ext cx="37896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900"/>
                    <a:pt x="3818" y="7800"/>
                    <a:pt x="1118" y="11400"/>
                  </a:cubicBezTo>
                  <a:cubicBezTo>
                    <a:pt x="-1582" y="15000"/>
                    <a:pt x="1118" y="1830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8425551" y="3455690"/>
              <a:ext cx="116661" cy="128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289" fill="norm" stroke="1" extrusionOk="0">
                  <a:moveTo>
                    <a:pt x="11544" y="0"/>
                  </a:moveTo>
                  <a:cubicBezTo>
                    <a:pt x="9246" y="847"/>
                    <a:pt x="6948" y="1694"/>
                    <a:pt x="4880" y="4235"/>
                  </a:cubicBezTo>
                  <a:cubicBezTo>
                    <a:pt x="2812" y="6776"/>
                    <a:pt x="974" y="11012"/>
                    <a:pt x="284" y="14188"/>
                  </a:cubicBezTo>
                  <a:cubicBezTo>
                    <a:pt x="-405" y="17365"/>
                    <a:pt x="55" y="19482"/>
                    <a:pt x="2812" y="20541"/>
                  </a:cubicBezTo>
                  <a:cubicBezTo>
                    <a:pt x="5569" y="21600"/>
                    <a:pt x="10625" y="21600"/>
                    <a:pt x="14531" y="20118"/>
                  </a:cubicBezTo>
                  <a:cubicBezTo>
                    <a:pt x="18438" y="18635"/>
                    <a:pt x="21195" y="15671"/>
                    <a:pt x="20965" y="12282"/>
                  </a:cubicBezTo>
                  <a:cubicBezTo>
                    <a:pt x="20735" y="8894"/>
                    <a:pt x="17518" y="5082"/>
                    <a:pt x="14301" y="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8613731" y="3402022"/>
              <a:ext cx="146431" cy="14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287" fill="norm" stroke="1" extrusionOk="0">
                  <a:moveTo>
                    <a:pt x="12992" y="4629"/>
                  </a:moveTo>
                  <a:cubicBezTo>
                    <a:pt x="9697" y="6171"/>
                    <a:pt x="6402" y="7714"/>
                    <a:pt x="4205" y="9450"/>
                  </a:cubicBezTo>
                  <a:cubicBezTo>
                    <a:pt x="2009" y="11186"/>
                    <a:pt x="910" y="13114"/>
                    <a:pt x="361" y="15043"/>
                  </a:cubicBezTo>
                  <a:cubicBezTo>
                    <a:pt x="-188" y="16971"/>
                    <a:pt x="-188" y="18900"/>
                    <a:pt x="910" y="20057"/>
                  </a:cubicBezTo>
                  <a:cubicBezTo>
                    <a:pt x="2009" y="21214"/>
                    <a:pt x="4205" y="21600"/>
                    <a:pt x="7317" y="21021"/>
                  </a:cubicBezTo>
                  <a:cubicBezTo>
                    <a:pt x="10429" y="20443"/>
                    <a:pt x="14456" y="18900"/>
                    <a:pt x="17202" y="16586"/>
                  </a:cubicBezTo>
                  <a:cubicBezTo>
                    <a:pt x="19948" y="14271"/>
                    <a:pt x="21412" y="11186"/>
                    <a:pt x="20863" y="8293"/>
                  </a:cubicBezTo>
                  <a:cubicBezTo>
                    <a:pt x="20314" y="5400"/>
                    <a:pt x="17751" y="2700"/>
                    <a:pt x="151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8972758" y="3149016"/>
              <a:ext cx="107336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8949757" y="3126016"/>
              <a:ext cx="191672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225"/>
                    <a:pt x="18720" y="450"/>
                    <a:pt x="15408" y="3375"/>
                  </a:cubicBezTo>
                  <a:cubicBezTo>
                    <a:pt x="12096" y="6300"/>
                    <a:pt x="6912" y="11925"/>
                    <a:pt x="4032" y="15413"/>
                  </a:cubicBezTo>
                  <a:cubicBezTo>
                    <a:pt x="1152" y="18900"/>
                    <a:pt x="576" y="202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9593772" y="2781008"/>
              <a:ext cx="69002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986"/>
                    <a:pt x="16800" y="7971"/>
                    <a:pt x="13200" y="11571"/>
                  </a:cubicBezTo>
                  <a:cubicBezTo>
                    <a:pt x="9600" y="15171"/>
                    <a:pt x="4800" y="183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9777096" y="2819342"/>
              <a:ext cx="23681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400"/>
                    <a:pt x="2735" y="10800"/>
                    <a:pt x="575" y="14400"/>
                  </a:cubicBezTo>
                  <a:cubicBezTo>
                    <a:pt x="-1585" y="18000"/>
                    <a:pt x="2735" y="198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9756177" y="2748102"/>
              <a:ext cx="202717" cy="421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1454" fill="norm" stroke="1" extrusionOk="0">
                  <a:moveTo>
                    <a:pt x="3807" y="3628"/>
                  </a:moveTo>
                  <a:cubicBezTo>
                    <a:pt x="3807" y="2977"/>
                    <a:pt x="3807" y="2326"/>
                    <a:pt x="3938" y="1676"/>
                  </a:cubicBezTo>
                  <a:cubicBezTo>
                    <a:pt x="4070" y="1025"/>
                    <a:pt x="4333" y="374"/>
                    <a:pt x="5124" y="114"/>
                  </a:cubicBezTo>
                  <a:cubicBezTo>
                    <a:pt x="5914" y="-146"/>
                    <a:pt x="7231" y="-16"/>
                    <a:pt x="9733" y="1090"/>
                  </a:cubicBezTo>
                  <a:cubicBezTo>
                    <a:pt x="12236" y="2196"/>
                    <a:pt x="15924" y="4278"/>
                    <a:pt x="18163" y="6425"/>
                  </a:cubicBezTo>
                  <a:cubicBezTo>
                    <a:pt x="20402" y="8572"/>
                    <a:pt x="21192" y="10784"/>
                    <a:pt x="20797" y="12736"/>
                  </a:cubicBezTo>
                  <a:cubicBezTo>
                    <a:pt x="20402" y="14688"/>
                    <a:pt x="18821" y="16379"/>
                    <a:pt x="16187" y="17746"/>
                  </a:cubicBezTo>
                  <a:cubicBezTo>
                    <a:pt x="13553" y="19112"/>
                    <a:pt x="9865" y="20153"/>
                    <a:pt x="7363" y="20738"/>
                  </a:cubicBezTo>
                  <a:cubicBezTo>
                    <a:pt x="4860" y="21324"/>
                    <a:pt x="3543" y="21454"/>
                    <a:pt x="2226" y="21454"/>
                  </a:cubicBezTo>
                  <a:cubicBezTo>
                    <a:pt x="909" y="21454"/>
                    <a:pt x="-408" y="21324"/>
                    <a:pt x="119" y="21129"/>
                  </a:cubicBezTo>
                  <a:cubicBezTo>
                    <a:pt x="646" y="20934"/>
                    <a:pt x="3016" y="20673"/>
                    <a:pt x="5387" y="20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10122104" y="2819342"/>
              <a:ext cx="23681" cy="351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395" fill="norm" stroke="1" extrusionOk="0">
                  <a:moveTo>
                    <a:pt x="20015" y="0"/>
                  </a:moveTo>
                  <a:cubicBezTo>
                    <a:pt x="20015" y="3263"/>
                    <a:pt x="20015" y="6527"/>
                    <a:pt x="17855" y="9479"/>
                  </a:cubicBezTo>
                  <a:cubicBezTo>
                    <a:pt x="15695" y="12432"/>
                    <a:pt x="11375" y="15073"/>
                    <a:pt x="7055" y="17249"/>
                  </a:cubicBezTo>
                  <a:cubicBezTo>
                    <a:pt x="2735" y="19424"/>
                    <a:pt x="-1585" y="21134"/>
                    <a:pt x="575" y="21367"/>
                  </a:cubicBezTo>
                  <a:cubicBezTo>
                    <a:pt x="2735" y="21600"/>
                    <a:pt x="11375" y="20357"/>
                    <a:pt x="20015" y="19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10268454" y="2666616"/>
              <a:ext cx="201894" cy="1001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587" fill="norm" stroke="1" extrusionOk="0">
                  <a:moveTo>
                    <a:pt x="0" y="1144"/>
                  </a:moveTo>
                  <a:cubicBezTo>
                    <a:pt x="2430" y="814"/>
                    <a:pt x="4860" y="483"/>
                    <a:pt x="7425" y="290"/>
                  </a:cubicBezTo>
                  <a:cubicBezTo>
                    <a:pt x="9990" y="97"/>
                    <a:pt x="12690" y="42"/>
                    <a:pt x="14985" y="15"/>
                  </a:cubicBezTo>
                  <a:cubicBezTo>
                    <a:pt x="17280" y="-13"/>
                    <a:pt x="19170" y="-13"/>
                    <a:pt x="20250" y="125"/>
                  </a:cubicBezTo>
                  <a:cubicBezTo>
                    <a:pt x="21330" y="263"/>
                    <a:pt x="21600" y="538"/>
                    <a:pt x="21060" y="1144"/>
                  </a:cubicBezTo>
                  <a:cubicBezTo>
                    <a:pt x="20520" y="1750"/>
                    <a:pt x="19170" y="2687"/>
                    <a:pt x="18090" y="3954"/>
                  </a:cubicBezTo>
                  <a:cubicBezTo>
                    <a:pt x="17010" y="5222"/>
                    <a:pt x="16200" y="6820"/>
                    <a:pt x="15120" y="8638"/>
                  </a:cubicBezTo>
                  <a:cubicBezTo>
                    <a:pt x="14040" y="10456"/>
                    <a:pt x="12690" y="12495"/>
                    <a:pt x="11475" y="14314"/>
                  </a:cubicBezTo>
                  <a:cubicBezTo>
                    <a:pt x="10260" y="16132"/>
                    <a:pt x="9180" y="17730"/>
                    <a:pt x="8640" y="18777"/>
                  </a:cubicBezTo>
                  <a:cubicBezTo>
                    <a:pt x="8100" y="19824"/>
                    <a:pt x="8100" y="20320"/>
                    <a:pt x="7830" y="20760"/>
                  </a:cubicBezTo>
                  <a:cubicBezTo>
                    <a:pt x="7560" y="21201"/>
                    <a:pt x="7020" y="21587"/>
                    <a:pt x="6750" y="21587"/>
                  </a:cubicBezTo>
                  <a:cubicBezTo>
                    <a:pt x="6480" y="21587"/>
                    <a:pt x="6480" y="21201"/>
                    <a:pt x="6480" y="20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6596037" y="4521381"/>
              <a:ext cx="153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6642038" y="4736052"/>
              <a:ext cx="84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7171050" y="4338335"/>
              <a:ext cx="363293" cy="834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75" fill="norm" stroke="1" extrusionOk="0">
                  <a:moveTo>
                    <a:pt x="21298" y="966"/>
                  </a:moveTo>
                  <a:cubicBezTo>
                    <a:pt x="21449" y="636"/>
                    <a:pt x="21600" y="305"/>
                    <a:pt x="21298" y="140"/>
                  </a:cubicBezTo>
                  <a:cubicBezTo>
                    <a:pt x="20996" y="-25"/>
                    <a:pt x="20241" y="-25"/>
                    <a:pt x="18579" y="41"/>
                  </a:cubicBezTo>
                  <a:cubicBezTo>
                    <a:pt x="16917" y="107"/>
                    <a:pt x="14350" y="239"/>
                    <a:pt x="12688" y="371"/>
                  </a:cubicBezTo>
                  <a:cubicBezTo>
                    <a:pt x="11027" y="503"/>
                    <a:pt x="10271" y="636"/>
                    <a:pt x="9667" y="834"/>
                  </a:cubicBezTo>
                  <a:cubicBezTo>
                    <a:pt x="9063" y="1032"/>
                    <a:pt x="8610" y="1296"/>
                    <a:pt x="8308" y="1924"/>
                  </a:cubicBezTo>
                  <a:cubicBezTo>
                    <a:pt x="8006" y="2551"/>
                    <a:pt x="7855" y="3542"/>
                    <a:pt x="7628" y="5094"/>
                  </a:cubicBezTo>
                  <a:cubicBezTo>
                    <a:pt x="7401" y="6647"/>
                    <a:pt x="7099" y="8760"/>
                    <a:pt x="6344" y="10940"/>
                  </a:cubicBezTo>
                  <a:cubicBezTo>
                    <a:pt x="5589" y="13120"/>
                    <a:pt x="4380" y="15366"/>
                    <a:pt x="3550" y="16819"/>
                  </a:cubicBezTo>
                  <a:cubicBezTo>
                    <a:pt x="2719" y="18272"/>
                    <a:pt x="2266" y="18933"/>
                    <a:pt x="1737" y="19593"/>
                  </a:cubicBezTo>
                  <a:cubicBezTo>
                    <a:pt x="1208" y="20254"/>
                    <a:pt x="604" y="20914"/>
                    <a:pt x="0" y="21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7624565" y="4391044"/>
              <a:ext cx="121499" cy="19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489" fill="norm" stroke="1" extrusionOk="0">
                  <a:moveTo>
                    <a:pt x="15667" y="0"/>
                  </a:moveTo>
                  <a:cubicBezTo>
                    <a:pt x="10818" y="5538"/>
                    <a:pt x="5969" y="11077"/>
                    <a:pt x="3104" y="14677"/>
                  </a:cubicBezTo>
                  <a:cubicBezTo>
                    <a:pt x="239" y="18277"/>
                    <a:pt x="-643" y="19938"/>
                    <a:pt x="459" y="20769"/>
                  </a:cubicBezTo>
                  <a:cubicBezTo>
                    <a:pt x="1561" y="21600"/>
                    <a:pt x="4647" y="21600"/>
                    <a:pt x="8394" y="21323"/>
                  </a:cubicBezTo>
                  <a:cubicBezTo>
                    <a:pt x="12141" y="21046"/>
                    <a:pt x="16549" y="20492"/>
                    <a:pt x="20957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7701487" y="4536714"/>
              <a:ext cx="36911" cy="15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311" fill="norm" stroke="1" extrusionOk="0">
                  <a:moveTo>
                    <a:pt x="16478" y="0"/>
                  </a:moveTo>
                  <a:cubicBezTo>
                    <a:pt x="10718" y="5760"/>
                    <a:pt x="4958" y="11520"/>
                    <a:pt x="2078" y="15300"/>
                  </a:cubicBezTo>
                  <a:cubicBezTo>
                    <a:pt x="-802" y="19080"/>
                    <a:pt x="-802" y="20880"/>
                    <a:pt x="2798" y="21240"/>
                  </a:cubicBezTo>
                  <a:cubicBezTo>
                    <a:pt x="6398" y="21600"/>
                    <a:pt x="13598" y="20520"/>
                    <a:pt x="20798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7807398" y="4490713"/>
              <a:ext cx="9594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7053" y="0"/>
                  </a:moveTo>
                  <a:cubicBezTo>
                    <a:pt x="14210" y="288"/>
                    <a:pt x="11368" y="576"/>
                    <a:pt x="8526" y="3168"/>
                  </a:cubicBezTo>
                  <a:cubicBezTo>
                    <a:pt x="5684" y="5760"/>
                    <a:pt x="2842" y="10656"/>
                    <a:pt x="1421" y="13824"/>
                  </a:cubicBezTo>
                  <a:cubicBezTo>
                    <a:pt x="0" y="16992"/>
                    <a:pt x="0" y="18432"/>
                    <a:pt x="1137" y="19584"/>
                  </a:cubicBezTo>
                  <a:cubicBezTo>
                    <a:pt x="2274" y="20736"/>
                    <a:pt x="4547" y="21600"/>
                    <a:pt x="7105" y="21600"/>
                  </a:cubicBezTo>
                  <a:cubicBezTo>
                    <a:pt x="9663" y="21600"/>
                    <a:pt x="12505" y="20736"/>
                    <a:pt x="15347" y="18288"/>
                  </a:cubicBezTo>
                  <a:cubicBezTo>
                    <a:pt x="18190" y="15840"/>
                    <a:pt x="21032" y="11808"/>
                    <a:pt x="21316" y="9360"/>
                  </a:cubicBezTo>
                  <a:cubicBezTo>
                    <a:pt x="21600" y="6912"/>
                    <a:pt x="19326" y="6048"/>
                    <a:pt x="15347" y="6192"/>
                  </a:cubicBezTo>
                  <a:cubicBezTo>
                    <a:pt x="11368" y="6336"/>
                    <a:pt x="5684" y="7488"/>
                    <a:pt x="0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7447056" y="4820387"/>
              <a:ext cx="37567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67" y="18000"/>
                    <a:pt x="7935" y="14400"/>
                    <a:pt x="11535" y="10800"/>
                  </a:cubicBezTo>
                  <a:cubicBezTo>
                    <a:pt x="15135" y="7200"/>
                    <a:pt x="1836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7532940" y="4912389"/>
              <a:ext cx="44453" cy="179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073" fill="norm" stroke="1" extrusionOk="0">
                  <a:moveTo>
                    <a:pt x="13673" y="0"/>
                  </a:moveTo>
                  <a:cubicBezTo>
                    <a:pt x="8873" y="4800"/>
                    <a:pt x="4073" y="9600"/>
                    <a:pt x="1673" y="13350"/>
                  </a:cubicBezTo>
                  <a:cubicBezTo>
                    <a:pt x="-727" y="17100"/>
                    <a:pt x="-727" y="19800"/>
                    <a:pt x="2873" y="20700"/>
                  </a:cubicBezTo>
                  <a:cubicBezTo>
                    <a:pt x="6473" y="21600"/>
                    <a:pt x="13673" y="20700"/>
                    <a:pt x="20873" y="19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7647612" y="4946582"/>
              <a:ext cx="111134" cy="95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0616" fill="norm" stroke="1" extrusionOk="0">
                  <a:moveTo>
                    <a:pt x="11291" y="2559"/>
                  </a:moveTo>
                  <a:cubicBezTo>
                    <a:pt x="8891" y="2559"/>
                    <a:pt x="6491" y="2559"/>
                    <a:pt x="4571" y="3667"/>
                  </a:cubicBezTo>
                  <a:cubicBezTo>
                    <a:pt x="2651" y="4775"/>
                    <a:pt x="1211" y="6990"/>
                    <a:pt x="491" y="9759"/>
                  </a:cubicBezTo>
                  <a:cubicBezTo>
                    <a:pt x="-229" y="12528"/>
                    <a:pt x="-229" y="15852"/>
                    <a:pt x="971" y="18067"/>
                  </a:cubicBezTo>
                  <a:cubicBezTo>
                    <a:pt x="2171" y="20282"/>
                    <a:pt x="4571" y="21390"/>
                    <a:pt x="8171" y="20005"/>
                  </a:cubicBezTo>
                  <a:cubicBezTo>
                    <a:pt x="11771" y="18621"/>
                    <a:pt x="16571" y="14744"/>
                    <a:pt x="18971" y="11144"/>
                  </a:cubicBezTo>
                  <a:cubicBezTo>
                    <a:pt x="21371" y="7544"/>
                    <a:pt x="21371" y="4221"/>
                    <a:pt x="19691" y="2282"/>
                  </a:cubicBezTo>
                  <a:cubicBezTo>
                    <a:pt x="18011" y="344"/>
                    <a:pt x="14651" y="-210"/>
                    <a:pt x="14171" y="67"/>
                  </a:cubicBezTo>
                  <a:cubicBezTo>
                    <a:pt x="13691" y="344"/>
                    <a:pt x="16091" y="1452"/>
                    <a:pt x="18491" y="2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7817162" y="4897056"/>
              <a:ext cx="128260" cy="15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4" h="21313" fill="norm" stroke="1" extrusionOk="0">
                  <a:moveTo>
                    <a:pt x="10670" y="4181"/>
                  </a:moveTo>
                  <a:cubicBezTo>
                    <a:pt x="7002" y="7665"/>
                    <a:pt x="3334" y="11148"/>
                    <a:pt x="1500" y="13935"/>
                  </a:cubicBezTo>
                  <a:cubicBezTo>
                    <a:pt x="-334" y="16723"/>
                    <a:pt x="-334" y="18813"/>
                    <a:pt x="685" y="20032"/>
                  </a:cubicBezTo>
                  <a:cubicBezTo>
                    <a:pt x="1704" y="21252"/>
                    <a:pt x="3741" y="21600"/>
                    <a:pt x="6798" y="21077"/>
                  </a:cubicBezTo>
                  <a:cubicBezTo>
                    <a:pt x="9855" y="20555"/>
                    <a:pt x="13930" y="19161"/>
                    <a:pt x="16783" y="17419"/>
                  </a:cubicBezTo>
                  <a:cubicBezTo>
                    <a:pt x="19636" y="15677"/>
                    <a:pt x="21266" y="13587"/>
                    <a:pt x="20043" y="10626"/>
                  </a:cubicBezTo>
                  <a:cubicBezTo>
                    <a:pt x="18821" y="7665"/>
                    <a:pt x="14745" y="3832"/>
                    <a:pt x="106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8190739" y="4736052"/>
              <a:ext cx="145672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53" y="3273"/>
                    <a:pt x="5305" y="6545"/>
                    <a:pt x="8905" y="10145"/>
                  </a:cubicBezTo>
                  <a:cubicBezTo>
                    <a:pt x="12505" y="13745"/>
                    <a:pt x="17053" y="176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8121738" y="4713051"/>
              <a:ext cx="245340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1646"/>
                    <a:pt x="16200" y="3291"/>
                    <a:pt x="12600" y="6891"/>
                  </a:cubicBezTo>
                  <a:cubicBezTo>
                    <a:pt x="9000" y="10491"/>
                    <a:pt x="4500" y="160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8602193" y="4402440"/>
              <a:ext cx="178894" cy="321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21600" y="1793"/>
                  </a:moveTo>
                  <a:cubicBezTo>
                    <a:pt x="20674" y="942"/>
                    <a:pt x="19749" y="92"/>
                    <a:pt x="18206" y="7"/>
                  </a:cubicBezTo>
                  <a:cubicBezTo>
                    <a:pt x="16663" y="-78"/>
                    <a:pt x="14503" y="602"/>
                    <a:pt x="11571" y="2813"/>
                  </a:cubicBezTo>
                  <a:cubicBezTo>
                    <a:pt x="8640" y="5024"/>
                    <a:pt x="4937" y="8766"/>
                    <a:pt x="2777" y="11572"/>
                  </a:cubicBezTo>
                  <a:cubicBezTo>
                    <a:pt x="617" y="14379"/>
                    <a:pt x="0" y="16250"/>
                    <a:pt x="0" y="17695"/>
                  </a:cubicBezTo>
                  <a:cubicBezTo>
                    <a:pt x="0" y="19141"/>
                    <a:pt x="617" y="20161"/>
                    <a:pt x="1851" y="20757"/>
                  </a:cubicBezTo>
                  <a:cubicBezTo>
                    <a:pt x="3086" y="21352"/>
                    <a:pt x="4937" y="21522"/>
                    <a:pt x="6634" y="21352"/>
                  </a:cubicBezTo>
                  <a:cubicBezTo>
                    <a:pt x="8331" y="21182"/>
                    <a:pt x="9874" y="20672"/>
                    <a:pt x="10954" y="19991"/>
                  </a:cubicBezTo>
                  <a:cubicBezTo>
                    <a:pt x="12034" y="19311"/>
                    <a:pt x="12651" y="18461"/>
                    <a:pt x="12651" y="17610"/>
                  </a:cubicBezTo>
                  <a:cubicBezTo>
                    <a:pt x="12651" y="16760"/>
                    <a:pt x="12034" y="15909"/>
                    <a:pt x="10029" y="15399"/>
                  </a:cubicBezTo>
                  <a:cubicBezTo>
                    <a:pt x="8023" y="14889"/>
                    <a:pt x="4629" y="14719"/>
                    <a:pt x="1234" y="14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8864062" y="4230554"/>
              <a:ext cx="252612" cy="904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588" fill="norm" stroke="1" extrusionOk="0">
                  <a:moveTo>
                    <a:pt x="1397" y="2002"/>
                  </a:moveTo>
                  <a:cubicBezTo>
                    <a:pt x="541" y="1574"/>
                    <a:pt x="-314" y="1147"/>
                    <a:pt x="114" y="842"/>
                  </a:cubicBezTo>
                  <a:cubicBezTo>
                    <a:pt x="541" y="537"/>
                    <a:pt x="2252" y="354"/>
                    <a:pt x="4926" y="232"/>
                  </a:cubicBezTo>
                  <a:cubicBezTo>
                    <a:pt x="7599" y="110"/>
                    <a:pt x="11235" y="49"/>
                    <a:pt x="13694" y="19"/>
                  </a:cubicBezTo>
                  <a:cubicBezTo>
                    <a:pt x="16153" y="-12"/>
                    <a:pt x="17437" y="-12"/>
                    <a:pt x="18506" y="80"/>
                  </a:cubicBezTo>
                  <a:cubicBezTo>
                    <a:pt x="19575" y="171"/>
                    <a:pt x="20431" y="354"/>
                    <a:pt x="20858" y="659"/>
                  </a:cubicBezTo>
                  <a:cubicBezTo>
                    <a:pt x="21286" y="964"/>
                    <a:pt x="21286" y="1391"/>
                    <a:pt x="20431" y="2215"/>
                  </a:cubicBezTo>
                  <a:cubicBezTo>
                    <a:pt x="19575" y="3039"/>
                    <a:pt x="17864" y="4259"/>
                    <a:pt x="16688" y="5937"/>
                  </a:cubicBezTo>
                  <a:cubicBezTo>
                    <a:pt x="15512" y="7615"/>
                    <a:pt x="14870" y="9751"/>
                    <a:pt x="14549" y="11886"/>
                  </a:cubicBezTo>
                  <a:cubicBezTo>
                    <a:pt x="14229" y="14022"/>
                    <a:pt x="14229" y="16157"/>
                    <a:pt x="14229" y="17683"/>
                  </a:cubicBezTo>
                  <a:cubicBezTo>
                    <a:pt x="14229" y="19208"/>
                    <a:pt x="14229" y="20124"/>
                    <a:pt x="13801" y="20673"/>
                  </a:cubicBezTo>
                  <a:cubicBezTo>
                    <a:pt x="13373" y="21222"/>
                    <a:pt x="12518" y="21405"/>
                    <a:pt x="11662" y="215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9440434" y="4720718"/>
              <a:ext cx="130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9448101" y="4851055"/>
              <a:ext cx="145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9954113" y="4406378"/>
              <a:ext cx="107337" cy="583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21600" y="0"/>
                  </a:moveTo>
                  <a:cubicBezTo>
                    <a:pt x="20571" y="2641"/>
                    <a:pt x="19543" y="5282"/>
                    <a:pt x="17486" y="8065"/>
                  </a:cubicBezTo>
                  <a:cubicBezTo>
                    <a:pt x="15429" y="10847"/>
                    <a:pt x="12343" y="13771"/>
                    <a:pt x="10286" y="15799"/>
                  </a:cubicBezTo>
                  <a:cubicBezTo>
                    <a:pt x="8229" y="17827"/>
                    <a:pt x="7200" y="18959"/>
                    <a:pt x="6171" y="19855"/>
                  </a:cubicBezTo>
                  <a:cubicBezTo>
                    <a:pt x="5143" y="20751"/>
                    <a:pt x="4114" y="21411"/>
                    <a:pt x="3086" y="21506"/>
                  </a:cubicBezTo>
                  <a:cubicBezTo>
                    <a:pt x="2057" y="21600"/>
                    <a:pt x="1029" y="21128"/>
                    <a:pt x="514" y="20657"/>
                  </a:cubicBezTo>
                  <a:cubicBezTo>
                    <a:pt x="0" y="20185"/>
                    <a:pt x="0" y="19714"/>
                    <a:pt x="0" y="19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10023114" y="4357821"/>
              <a:ext cx="329676" cy="1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91" y="10800"/>
                    <a:pt x="10381" y="0"/>
                    <a:pt x="13981" y="0"/>
                  </a:cubicBezTo>
                  <a:cubicBezTo>
                    <a:pt x="17581" y="0"/>
                    <a:pt x="19591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10352901" y="4469137"/>
              <a:ext cx="174717" cy="335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509" fill="norm" stroke="1" extrusionOk="0">
                  <a:moveTo>
                    <a:pt x="13676" y="3345"/>
                  </a:moveTo>
                  <a:cubicBezTo>
                    <a:pt x="12459" y="2854"/>
                    <a:pt x="11243" y="2364"/>
                    <a:pt x="11090" y="1791"/>
                  </a:cubicBezTo>
                  <a:cubicBezTo>
                    <a:pt x="10938" y="1218"/>
                    <a:pt x="11851" y="564"/>
                    <a:pt x="13524" y="236"/>
                  </a:cubicBezTo>
                  <a:cubicBezTo>
                    <a:pt x="15198" y="-91"/>
                    <a:pt x="17631" y="-91"/>
                    <a:pt x="19152" y="318"/>
                  </a:cubicBezTo>
                  <a:cubicBezTo>
                    <a:pt x="20674" y="727"/>
                    <a:pt x="21282" y="1545"/>
                    <a:pt x="20369" y="3264"/>
                  </a:cubicBezTo>
                  <a:cubicBezTo>
                    <a:pt x="19457" y="4982"/>
                    <a:pt x="17023" y="7600"/>
                    <a:pt x="13524" y="10300"/>
                  </a:cubicBezTo>
                  <a:cubicBezTo>
                    <a:pt x="10026" y="13000"/>
                    <a:pt x="5462" y="15782"/>
                    <a:pt x="2876" y="17664"/>
                  </a:cubicBezTo>
                  <a:cubicBezTo>
                    <a:pt x="290" y="19545"/>
                    <a:pt x="-318" y="20527"/>
                    <a:pt x="138" y="21018"/>
                  </a:cubicBezTo>
                  <a:cubicBezTo>
                    <a:pt x="595" y="21509"/>
                    <a:pt x="2116" y="21509"/>
                    <a:pt x="4702" y="21509"/>
                  </a:cubicBezTo>
                  <a:cubicBezTo>
                    <a:pt x="7288" y="21509"/>
                    <a:pt x="10938" y="21509"/>
                    <a:pt x="14589" y="21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10682463" y="4751386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10894174" y="4484448"/>
              <a:ext cx="171631" cy="236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244" fill="norm" stroke="1" extrusionOk="0">
                  <a:moveTo>
                    <a:pt x="13510" y="1942"/>
                  </a:moveTo>
                  <a:cubicBezTo>
                    <a:pt x="14136" y="793"/>
                    <a:pt x="14762" y="-356"/>
                    <a:pt x="14449" y="104"/>
                  </a:cubicBezTo>
                  <a:cubicBezTo>
                    <a:pt x="14136" y="563"/>
                    <a:pt x="12884" y="2631"/>
                    <a:pt x="10536" y="5618"/>
                  </a:cubicBezTo>
                  <a:cubicBezTo>
                    <a:pt x="8188" y="8606"/>
                    <a:pt x="4745" y="12512"/>
                    <a:pt x="2553" y="15270"/>
                  </a:cubicBezTo>
                  <a:cubicBezTo>
                    <a:pt x="362" y="18027"/>
                    <a:pt x="-577" y="19635"/>
                    <a:pt x="362" y="20440"/>
                  </a:cubicBezTo>
                  <a:cubicBezTo>
                    <a:pt x="1301" y="21244"/>
                    <a:pt x="4119" y="21244"/>
                    <a:pt x="7875" y="21244"/>
                  </a:cubicBezTo>
                  <a:cubicBezTo>
                    <a:pt x="11632" y="21244"/>
                    <a:pt x="16327" y="21244"/>
                    <a:pt x="21023" y="21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11024392" y="4690051"/>
              <a:ext cx="33747" cy="14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3" h="21035" fill="norm" stroke="1" extrusionOk="0">
                  <a:moveTo>
                    <a:pt x="20373" y="0"/>
                  </a:moveTo>
                  <a:cubicBezTo>
                    <a:pt x="14201" y="4680"/>
                    <a:pt x="8030" y="9360"/>
                    <a:pt x="4173" y="13140"/>
                  </a:cubicBezTo>
                  <a:cubicBezTo>
                    <a:pt x="316" y="16920"/>
                    <a:pt x="-1227" y="19800"/>
                    <a:pt x="1087" y="20700"/>
                  </a:cubicBezTo>
                  <a:cubicBezTo>
                    <a:pt x="3402" y="21600"/>
                    <a:pt x="9573" y="20520"/>
                    <a:pt x="15744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11142473" y="4360890"/>
              <a:ext cx="213572" cy="667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545" fill="norm" stroke="1" extrusionOk="0">
                  <a:moveTo>
                    <a:pt x="0" y="1220"/>
                  </a:moveTo>
                  <a:cubicBezTo>
                    <a:pt x="771" y="890"/>
                    <a:pt x="1543" y="560"/>
                    <a:pt x="3986" y="354"/>
                  </a:cubicBezTo>
                  <a:cubicBezTo>
                    <a:pt x="6429" y="148"/>
                    <a:pt x="10543" y="65"/>
                    <a:pt x="13243" y="24"/>
                  </a:cubicBezTo>
                  <a:cubicBezTo>
                    <a:pt x="15943" y="-17"/>
                    <a:pt x="17229" y="-17"/>
                    <a:pt x="18386" y="107"/>
                  </a:cubicBezTo>
                  <a:cubicBezTo>
                    <a:pt x="19543" y="230"/>
                    <a:pt x="20571" y="478"/>
                    <a:pt x="21086" y="1426"/>
                  </a:cubicBezTo>
                  <a:cubicBezTo>
                    <a:pt x="21600" y="2374"/>
                    <a:pt x="21600" y="4023"/>
                    <a:pt x="21214" y="6084"/>
                  </a:cubicBezTo>
                  <a:cubicBezTo>
                    <a:pt x="20829" y="8145"/>
                    <a:pt x="20057" y="10618"/>
                    <a:pt x="19414" y="13091"/>
                  </a:cubicBezTo>
                  <a:cubicBezTo>
                    <a:pt x="18771" y="15565"/>
                    <a:pt x="18257" y="18038"/>
                    <a:pt x="18000" y="19522"/>
                  </a:cubicBezTo>
                  <a:cubicBezTo>
                    <a:pt x="17743" y="21006"/>
                    <a:pt x="17743" y="21501"/>
                    <a:pt x="17871" y="21542"/>
                  </a:cubicBezTo>
                  <a:cubicBezTo>
                    <a:pt x="18000" y="21583"/>
                    <a:pt x="18257" y="21171"/>
                    <a:pt x="18514" y="20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11786487" y="4720039"/>
              <a:ext cx="161006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4114" y="2735"/>
                    <a:pt x="8229" y="-1585"/>
                    <a:pt x="11829" y="575"/>
                  </a:cubicBezTo>
                  <a:cubicBezTo>
                    <a:pt x="15429" y="2735"/>
                    <a:pt x="18514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11794154" y="4897056"/>
              <a:ext cx="168672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16200"/>
                  </a:moveTo>
                  <a:cubicBezTo>
                    <a:pt x="3600" y="18900"/>
                    <a:pt x="7200" y="21600"/>
                    <a:pt x="10800" y="18900"/>
                  </a:cubicBezTo>
                  <a:cubicBezTo>
                    <a:pt x="14400" y="16200"/>
                    <a:pt x="18000" y="81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12197321" y="4587723"/>
              <a:ext cx="169443" cy="42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9" h="21476" fill="norm" stroke="1" extrusionOk="0">
                  <a:moveTo>
                    <a:pt x="5938" y="3627"/>
                  </a:moveTo>
                  <a:cubicBezTo>
                    <a:pt x="5629" y="2980"/>
                    <a:pt x="5321" y="2333"/>
                    <a:pt x="5938" y="1687"/>
                  </a:cubicBezTo>
                  <a:cubicBezTo>
                    <a:pt x="6555" y="1040"/>
                    <a:pt x="8098" y="393"/>
                    <a:pt x="10567" y="135"/>
                  </a:cubicBezTo>
                  <a:cubicBezTo>
                    <a:pt x="13035" y="-124"/>
                    <a:pt x="16429" y="5"/>
                    <a:pt x="18435" y="393"/>
                  </a:cubicBezTo>
                  <a:cubicBezTo>
                    <a:pt x="20441" y="781"/>
                    <a:pt x="21058" y="1428"/>
                    <a:pt x="19824" y="2657"/>
                  </a:cubicBezTo>
                  <a:cubicBezTo>
                    <a:pt x="18589" y="3886"/>
                    <a:pt x="15504" y="5696"/>
                    <a:pt x="13035" y="6925"/>
                  </a:cubicBezTo>
                  <a:cubicBezTo>
                    <a:pt x="10567" y="8154"/>
                    <a:pt x="8715" y="8801"/>
                    <a:pt x="8407" y="9318"/>
                  </a:cubicBezTo>
                  <a:cubicBezTo>
                    <a:pt x="8098" y="9835"/>
                    <a:pt x="9332" y="10223"/>
                    <a:pt x="11029" y="10999"/>
                  </a:cubicBezTo>
                  <a:cubicBezTo>
                    <a:pt x="12727" y="11775"/>
                    <a:pt x="14887" y="12939"/>
                    <a:pt x="16121" y="13910"/>
                  </a:cubicBezTo>
                  <a:cubicBezTo>
                    <a:pt x="17355" y="14880"/>
                    <a:pt x="17664" y="15656"/>
                    <a:pt x="17355" y="16302"/>
                  </a:cubicBezTo>
                  <a:cubicBezTo>
                    <a:pt x="17047" y="16949"/>
                    <a:pt x="16121" y="17466"/>
                    <a:pt x="14269" y="17984"/>
                  </a:cubicBezTo>
                  <a:cubicBezTo>
                    <a:pt x="12418" y="18501"/>
                    <a:pt x="9641" y="19019"/>
                    <a:pt x="6864" y="19277"/>
                  </a:cubicBezTo>
                  <a:cubicBezTo>
                    <a:pt x="4087" y="19536"/>
                    <a:pt x="1309" y="19536"/>
                    <a:pt x="384" y="19859"/>
                  </a:cubicBezTo>
                  <a:cubicBezTo>
                    <a:pt x="-542" y="20183"/>
                    <a:pt x="384" y="20829"/>
                    <a:pt x="1309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12100828" y="5165395"/>
              <a:ext cx="1686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12169830" y="5211396"/>
              <a:ext cx="10733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1934599" y="5550483"/>
              <a:ext cx="186078" cy="38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291" fill="norm" stroke="1" extrusionOk="0">
                  <a:moveTo>
                    <a:pt x="0" y="7626"/>
                  </a:moveTo>
                  <a:cubicBezTo>
                    <a:pt x="1459" y="5910"/>
                    <a:pt x="2919" y="4193"/>
                    <a:pt x="5692" y="2906"/>
                  </a:cubicBezTo>
                  <a:cubicBezTo>
                    <a:pt x="8465" y="1619"/>
                    <a:pt x="12551" y="760"/>
                    <a:pt x="15324" y="331"/>
                  </a:cubicBezTo>
                  <a:cubicBezTo>
                    <a:pt x="18097" y="-98"/>
                    <a:pt x="19557" y="-98"/>
                    <a:pt x="20432" y="260"/>
                  </a:cubicBezTo>
                  <a:cubicBezTo>
                    <a:pt x="21308" y="617"/>
                    <a:pt x="21600" y="1332"/>
                    <a:pt x="20724" y="2691"/>
                  </a:cubicBezTo>
                  <a:cubicBezTo>
                    <a:pt x="19849" y="4050"/>
                    <a:pt x="17805" y="6053"/>
                    <a:pt x="16200" y="7340"/>
                  </a:cubicBezTo>
                  <a:cubicBezTo>
                    <a:pt x="14595" y="8628"/>
                    <a:pt x="13427" y="9200"/>
                    <a:pt x="12114" y="9701"/>
                  </a:cubicBezTo>
                  <a:cubicBezTo>
                    <a:pt x="10800" y="10201"/>
                    <a:pt x="9341" y="10630"/>
                    <a:pt x="9341" y="10917"/>
                  </a:cubicBezTo>
                  <a:cubicBezTo>
                    <a:pt x="9341" y="11203"/>
                    <a:pt x="10800" y="11346"/>
                    <a:pt x="12989" y="11703"/>
                  </a:cubicBezTo>
                  <a:cubicBezTo>
                    <a:pt x="15178" y="12061"/>
                    <a:pt x="18097" y="12633"/>
                    <a:pt x="19703" y="13277"/>
                  </a:cubicBezTo>
                  <a:cubicBezTo>
                    <a:pt x="21308" y="13921"/>
                    <a:pt x="21600" y="14636"/>
                    <a:pt x="20432" y="15923"/>
                  </a:cubicBezTo>
                  <a:cubicBezTo>
                    <a:pt x="19265" y="17211"/>
                    <a:pt x="16638" y="19070"/>
                    <a:pt x="14303" y="20143"/>
                  </a:cubicBezTo>
                  <a:cubicBezTo>
                    <a:pt x="11968" y="21216"/>
                    <a:pt x="9924" y="21502"/>
                    <a:pt x="9486" y="21144"/>
                  </a:cubicBezTo>
                  <a:cubicBezTo>
                    <a:pt x="9049" y="20787"/>
                    <a:pt x="10216" y="19785"/>
                    <a:pt x="11384" y="18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2156937" y="5725075"/>
              <a:ext cx="191672" cy="11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2" fill="norm" stroke="1" extrusionOk="0">
                  <a:moveTo>
                    <a:pt x="0" y="8640"/>
                  </a:moveTo>
                  <a:cubicBezTo>
                    <a:pt x="1440" y="8160"/>
                    <a:pt x="2880" y="7680"/>
                    <a:pt x="4176" y="8400"/>
                  </a:cubicBezTo>
                  <a:cubicBezTo>
                    <a:pt x="5472" y="9120"/>
                    <a:pt x="6624" y="11040"/>
                    <a:pt x="7632" y="13920"/>
                  </a:cubicBezTo>
                  <a:cubicBezTo>
                    <a:pt x="8640" y="16800"/>
                    <a:pt x="9504" y="20640"/>
                    <a:pt x="9648" y="21120"/>
                  </a:cubicBezTo>
                  <a:cubicBezTo>
                    <a:pt x="9792" y="21600"/>
                    <a:pt x="9216" y="18720"/>
                    <a:pt x="9504" y="15120"/>
                  </a:cubicBezTo>
                  <a:cubicBezTo>
                    <a:pt x="9792" y="11520"/>
                    <a:pt x="10944" y="7200"/>
                    <a:pt x="13104" y="4560"/>
                  </a:cubicBezTo>
                  <a:cubicBezTo>
                    <a:pt x="15264" y="1920"/>
                    <a:pt x="18432" y="9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2304207" y="5427542"/>
              <a:ext cx="190072" cy="419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237" fill="norm" stroke="1" extrusionOk="0">
                  <a:moveTo>
                    <a:pt x="11916" y="16610"/>
                  </a:moveTo>
                  <a:cubicBezTo>
                    <a:pt x="10764" y="16222"/>
                    <a:pt x="9612" y="15834"/>
                    <a:pt x="7596" y="16093"/>
                  </a:cubicBezTo>
                  <a:cubicBezTo>
                    <a:pt x="5580" y="16352"/>
                    <a:pt x="2700" y="17257"/>
                    <a:pt x="1260" y="18033"/>
                  </a:cubicBezTo>
                  <a:cubicBezTo>
                    <a:pt x="-180" y="18809"/>
                    <a:pt x="-180" y="19456"/>
                    <a:pt x="252" y="20103"/>
                  </a:cubicBezTo>
                  <a:cubicBezTo>
                    <a:pt x="684" y="20749"/>
                    <a:pt x="1548" y="21396"/>
                    <a:pt x="3852" y="21202"/>
                  </a:cubicBezTo>
                  <a:cubicBezTo>
                    <a:pt x="6156" y="21008"/>
                    <a:pt x="9900" y="19973"/>
                    <a:pt x="12492" y="17580"/>
                  </a:cubicBezTo>
                  <a:cubicBezTo>
                    <a:pt x="15084" y="15188"/>
                    <a:pt x="16524" y="11437"/>
                    <a:pt x="17244" y="8721"/>
                  </a:cubicBezTo>
                  <a:cubicBezTo>
                    <a:pt x="17964" y="6004"/>
                    <a:pt x="17964" y="4323"/>
                    <a:pt x="17820" y="2900"/>
                  </a:cubicBezTo>
                  <a:cubicBezTo>
                    <a:pt x="17676" y="1477"/>
                    <a:pt x="17388" y="313"/>
                    <a:pt x="16668" y="55"/>
                  </a:cubicBezTo>
                  <a:cubicBezTo>
                    <a:pt x="15948" y="-204"/>
                    <a:pt x="14796" y="443"/>
                    <a:pt x="14220" y="2253"/>
                  </a:cubicBezTo>
                  <a:cubicBezTo>
                    <a:pt x="13644" y="4064"/>
                    <a:pt x="13644" y="7039"/>
                    <a:pt x="14940" y="10143"/>
                  </a:cubicBezTo>
                  <a:cubicBezTo>
                    <a:pt x="16236" y="13247"/>
                    <a:pt x="18828" y="16481"/>
                    <a:pt x="21420" y="19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2942543" y="5645896"/>
              <a:ext cx="119082" cy="299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282" fill="norm" stroke="1" extrusionOk="0">
                  <a:moveTo>
                    <a:pt x="20968" y="2356"/>
                  </a:moveTo>
                  <a:cubicBezTo>
                    <a:pt x="20068" y="1449"/>
                    <a:pt x="19168" y="541"/>
                    <a:pt x="16918" y="178"/>
                  </a:cubicBezTo>
                  <a:cubicBezTo>
                    <a:pt x="14668" y="-185"/>
                    <a:pt x="11068" y="-3"/>
                    <a:pt x="7693" y="813"/>
                  </a:cubicBezTo>
                  <a:cubicBezTo>
                    <a:pt x="4318" y="1630"/>
                    <a:pt x="1168" y="3082"/>
                    <a:pt x="268" y="4625"/>
                  </a:cubicBezTo>
                  <a:cubicBezTo>
                    <a:pt x="-632" y="6168"/>
                    <a:pt x="718" y="7802"/>
                    <a:pt x="4543" y="9526"/>
                  </a:cubicBezTo>
                  <a:cubicBezTo>
                    <a:pt x="8368" y="11250"/>
                    <a:pt x="14668" y="13065"/>
                    <a:pt x="17818" y="14427"/>
                  </a:cubicBezTo>
                  <a:cubicBezTo>
                    <a:pt x="20968" y="15788"/>
                    <a:pt x="20968" y="16696"/>
                    <a:pt x="18718" y="17785"/>
                  </a:cubicBezTo>
                  <a:cubicBezTo>
                    <a:pt x="16468" y="18874"/>
                    <a:pt x="11968" y="20144"/>
                    <a:pt x="8593" y="20780"/>
                  </a:cubicBezTo>
                  <a:cubicBezTo>
                    <a:pt x="5218" y="21415"/>
                    <a:pt x="2968" y="21415"/>
                    <a:pt x="1843" y="20961"/>
                  </a:cubicBezTo>
                  <a:cubicBezTo>
                    <a:pt x="718" y="20507"/>
                    <a:pt x="718" y="19600"/>
                    <a:pt x="1393" y="18511"/>
                  </a:cubicBezTo>
                  <a:cubicBezTo>
                    <a:pt x="2068" y="17422"/>
                    <a:pt x="3418" y="16151"/>
                    <a:pt x="4768" y="14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3116767" y="5398366"/>
              <a:ext cx="1226586" cy="53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398" fill="norm" stroke="1" extrusionOk="0">
                  <a:moveTo>
                    <a:pt x="782" y="11747"/>
                  </a:moveTo>
                  <a:cubicBezTo>
                    <a:pt x="737" y="13369"/>
                    <a:pt x="693" y="14992"/>
                    <a:pt x="625" y="16310"/>
                  </a:cubicBezTo>
                  <a:cubicBezTo>
                    <a:pt x="558" y="17628"/>
                    <a:pt x="468" y="18643"/>
                    <a:pt x="356" y="19352"/>
                  </a:cubicBezTo>
                  <a:cubicBezTo>
                    <a:pt x="243" y="20062"/>
                    <a:pt x="109" y="20468"/>
                    <a:pt x="41" y="20417"/>
                  </a:cubicBezTo>
                  <a:cubicBezTo>
                    <a:pt x="-26" y="20367"/>
                    <a:pt x="-26" y="19859"/>
                    <a:pt x="154" y="18744"/>
                  </a:cubicBezTo>
                  <a:cubicBezTo>
                    <a:pt x="333" y="17628"/>
                    <a:pt x="693" y="15905"/>
                    <a:pt x="962" y="14890"/>
                  </a:cubicBezTo>
                  <a:cubicBezTo>
                    <a:pt x="1231" y="13876"/>
                    <a:pt x="1411" y="13572"/>
                    <a:pt x="1568" y="13623"/>
                  </a:cubicBezTo>
                  <a:cubicBezTo>
                    <a:pt x="1725" y="13674"/>
                    <a:pt x="1860" y="14079"/>
                    <a:pt x="1950" y="14536"/>
                  </a:cubicBezTo>
                  <a:cubicBezTo>
                    <a:pt x="2040" y="14992"/>
                    <a:pt x="2085" y="15499"/>
                    <a:pt x="2107" y="16006"/>
                  </a:cubicBezTo>
                  <a:cubicBezTo>
                    <a:pt x="2130" y="16513"/>
                    <a:pt x="2130" y="17020"/>
                    <a:pt x="2197" y="17071"/>
                  </a:cubicBezTo>
                  <a:cubicBezTo>
                    <a:pt x="2264" y="17121"/>
                    <a:pt x="2399" y="16716"/>
                    <a:pt x="2646" y="15905"/>
                  </a:cubicBezTo>
                  <a:cubicBezTo>
                    <a:pt x="2893" y="15093"/>
                    <a:pt x="3252" y="13876"/>
                    <a:pt x="3544" y="13116"/>
                  </a:cubicBezTo>
                  <a:cubicBezTo>
                    <a:pt x="3836" y="12355"/>
                    <a:pt x="4060" y="12051"/>
                    <a:pt x="4195" y="12203"/>
                  </a:cubicBezTo>
                  <a:cubicBezTo>
                    <a:pt x="4330" y="12355"/>
                    <a:pt x="4375" y="12964"/>
                    <a:pt x="4375" y="13876"/>
                  </a:cubicBezTo>
                  <a:cubicBezTo>
                    <a:pt x="4375" y="14789"/>
                    <a:pt x="4330" y="16006"/>
                    <a:pt x="4307" y="17121"/>
                  </a:cubicBezTo>
                  <a:cubicBezTo>
                    <a:pt x="4285" y="18237"/>
                    <a:pt x="4285" y="19251"/>
                    <a:pt x="4352" y="19961"/>
                  </a:cubicBezTo>
                  <a:cubicBezTo>
                    <a:pt x="4420" y="20671"/>
                    <a:pt x="4554" y="21076"/>
                    <a:pt x="4757" y="21279"/>
                  </a:cubicBezTo>
                  <a:cubicBezTo>
                    <a:pt x="4959" y="21482"/>
                    <a:pt x="5228" y="21482"/>
                    <a:pt x="5587" y="20823"/>
                  </a:cubicBezTo>
                  <a:cubicBezTo>
                    <a:pt x="5947" y="20164"/>
                    <a:pt x="6396" y="18845"/>
                    <a:pt x="6643" y="17882"/>
                  </a:cubicBezTo>
                  <a:cubicBezTo>
                    <a:pt x="6890" y="16919"/>
                    <a:pt x="6934" y="16310"/>
                    <a:pt x="6957" y="15752"/>
                  </a:cubicBezTo>
                  <a:cubicBezTo>
                    <a:pt x="6979" y="15195"/>
                    <a:pt x="6979" y="14688"/>
                    <a:pt x="6867" y="14383"/>
                  </a:cubicBezTo>
                  <a:cubicBezTo>
                    <a:pt x="6755" y="14079"/>
                    <a:pt x="6530" y="13978"/>
                    <a:pt x="6238" y="14231"/>
                  </a:cubicBezTo>
                  <a:cubicBezTo>
                    <a:pt x="5947" y="14485"/>
                    <a:pt x="5587" y="15093"/>
                    <a:pt x="5363" y="15651"/>
                  </a:cubicBezTo>
                  <a:cubicBezTo>
                    <a:pt x="5138" y="16209"/>
                    <a:pt x="5048" y="16716"/>
                    <a:pt x="5004" y="17223"/>
                  </a:cubicBezTo>
                  <a:cubicBezTo>
                    <a:pt x="4959" y="17730"/>
                    <a:pt x="4959" y="18237"/>
                    <a:pt x="5048" y="18643"/>
                  </a:cubicBezTo>
                  <a:cubicBezTo>
                    <a:pt x="5138" y="19048"/>
                    <a:pt x="5318" y="19352"/>
                    <a:pt x="5520" y="19505"/>
                  </a:cubicBezTo>
                  <a:cubicBezTo>
                    <a:pt x="5722" y="19657"/>
                    <a:pt x="5947" y="19657"/>
                    <a:pt x="6126" y="19454"/>
                  </a:cubicBezTo>
                  <a:cubicBezTo>
                    <a:pt x="6306" y="19251"/>
                    <a:pt x="6441" y="18845"/>
                    <a:pt x="6485" y="18896"/>
                  </a:cubicBezTo>
                  <a:cubicBezTo>
                    <a:pt x="6530" y="18947"/>
                    <a:pt x="6485" y="19454"/>
                    <a:pt x="6575" y="19758"/>
                  </a:cubicBezTo>
                  <a:cubicBezTo>
                    <a:pt x="6665" y="20062"/>
                    <a:pt x="6890" y="20164"/>
                    <a:pt x="7204" y="19961"/>
                  </a:cubicBezTo>
                  <a:cubicBezTo>
                    <a:pt x="7518" y="19758"/>
                    <a:pt x="7922" y="19251"/>
                    <a:pt x="8372" y="17882"/>
                  </a:cubicBezTo>
                  <a:cubicBezTo>
                    <a:pt x="8821" y="16513"/>
                    <a:pt x="9315" y="14282"/>
                    <a:pt x="9674" y="11544"/>
                  </a:cubicBezTo>
                  <a:cubicBezTo>
                    <a:pt x="10033" y="8806"/>
                    <a:pt x="10258" y="5561"/>
                    <a:pt x="10370" y="3634"/>
                  </a:cubicBezTo>
                  <a:cubicBezTo>
                    <a:pt x="10482" y="1707"/>
                    <a:pt x="10482" y="1099"/>
                    <a:pt x="10392" y="947"/>
                  </a:cubicBezTo>
                  <a:cubicBezTo>
                    <a:pt x="10302" y="795"/>
                    <a:pt x="10123" y="1099"/>
                    <a:pt x="9809" y="2569"/>
                  </a:cubicBezTo>
                  <a:cubicBezTo>
                    <a:pt x="9494" y="4040"/>
                    <a:pt x="9045" y="6676"/>
                    <a:pt x="8731" y="9465"/>
                  </a:cubicBezTo>
                  <a:cubicBezTo>
                    <a:pt x="8416" y="12254"/>
                    <a:pt x="8237" y="15195"/>
                    <a:pt x="8147" y="16969"/>
                  </a:cubicBezTo>
                  <a:cubicBezTo>
                    <a:pt x="8057" y="18744"/>
                    <a:pt x="8057" y="19352"/>
                    <a:pt x="8125" y="19910"/>
                  </a:cubicBezTo>
                  <a:cubicBezTo>
                    <a:pt x="8192" y="20468"/>
                    <a:pt x="8327" y="20975"/>
                    <a:pt x="8484" y="21076"/>
                  </a:cubicBezTo>
                  <a:cubicBezTo>
                    <a:pt x="8641" y="21178"/>
                    <a:pt x="8821" y="20874"/>
                    <a:pt x="9359" y="19251"/>
                  </a:cubicBezTo>
                  <a:cubicBezTo>
                    <a:pt x="9898" y="17628"/>
                    <a:pt x="10796" y="14688"/>
                    <a:pt x="11582" y="11747"/>
                  </a:cubicBezTo>
                  <a:cubicBezTo>
                    <a:pt x="12368" y="8806"/>
                    <a:pt x="13042" y="5865"/>
                    <a:pt x="13423" y="4141"/>
                  </a:cubicBezTo>
                  <a:cubicBezTo>
                    <a:pt x="13805" y="2417"/>
                    <a:pt x="13895" y="1910"/>
                    <a:pt x="13985" y="1352"/>
                  </a:cubicBezTo>
                  <a:cubicBezTo>
                    <a:pt x="14075" y="795"/>
                    <a:pt x="14164" y="186"/>
                    <a:pt x="14097" y="34"/>
                  </a:cubicBezTo>
                  <a:cubicBezTo>
                    <a:pt x="14030" y="-118"/>
                    <a:pt x="13805" y="186"/>
                    <a:pt x="13379" y="1910"/>
                  </a:cubicBezTo>
                  <a:cubicBezTo>
                    <a:pt x="12952" y="3634"/>
                    <a:pt x="12323" y="6778"/>
                    <a:pt x="11874" y="9364"/>
                  </a:cubicBezTo>
                  <a:cubicBezTo>
                    <a:pt x="11425" y="11950"/>
                    <a:pt x="11156" y="13978"/>
                    <a:pt x="11021" y="15347"/>
                  </a:cubicBezTo>
                  <a:cubicBezTo>
                    <a:pt x="10886" y="16716"/>
                    <a:pt x="10886" y="17426"/>
                    <a:pt x="10999" y="17983"/>
                  </a:cubicBezTo>
                  <a:cubicBezTo>
                    <a:pt x="11111" y="18541"/>
                    <a:pt x="11335" y="18947"/>
                    <a:pt x="11560" y="19099"/>
                  </a:cubicBezTo>
                  <a:cubicBezTo>
                    <a:pt x="11784" y="19251"/>
                    <a:pt x="12009" y="19150"/>
                    <a:pt x="12413" y="18338"/>
                  </a:cubicBezTo>
                  <a:cubicBezTo>
                    <a:pt x="12817" y="17527"/>
                    <a:pt x="13401" y="16006"/>
                    <a:pt x="13715" y="14992"/>
                  </a:cubicBezTo>
                  <a:cubicBezTo>
                    <a:pt x="14030" y="13978"/>
                    <a:pt x="14075" y="13471"/>
                    <a:pt x="14030" y="13014"/>
                  </a:cubicBezTo>
                  <a:cubicBezTo>
                    <a:pt x="13985" y="12558"/>
                    <a:pt x="13850" y="12152"/>
                    <a:pt x="13670" y="11950"/>
                  </a:cubicBezTo>
                  <a:cubicBezTo>
                    <a:pt x="13491" y="11747"/>
                    <a:pt x="13266" y="11747"/>
                    <a:pt x="12997" y="12203"/>
                  </a:cubicBezTo>
                  <a:cubicBezTo>
                    <a:pt x="12727" y="12659"/>
                    <a:pt x="12413" y="13572"/>
                    <a:pt x="12233" y="14637"/>
                  </a:cubicBezTo>
                  <a:cubicBezTo>
                    <a:pt x="12054" y="15702"/>
                    <a:pt x="12009" y="16919"/>
                    <a:pt x="12054" y="17730"/>
                  </a:cubicBezTo>
                  <a:cubicBezTo>
                    <a:pt x="12099" y="18541"/>
                    <a:pt x="12233" y="18947"/>
                    <a:pt x="12525" y="19200"/>
                  </a:cubicBezTo>
                  <a:cubicBezTo>
                    <a:pt x="12817" y="19454"/>
                    <a:pt x="13266" y="19555"/>
                    <a:pt x="13783" y="19048"/>
                  </a:cubicBezTo>
                  <a:cubicBezTo>
                    <a:pt x="14299" y="18541"/>
                    <a:pt x="14883" y="17426"/>
                    <a:pt x="15310" y="16057"/>
                  </a:cubicBezTo>
                  <a:cubicBezTo>
                    <a:pt x="15736" y="14688"/>
                    <a:pt x="16006" y="13065"/>
                    <a:pt x="16118" y="11899"/>
                  </a:cubicBezTo>
                  <a:cubicBezTo>
                    <a:pt x="16230" y="10733"/>
                    <a:pt x="16185" y="10023"/>
                    <a:pt x="16095" y="9871"/>
                  </a:cubicBezTo>
                  <a:cubicBezTo>
                    <a:pt x="16006" y="9719"/>
                    <a:pt x="15871" y="10124"/>
                    <a:pt x="15871" y="10885"/>
                  </a:cubicBezTo>
                  <a:cubicBezTo>
                    <a:pt x="15871" y="11645"/>
                    <a:pt x="16006" y="12761"/>
                    <a:pt x="16185" y="14231"/>
                  </a:cubicBezTo>
                  <a:cubicBezTo>
                    <a:pt x="16365" y="15702"/>
                    <a:pt x="16589" y="17527"/>
                    <a:pt x="16634" y="18693"/>
                  </a:cubicBezTo>
                  <a:cubicBezTo>
                    <a:pt x="16679" y="19859"/>
                    <a:pt x="16544" y="20367"/>
                    <a:pt x="16365" y="20620"/>
                  </a:cubicBezTo>
                  <a:cubicBezTo>
                    <a:pt x="16185" y="20874"/>
                    <a:pt x="15961" y="20874"/>
                    <a:pt x="15826" y="20620"/>
                  </a:cubicBezTo>
                  <a:cubicBezTo>
                    <a:pt x="15691" y="20367"/>
                    <a:pt x="15646" y="19859"/>
                    <a:pt x="15781" y="18643"/>
                  </a:cubicBezTo>
                  <a:cubicBezTo>
                    <a:pt x="15916" y="17426"/>
                    <a:pt x="16230" y="15499"/>
                    <a:pt x="16881" y="13217"/>
                  </a:cubicBezTo>
                  <a:cubicBezTo>
                    <a:pt x="17532" y="10936"/>
                    <a:pt x="18520" y="8299"/>
                    <a:pt x="19261" y="6321"/>
                  </a:cubicBezTo>
                  <a:cubicBezTo>
                    <a:pt x="20002" y="4344"/>
                    <a:pt x="20496" y="3026"/>
                    <a:pt x="20878" y="2164"/>
                  </a:cubicBezTo>
                  <a:cubicBezTo>
                    <a:pt x="21260" y="1302"/>
                    <a:pt x="21529" y="896"/>
                    <a:pt x="21552" y="1099"/>
                  </a:cubicBezTo>
                  <a:cubicBezTo>
                    <a:pt x="21574" y="1302"/>
                    <a:pt x="21349" y="2113"/>
                    <a:pt x="20968" y="4040"/>
                  </a:cubicBezTo>
                  <a:cubicBezTo>
                    <a:pt x="20586" y="5967"/>
                    <a:pt x="20047" y="9009"/>
                    <a:pt x="19755" y="11290"/>
                  </a:cubicBezTo>
                  <a:cubicBezTo>
                    <a:pt x="19463" y="13572"/>
                    <a:pt x="19418" y="15093"/>
                    <a:pt x="19463" y="16057"/>
                  </a:cubicBezTo>
                  <a:cubicBezTo>
                    <a:pt x="19508" y="17020"/>
                    <a:pt x="19643" y="17426"/>
                    <a:pt x="19957" y="17578"/>
                  </a:cubicBezTo>
                  <a:cubicBezTo>
                    <a:pt x="20272" y="17730"/>
                    <a:pt x="20766" y="17628"/>
                    <a:pt x="21260" y="17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4138219" y="5686740"/>
              <a:ext cx="22676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600" fill="norm" stroke="1" extrusionOk="0">
                  <a:moveTo>
                    <a:pt x="2576" y="21600"/>
                  </a:moveTo>
                  <a:cubicBezTo>
                    <a:pt x="1136" y="18000"/>
                    <a:pt x="-304" y="14400"/>
                    <a:pt x="56" y="11400"/>
                  </a:cubicBezTo>
                  <a:cubicBezTo>
                    <a:pt x="416" y="8400"/>
                    <a:pt x="2576" y="6000"/>
                    <a:pt x="6416" y="4200"/>
                  </a:cubicBezTo>
                  <a:cubicBezTo>
                    <a:pt x="10256" y="2400"/>
                    <a:pt x="15776" y="1200"/>
                    <a:pt x="212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4852727" y="5429386"/>
              <a:ext cx="1290967" cy="492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357" fill="norm" stroke="1" extrusionOk="0">
                  <a:moveTo>
                    <a:pt x="562" y="15807"/>
                  </a:moveTo>
                  <a:cubicBezTo>
                    <a:pt x="775" y="16139"/>
                    <a:pt x="989" y="16471"/>
                    <a:pt x="1415" y="15973"/>
                  </a:cubicBezTo>
                  <a:cubicBezTo>
                    <a:pt x="1842" y="15474"/>
                    <a:pt x="2483" y="14145"/>
                    <a:pt x="2781" y="13204"/>
                  </a:cubicBezTo>
                  <a:cubicBezTo>
                    <a:pt x="3080" y="12262"/>
                    <a:pt x="3038" y="11708"/>
                    <a:pt x="2888" y="11431"/>
                  </a:cubicBezTo>
                  <a:cubicBezTo>
                    <a:pt x="2739" y="11154"/>
                    <a:pt x="2483" y="11154"/>
                    <a:pt x="2034" y="11819"/>
                  </a:cubicBezTo>
                  <a:cubicBezTo>
                    <a:pt x="1586" y="12484"/>
                    <a:pt x="946" y="13813"/>
                    <a:pt x="540" y="15419"/>
                  </a:cubicBezTo>
                  <a:cubicBezTo>
                    <a:pt x="135" y="17025"/>
                    <a:pt x="-36" y="18908"/>
                    <a:pt x="7" y="19961"/>
                  </a:cubicBezTo>
                  <a:cubicBezTo>
                    <a:pt x="49" y="21013"/>
                    <a:pt x="306" y="21234"/>
                    <a:pt x="860" y="20958"/>
                  </a:cubicBezTo>
                  <a:cubicBezTo>
                    <a:pt x="1415" y="20681"/>
                    <a:pt x="2269" y="19905"/>
                    <a:pt x="3208" y="18078"/>
                  </a:cubicBezTo>
                  <a:cubicBezTo>
                    <a:pt x="4147" y="16250"/>
                    <a:pt x="5172" y="13370"/>
                    <a:pt x="5876" y="10545"/>
                  </a:cubicBezTo>
                  <a:cubicBezTo>
                    <a:pt x="6581" y="7721"/>
                    <a:pt x="6965" y="4951"/>
                    <a:pt x="7178" y="3179"/>
                  </a:cubicBezTo>
                  <a:cubicBezTo>
                    <a:pt x="7392" y="1407"/>
                    <a:pt x="7434" y="631"/>
                    <a:pt x="7349" y="244"/>
                  </a:cubicBezTo>
                  <a:cubicBezTo>
                    <a:pt x="7264" y="-144"/>
                    <a:pt x="7050" y="-144"/>
                    <a:pt x="6751" y="798"/>
                  </a:cubicBezTo>
                  <a:cubicBezTo>
                    <a:pt x="6453" y="1739"/>
                    <a:pt x="6068" y="3622"/>
                    <a:pt x="5727" y="6336"/>
                  </a:cubicBezTo>
                  <a:cubicBezTo>
                    <a:pt x="5385" y="9050"/>
                    <a:pt x="5087" y="12594"/>
                    <a:pt x="4980" y="14921"/>
                  </a:cubicBezTo>
                  <a:cubicBezTo>
                    <a:pt x="4873" y="17247"/>
                    <a:pt x="4958" y="18354"/>
                    <a:pt x="5108" y="19019"/>
                  </a:cubicBezTo>
                  <a:cubicBezTo>
                    <a:pt x="5257" y="19684"/>
                    <a:pt x="5471" y="19905"/>
                    <a:pt x="5727" y="19961"/>
                  </a:cubicBezTo>
                  <a:cubicBezTo>
                    <a:pt x="5983" y="20016"/>
                    <a:pt x="6282" y="19905"/>
                    <a:pt x="6517" y="19351"/>
                  </a:cubicBezTo>
                  <a:cubicBezTo>
                    <a:pt x="6751" y="18798"/>
                    <a:pt x="6922" y="17801"/>
                    <a:pt x="7007" y="16914"/>
                  </a:cubicBezTo>
                  <a:cubicBezTo>
                    <a:pt x="7093" y="16028"/>
                    <a:pt x="7093" y="15253"/>
                    <a:pt x="7050" y="14588"/>
                  </a:cubicBezTo>
                  <a:cubicBezTo>
                    <a:pt x="7007" y="13924"/>
                    <a:pt x="6922" y="13370"/>
                    <a:pt x="6773" y="13093"/>
                  </a:cubicBezTo>
                  <a:cubicBezTo>
                    <a:pt x="6623" y="12816"/>
                    <a:pt x="6410" y="12816"/>
                    <a:pt x="6239" y="13093"/>
                  </a:cubicBezTo>
                  <a:cubicBezTo>
                    <a:pt x="6068" y="13370"/>
                    <a:pt x="5940" y="13924"/>
                    <a:pt x="5876" y="14865"/>
                  </a:cubicBezTo>
                  <a:cubicBezTo>
                    <a:pt x="5812" y="15807"/>
                    <a:pt x="5812" y="17136"/>
                    <a:pt x="5962" y="18244"/>
                  </a:cubicBezTo>
                  <a:cubicBezTo>
                    <a:pt x="6111" y="19351"/>
                    <a:pt x="6410" y="20238"/>
                    <a:pt x="6879" y="20459"/>
                  </a:cubicBezTo>
                  <a:cubicBezTo>
                    <a:pt x="7349" y="20681"/>
                    <a:pt x="7989" y="20238"/>
                    <a:pt x="8480" y="19573"/>
                  </a:cubicBezTo>
                  <a:cubicBezTo>
                    <a:pt x="8971" y="18908"/>
                    <a:pt x="9313" y="18022"/>
                    <a:pt x="9547" y="17358"/>
                  </a:cubicBezTo>
                  <a:cubicBezTo>
                    <a:pt x="9782" y="16693"/>
                    <a:pt x="9910" y="16250"/>
                    <a:pt x="9932" y="16361"/>
                  </a:cubicBezTo>
                  <a:cubicBezTo>
                    <a:pt x="9953" y="16471"/>
                    <a:pt x="9868" y="17136"/>
                    <a:pt x="9804" y="17745"/>
                  </a:cubicBezTo>
                  <a:cubicBezTo>
                    <a:pt x="9739" y="18354"/>
                    <a:pt x="9697" y="18908"/>
                    <a:pt x="9654" y="19628"/>
                  </a:cubicBezTo>
                  <a:cubicBezTo>
                    <a:pt x="9611" y="20348"/>
                    <a:pt x="9569" y="21234"/>
                    <a:pt x="9569" y="21345"/>
                  </a:cubicBezTo>
                  <a:cubicBezTo>
                    <a:pt x="9569" y="21456"/>
                    <a:pt x="9611" y="20791"/>
                    <a:pt x="9825" y="19518"/>
                  </a:cubicBezTo>
                  <a:cubicBezTo>
                    <a:pt x="10038" y="18244"/>
                    <a:pt x="10423" y="16361"/>
                    <a:pt x="10679" y="15198"/>
                  </a:cubicBezTo>
                  <a:cubicBezTo>
                    <a:pt x="10935" y="14034"/>
                    <a:pt x="11063" y="13591"/>
                    <a:pt x="11191" y="13647"/>
                  </a:cubicBezTo>
                  <a:cubicBezTo>
                    <a:pt x="11319" y="13702"/>
                    <a:pt x="11447" y="14256"/>
                    <a:pt x="11511" y="14810"/>
                  </a:cubicBezTo>
                  <a:cubicBezTo>
                    <a:pt x="11575" y="15364"/>
                    <a:pt x="11575" y="15918"/>
                    <a:pt x="11575" y="16693"/>
                  </a:cubicBezTo>
                  <a:cubicBezTo>
                    <a:pt x="11575" y="17468"/>
                    <a:pt x="11575" y="18465"/>
                    <a:pt x="11618" y="18687"/>
                  </a:cubicBezTo>
                  <a:cubicBezTo>
                    <a:pt x="11660" y="18908"/>
                    <a:pt x="11746" y="18354"/>
                    <a:pt x="11938" y="17579"/>
                  </a:cubicBezTo>
                  <a:cubicBezTo>
                    <a:pt x="12130" y="16804"/>
                    <a:pt x="12429" y="15807"/>
                    <a:pt x="12642" y="15087"/>
                  </a:cubicBezTo>
                  <a:cubicBezTo>
                    <a:pt x="12856" y="14367"/>
                    <a:pt x="12984" y="13924"/>
                    <a:pt x="13090" y="13979"/>
                  </a:cubicBezTo>
                  <a:cubicBezTo>
                    <a:pt x="13197" y="14034"/>
                    <a:pt x="13283" y="14588"/>
                    <a:pt x="13325" y="15364"/>
                  </a:cubicBezTo>
                  <a:cubicBezTo>
                    <a:pt x="13368" y="16139"/>
                    <a:pt x="13368" y="17136"/>
                    <a:pt x="13432" y="17856"/>
                  </a:cubicBezTo>
                  <a:cubicBezTo>
                    <a:pt x="13496" y="18576"/>
                    <a:pt x="13624" y="19019"/>
                    <a:pt x="13944" y="19185"/>
                  </a:cubicBezTo>
                  <a:cubicBezTo>
                    <a:pt x="14264" y="19351"/>
                    <a:pt x="14777" y="19241"/>
                    <a:pt x="15289" y="18631"/>
                  </a:cubicBezTo>
                  <a:cubicBezTo>
                    <a:pt x="15801" y="18022"/>
                    <a:pt x="16313" y="16914"/>
                    <a:pt x="16612" y="16084"/>
                  </a:cubicBezTo>
                  <a:cubicBezTo>
                    <a:pt x="16911" y="15253"/>
                    <a:pt x="16996" y="14699"/>
                    <a:pt x="17039" y="14145"/>
                  </a:cubicBezTo>
                  <a:cubicBezTo>
                    <a:pt x="17082" y="13591"/>
                    <a:pt x="17082" y="13038"/>
                    <a:pt x="16911" y="12705"/>
                  </a:cubicBezTo>
                  <a:cubicBezTo>
                    <a:pt x="16740" y="12373"/>
                    <a:pt x="16399" y="12262"/>
                    <a:pt x="16079" y="12594"/>
                  </a:cubicBezTo>
                  <a:cubicBezTo>
                    <a:pt x="15758" y="12927"/>
                    <a:pt x="15460" y="13702"/>
                    <a:pt x="15268" y="14644"/>
                  </a:cubicBezTo>
                  <a:cubicBezTo>
                    <a:pt x="15075" y="15585"/>
                    <a:pt x="14990" y="16693"/>
                    <a:pt x="14969" y="17579"/>
                  </a:cubicBezTo>
                  <a:cubicBezTo>
                    <a:pt x="14947" y="18465"/>
                    <a:pt x="14990" y="19130"/>
                    <a:pt x="15097" y="19628"/>
                  </a:cubicBezTo>
                  <a:cubicBezTo>
                    <a:pt x="15204" y="20127"/>
                    <a:pt x="15374" y="20459"/>
                    <a:pt x="15694" y="20570"/>
                  </a:cubicBezTo>
                  <a:cubicBezTo>
                    <a:pt x="16015" y="20681"/>
                    <a:pt x="16484" y="20570"/>
                    <a:pt x="16804" y="20182"/>
                  </a:cubicBezTo>
                  <a:cubicBezTo>
                    <a:pt x="17124" y="19794"/>
                    <a:pt x="17295" y="19130"/>
                    <a:pt x="17359" y="19074"/>
                  </a:cubicBezTo>
                  <a:cubicBezTo>
                    <a:pt x="17423" y="19019"/>
                    <a:pt x="17381" y="19573"/>
                    <a:pt x="17423" y="19628"/>
                  </a:cubicBezTo>
                  <a:cubicBezTo>
                    <a:pt x="17466" y="19684"/>
                    <a:pt x="17594" y="19241"/>
                    <a:pt x="17914" y="18244"/>
                  </a:cubicBezTo>
                  <a:cubicBezTo>
                    <a:pt x="18234" y="17247"/>
                    <a:pt x="18747" y="15696"/>
                    <a:pt x="19109" y="14810"/>
                  </a:cubicBezTo>
                  <a:cubicBezTo>
                    <a:pt x="19472" y="13924"/>
                    <a:pt x="19686" y="13702"/>
                    <a:pt x="19856" y="13813"/>
                  </a:cubicBezTo>
                  <a:cubicBezTo>
                    <a:pt x="20027" y="13924"/>
                    <a:pt x="20155" y="14367"/>
                    <a:pt x="20219" y="15142"/>
                  </a:cubicBezTo>
                  <a:cubicBezTo>
                    <a:pt x="20283" y="15918"/>
                    <a:pt x="20283" y="17025"/>
                    <a:pt x="20241" y="17856"/>
                  </a:cubicBezTo>
                  <a:cubicBezTo>
                    <a:pt x="20198" y="18687"/>
                    <a:pt x="20113" y="19241"/>
                    <a:pt x="20113" y="19241"/>
                  </a:cubicBezTo>
                  <a:cubicBezTo>
                    <a:pt x="20113" y="19241"/>
                    <a:pt x="20198" y="18687"/>
                    <a:pt x="20454" y="17247"/>
                  </a:cubicBezTo>
                  <a:cubicBezTo>
                    <a:pt x="20710" y="15807"/>
                    <a:pt x="21137" y="13481"/>
                    <a:pt x="21564" y="11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6137624" y="5380067"/>
              <a:ext cx="145931" cy="500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5" h="21455" fill="norm" stroke="1" extrusionOk="0">
                  <a:moveTo>
                    <a:pt x="7459" y="6579"/>
                  </a:moveTo>
                  <a:cubicBezTo>
                    <a:pt x="10022" y="4824"/>
                    <a:pt x="12585" y="3070"/>
                    <a:pt x="14964" y="1864"/>
                  </a:cubicBezTo>
                  <a:cubicBezTo>
                    <a:pt x="17344" y="658"/>
                    <a:pt x="19540" y="0"/>
                    <a:pt x="20456" y="0"/>
                  </a:cubicBezTo>
                  <a:cubicBezTo>
                    <a:pt x="21371" y="0"/>
                    <a:pt x="21005" y="658"/>
                    <a:pt x="18259" y="2851"/>
                  </a:cubicBezTo>
                  <a:cubicBezTo>
                    <a:pt x="15513" y="5044"/>
                    <a:pt x="10388" y="8772"/>
                    <a:pt x="6910" y="11787"/>
                  </a:cubicBezTo>
                  <a:cubicBezTo>
                    <a:pt x="3432" y="14802"/>
                    <a:pt x="1602" y="17105"/>
                    <a:pt x="686" y="18585"/>
                  </a:cubicBezTo>
                  <a:cubicBezTo>
                    <a:pt x="-229" y="20065"/>
                    <a:pt x="-229" y="20723"/>
                    <a:pt x="686" y="21107"/>
                  </a:cubicBezTo>
                  <a:cubicBezTo>
                    <a:pt x="1602" y="21490"/>
                    <a:pt x="3432" y="21600"/>
                    <a:pt x="5995" y="21216"/>
                  </a:cubicBezTo>
                  <a:cubicBezTo>
                    <a:pt x="8557" y="20832"/>
                    <a:pt x="11852" y="19955"/>
                    <a:pt x="15147" y="19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6119327" y="5671406"/>
              <a:ext cx="21603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600" fill="norm" stroke="1" extrusionOk="0">
                  <a:moveTo>
                    <a:pt x="2423" y="21600"/>
                  </a:moveTo>
                  <a:cubicBezTo>
                    <a:pt x="1153" y="17280"/>
                    <a:pt x="-118" y="12960"/>
                    <a:pt x="9" y="10080"/>
                  </a:cubicBezTo>
                  <a:cubicBezTo>
                    <a:pt x="136" y="7200"/>
                    <a:pt x="1661" y="5760"/>
                    <a:pt x="5473" y="4320"/>
                  </a:cubicBezTo>
                  <a:cubicBezTo>
                    <a:pt x="9284" y="2880"/>
                    <a:pt x="15383" y="1440"/>
                    <a:pt x="214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7010046" y="5732741"/>
              <a:ext cx="2300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6817712" y="5343806"/>
              <a:ext cx="545010" cy="836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482" fill="norm" stroke="1" extrusionOk="0">
                  <a:moveTo>
                    <a:pt x="8465" y="9401"/>
                  </a:moveTo>
                  <a:cubicBezTo>
                    <a:pt x="7963" y="8942"/>
                    <a:pt x="7460" y="8482"/>
                    <a:pt x="6355" y="8482"/>
                  </a:cubicBezTo>
                  <a:cubicBezTo>
                    <a:pt x="5250" y="8482"/>
                    <a:pt x="3542" y="8942"/>
                    <a:pt x="2387" y="9434"/>
                  </a:cubicBezTo>
                  <a:cubicBezTo>
                    <a:pt x="1231" y="9926"/>
                    <a:pt x="629" y="10452"/>
                    <a:pt x="277" y="10911"/>
                  </a:cubicBezTo>
                  <a:cubicBezTo>
                    <a:pt x="-75" y="11371"/>
                    <a:pt x="-175" y="11765"/>
                    <a:pt x="478" y="12060"/>
                  </a:cubicBezTo>
                  <a:cubicBezTo>
                    <a:pt x="1131" y="12356"/>
                    <a:pt x="2538" y="12552"/>
                    <a:pt x="3844" y="11994"/>
                  </a:cubicBezTo>
                  <a:cubicBezTo>
                    <a:pt x="5150" y="11436"/>
                    <a:pt x="6355" y="10123"/>
                    <a:pt x="7008" y="8876"/>
                  </a:cubicBezTo>
                  <a:cubicBezTo>
                    <a:pt x="7661" y="7628"/>
                    <a:pt x="7762" y="6447"/>
                    <a:pt x="8616" y="5363"/>
                  </a:cubicBezTo>
                  <a:cubicBezTo>
                    <a:pt x="9470" y="4280"/>
                    <a:pt x="11077" y="3295"/>
                    <a:pt x="12484" y="2475"/>
                  </a:cubicBezTo>
                  <a:cubicBezTo>
                    <a:pt x="13890" y="1654"/>
                    <a:pt x="15096" y="997"/>
                    <a:pt x="16050" y="571"/>
                  </a:cubicBezTo>
                  <a:cubicBezTo>
                    <a:pt x="17005" y="144"/>
                    <a:pt x="17708" y="-53"/>
                    <a:pt x="17959" y="13"/>
                  </a:cubicBezTo>
                  <a:cubicBezTo>
                    <a:pt x="18210" y="78"/>
                    <a:pt x="18009" y="407"/>
                    <a:pt x="16904" y="1490"/>
                  </a:cubicBezTo>
                  <a:cubicBezTo>
                    <a:pt x="15799" y="2573"/>
                    <a:pt x="13790" y="4411"/>
                    <a:pt x="11881" y="6315"/>
                  </a:cubicBezTo>
                  <a:cubicBezTo>
                    <a:pt x="9972" y="8219"/>
                    <a:pt x="8164" y="10189"/>
                    <a:pt x="6908" y="12159"/>
                  </a:cubicBezTo>
                  <a:cubicBezTo>
                    <a:pt x="5652" y="14128"/>
                    <a:pt x="4949" y="16098"/>
                    <a:pt x="4647" y="17444"/>
                  </a:cubicBezTo>
                  <a:cubicBezTo>
                    <a:pt x="4346" y="18790"/>
                    <a:pt x="4446" y="19512"/>
                    <a:pt x="4748" y="20070"/>
                  </a:cubicBezTo>
                  <a:cubicBezTo>
                    <a:pt x="5049" y="20628"/>
                    <a:pt x="5552" y="21022"/>
                    <a:pt x="6104" y="21252"/>
                  </a:cubicBezTo>
                  <a:cubicBezTo>
                    <a:pt x="6657" y="21481"/>
                    <a:pt x="7259" y="21547"/>
                    <a:pt x="7812" y="21416"/>
                  </a:cubicBezTo>
                  <a:cubicBezTo>
                    <a:pt x="8365" y="21284"/>
                    <a:pt x="8867" y="20956"/>
                    <a:pt x="9168" y="20398"/>
                  </a:cubicBezTo>
                  <a:cubicBezTo>
                    <a:pt x="9470" y="19840"/>
                    <a:pt x="9570" y="19052"/>
                    <a:pt x="9570" y="18494"/>
                  </a:cubicBezTo>
                  <a:cubicBezTo>
                    <a:pt x="9570" y="17936"/>
                    <a:pt x="9470" y="17608"/>
                    <a:pt x="9168" y="17280"/>
                  </a:cubicBezTo>
                  <a:cubicBezTo>
                    <a:pt x="8867" y="16951"/>
                    <a:pt x="8365" y="16623"/>
                    <a:pt x="8214" y="16295"/>
                  </a:cubicBezTo>
                  <a:cubicBezTo>
                    <a:pt x="8063" y="15966"/>
                    <a:pt x="8264" y="15638"/>
                    <a:pt x="9570" y="15179"/>
                  </a:cubicBezTo>
                  <a:cubicBezTo>
                    <a:pt x="10876" y="14719"/>
                    <a:pt x="13287" y="14128"/>
                    <a:pt x="15447" y="13603"/>
                  </a:cubicBezTo>
                  <a:cubicBezTo>
                    <a:pt x="17607" y="13078"/>
                    <a:pt x="19516" y="12618"/>
                    <a:pt x="21425" y="12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7631060" y="5458481"/>
              <a:ext cx="305070" cy="45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518" fill="norm" stroke="1" extrusionOk="0">
                  <a:moveTo>
                    <a:pt x="13279" y="6038"/>
                  </a:moveTo>
                  <a:cubicBezTo>
                    <a:pt x="12216" y="7238"/>
                    <a:pt x="11154" y="8438"/>
                    <a:pt x="9649" y="10418"/>
                  </a:cubicBezTo>
                  <a:cubicBezTo>
                    <a:pt x="8144" y="12398"/>
                    <a:pt x="6197" y="15158"/>
                    <a:pt x="5046" y="16838"/>
                  </a:cubicBezTo>
                  <a:cubicBezTo>
                    <a:pt x="3895" y="18518"/>
                    <a:pt x="3541" y="19118"/>
                    <a:pt x="3364" y="19118"/>
                  </a:cubicBezTo>
                  <a:cubicBezTo>
                    <a:pt x="3187" y="19118"/>
                    <a:pt x="3187" y="18518"/>
                    <a:pt x="4426" y="16178"/>
                  </a:cubicBezTo>
                  <a:cubicBezTo>
                    <a:pt x="5666" y="13838"/>
                    <a:pt x="8144" y="9758"/>
                    <a:pt x="9915" y="7118"/>
                  </a:cubicBezTo>
                  <a:cubicBezTo>
                    <a:pt x="11685" y="4478"/>
                    <a:pt x="12748" y="3278"/>
                    <a:pt x="13721" y="2318"/>
                  </a:cubicBezTo>
                  <a:cubicBezTo>
                    <a:pt x="14695" y="1358"/>
                    <a:pt x="15580" y="638"/>
                    <a:pt x="16466" y="278"/>
                  </a:cubicBezTo>
                  <a:cubicBezTo>
                    <a:pt x="17351" y="-82"/>
                    <a:pt x="18236" y="-82"/>
                    <a:pt x="18856" y="218"/>
                  </a:cubicBezTo>
                  <a:cubicBezTo>
                    <a:pt x="19475" y="518"/>
                    <a:pt x="19830" y="1118"/>
                    <a:pt x="20361" y="2798"/>
                  </a:cubicBezTo>
                  <a:cubicBezTo>
                    <a:pt x="20892" y="4478"/>
                    <a:pt x="21600" y="7238"/>
                    <a:pt x="20715" y="10058"/>
                  </a:cubicBezTo>
                  <a:cubicBezTo>
                    <a:pt x="19829" y="12878"/>
                    <a:pt x="17351" y="15758"/>
                    <a:pt x="14164" y="17618"/>
                  </a:cubicBezTo>
                  <a:cubicBezTo>
                    <a:pt x="10977" y="19478"/>
                    <a:pt x="7082" y="20318"/>
                    <a:pt x="4692" y="20738"/>
                  </a:cubicBezTo>
                  <a:cubicBezTo>
                    <a:pt x="2302" y="21158"/>
                    <a:pt x="1416" y="21158"/>
                    <a:pt x="885" y="21218"/>
                  </a:cubicBezTo>
                  <a:cubicBezTo>
                    <a:pt x="354" y="21278"/>
                    <a:pt x="177" y="21398"/>
                    <a:pt x="0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8345279" y="5722519"/>
              <a:ext cx="328473" cy="17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fill="norm" stroke="1" extrusionOk="0">
                  <a:moveTo>
                    <a:pt x="1930" y="21600"/>
                  </a:moveTo>
                  <a:cubicBezTo>
                    <a:pt x="926" y="21600"/>
                    <a:pt x="-79" y="21600"/>
                    <a:pt x="5" y="20057"/>
                  </a:cubicBezTo>
                  <a:cubicBezTo>
                    <a:pt x="88" y="18514"/>
                    <a:pt x="1261" y="15428"/>
                    <a:pt x="4526" y="10800"/>
                  </a:cubicBezTo>
                  <a:cubicBezTo>
                    <a:pt x="7791" y="6171"/>
                    <a:pt x="13149" y="0"/>
                    <a:pt x="16330" y="0"/>
                  </a:cubicBezTo>
                  <a:cubicBezTo>
                    <a:pt x="19512" y="0"/>
                    <a:pt x="20516" y="6171"/>
                    <a:pt x="21521" y="12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8313409" y="5755742"/>
              <a:ext cx="383343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32" y="20160"/>
                    <a:pt x="8064" y="18720"/>
                    <a:pt x="11664" y="15120"/>
                  </a:cubicBezTo>
                  <a:cubicBezTo>
                    <a:pt x="15264" y="11520"/>
                    <a:pt x="18432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8634050" y="5634473"/>
              <a:ext cx="204603" cy="420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528" fill="norm" stroke="1" extrusionOk="0">
                  <a:moveTo>
                    <a:pt x="2543" y="1106"/>
                  </a:moveTo>
                  <a:cubicBezTo>
                    <a:pt x="1209" y="713"/>
                    <a:pt x="-124" y="321"/>
                    <a:pt x="9" y="124"/>
                  </a:cubicBezTo>
                  <a:cubicBezTo>
                    <a:pt x="143" y="-72"/>
                    <a:pt x="1743" y="-72"/>
                    <a:pt x="4943" y="386"/>
                  </a:cubicBezTo>
                  <a:cubicBezTo>
                    <a:pt x="8143" y="844"/>
                    <a:pt x="12943" y="1761"/>
                    <a:pt x="16276" y="2873"/>
                  </a:cubicBezTo>
                  <a:cubicBezTo>
                    <a:pt x="19609" y="3986"/>
                    <a:pt x="21476" y="5295"/>
                    <a:pt x="21343" y="6997"/>
                  </a:cubicBezTo>
                  <a:cubicBezTo>
                    <a:pt x="21209" y="8699"/>
                    <a:pt x="19076" y="10793"/>
                    <a:pt x="15343" y="13281"/>
                  </a:cubicBezTo>
                  <a:cubicBezTo>
                    <a:pt x="11609" y="15768"/>
                    <a:pt x="6276" y="18648"/>
                    <a:pt x="943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3813136" y="2200884"/>
              <a:ext cx="475183" cy="7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344" fill="norm" stroke="1" extrusionOk="0">
                  <a:moveTo>
                    <a:pt x="2750" y="16026"/>
                  </a:moveTo>
                  <a:cubicBezTo>
                    <a:pt x="1601" y="14632"/>
                    <a:pt x="452" y="13239"/>
                    <a:pt x="108" y="11497"/>
                  </a:cubicBezTo>
                  <a:cubicBezTo>
                    <a:pt x="-237" y="9755"/>
                    <a:pt x="223" y="7665"/>
                    <a:pt x="1831" y="5923"/>
                  </a:cubicBezTo>
                  <a:cubicBezTo>
                    <a:pt x="3440" y="4181"/>
                    <a:pt x="6197" y="2787"/>
                    <a:pt x="9069" y="1742"/>
                  </a:cubicBezTo>
                  <a:cubicBezTo>
                    <a:pt x="11942" y="697"/>
                    <a:pt x="14929" y="0"/>
                    <a:pt x="16825" y="0"/>
                  </a:cubicBezTo>
                  <a:cubicBezTo>
                    <a:pt x="18720" y="0"/>
                    <a:pt x="19525" y="697"/>
                    <a:pt x="19640" y="2090"/>
                  </a:cubicBezTo>
                  <a:cubicBezTo>
                    <a:pt x="19754" y="3484"/>
                    <a:pt x="19180" y="5574"/>
                    <a:pt x="16997" y="8361"/>
                  </a:cubicBezTo>
                  <a:cubicBezTo>
                    <a:pt x="14814" y="11148"/>
                    <a:pt x="11023" y="14632"/>
                    <a:pt x="8437" y="16723"/>
                  </a:cubicBezTo>
                  <a:cubicBezTo>
                    <a:pt x="5852" y="18813"/>
                    <a:pt x="4474" y="19510"/>
                    <a:pt x="3325" y="20206"/>
                  </a:cubicBezTo>
                  <a:cubicBezTo>
                    <a:pt x="2176" y="20903"/>
                    <a:pt x="1257" y="21600"/>
                    <a:pt x="1199" y="21252"/>
                  </a:cubicBezTo>
                  <a:cubicBezTo>
                    <a:pt x="1142" y="20903"/>
                    <a:pt x="1946" y="19510"/>
                    <a:pt x="4301" y="17419"/>
                  </a:cubicBezTo>
                  <a:cubicBezTo>
                    <a:pt x="6657" y="15329"/>
                    <a:pt x="10563" y="12542"/>
                    <a:pt x="13665" y="11497"/>
                  </a:cubicBezTo>
                  <a:cubicBezTo>
                    <a:pt x="16767" y="10452"/>
                    <a:pt x="19065" y="11148"/>
                    <a:pt x="21363" y="11845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4357320" y="2176287"/>
              <a:ext cx="314341" cy="83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0" y="3681"/>
                  </a:moveTo>
                  <a:cubicBezTo>
                    <a:pt x="4741" y="2372"/>
                    <a:pt x="9483" y="1063"/>
                    <a:pt x="12556" y="409"/>
                  </a:cubicBezTo>
                  <a:cubicBezTo>
                    <a:pt x="15629" y="-246"/>
                    <a:pt x="17034" y="-246"/>
                    <a:pt x="17561" y="1390"/>
                  </a:cubicBezTo>
                  <a:cubicBezTo>
                    <a:pt x="18088" y="3027"/>
                    <a:pt x="17737" y="6299"/>
                    <a:pt x="16068" y="8918"/>
                  </a:cubicBezTo>
                  <a:cubicBezTo>
                    <a:pt x="14400" y="11536"/>
                    <a:pt x="11415" y="13499"/>
                    <a:pt x="9220" y="15136"/>
                  </a:cubicBezTo>
                  <a:cubicBezTo>
                    <a:pt x="7024" y="16772"/>
                    <a:pt x="5620" y="18081"/>
                    <a:pt x="7815" y="19063"/>
                  </a:cubicBezTo>
                  <a:cubicBezTo>
                    <a:pt x="10010" y="20045"/>
                    <a:pt x="15805" y="20699"/>
                    <a:pt x="21600" y="21354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4886332" y="1317840"/>
              <a:ext cx="664894" cy="892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362" fill="norm" stroke="1" extrusionOk="0">
                  <a:moveTo>
                    <a:pt x="19711" y="6029"/>
                  </a:moveTo>
                  <a:cubicBezTo>
                    <a:pt x="20122" y="5907"/>
                    <a:pt x="20532" y="5784"/>
                    <a:pt x="20902" y="5417"/>
                  </a:cubicBezTo>
                  <a:cubicBezTo>
                    <a:pt x="21271" y="5050"/>
                    <a:pt x="21600" y="4438"/>
                    <a:pt x="21148" y="3673"/>
                  </a:cubicBezTo>
                  <a:cubicBezTo>
                    <a:pt x="20697" y="2908"/>
                    <a:pt x="19465" y="1990"/>
                    <a:pt x="17986" y="1317"/>
                  </a:cubicBezTo>
                  <a:cubicBezTo>
                    <a:pt x="16508" y="644"/>
                    <a:pt x="14783" y="216"/>
                    <a:pt x="12935" y="63"/>
                  </a:cubicBezTo>
                  <a:cubicBezTo>
                    <a:pt x="11087" y="-90"/>
                    <a:pt x="9116" y="32"/>
                    <a:pt x="7392" y="461"/>
                  </a:cubicBezTo>
                  <a:cubicBezTo>
                    <a:pt x="5667" y="889"/>
                    <a:pt x="4189" y="1623"/>
                    <a:pt x="3080" y="2786"/>
                  </a:cubicBezTo>
                  <a:cubicBezTo>
                    <a:pt x="1971" y="3949"/>
                    <a:pt x="1232" y="5539"/>
                    <a:pt x="739" y="7467"/>
                  </a:cubicBezTo>
                  <a:cubicBezTo>
                    <a:pt x="246" y="9394"/>
                    <a:pt x="0" y="11658"/>
                    <a:pt x="0" y="13678"/>
                  </a:cubicBezTo>
                  <a:cubicBezTo>
                    <a:pt x="0" y="15697"/>
                    <a:pt x="246" y="17471"/>
                    <a:pt x="780" y="18695"/>
                  </a:cubicBezTo>
                  <a:cubicBezTo>
                    <a:pt x="1314" y="19919"/>
                    <a:pt x="2135" y="20592"/>
                    <a:pt x="3573" y="20990"/>
                  </a:cubicBezTo>
                  <a:cubicBezTo>
                    <a:pt x="5010" y="21388"/>
                    <a:pt x="7063" y="21510"/>
                    <a:pt x="8911" y="21143"/>
                  </a:cubicBezTo>
                  <a:cubicBezTo>
                    <a:pt x="10759" y="20776"/>
                    <a:pt x="12402" y="19919"/>
                    <a:pt x="13880" y="18512"/>
                  </a:cubicBezTo>
                  <a:cubicBezTo>
                    <a:pt x="15358" y="17104"/>
                    <a:pt x="16672" y="15146"/>
                    <a:pt x="17494" y="13096"/>
                  </a:cubicBezTo>
                  <a:cubicBezTo>
                    <a:pt x="18315" y="11047"/>
                    <a:pt x="18643" y="8905"/>
                    <a:pt x="18438" y="7222"/>
                  </a:cubicBezTo>
                  <a:cubicBezTo>
                    <a:pt x="18233" y="5539"/>
                    <a:pt x="17494" y="4316"/>
                    <a:pt x="16631" y="3673"/>
                  </a:cubicBezTo>
                  <a:cubicBezTo>
                    <a:pt x="15769" y="3031"/>
                    <a:pt x="14783" y="2969"/>
                    <a:pt x="13798" y="2908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9407424" y="5648406"/>
              <a:ext cx="224683" cy="429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473" fill="norm" stroke="1" extrusionOk="0">
                  <a:moveTo>
                    <a:pt x="21337" y="2684"/>
                  </a:moveTo>
                  <a:cubicBezTo>
                    <a:pt x="21337" y="2045"/>
                    <a:pt x="21337" y="1406"/>
                    <a:pt x="20852" y="895"/>
                  </a:cubicBezTo>
                  <a:cubicBezTo>
                    <a:pt x="20366" y="383"/>
                    <a:pt x="19395" y="0"/>
                    <a:pt x="18425" y="0"/>
                  </a:cubicBezTo>
                  <a:cubicBezTo>
                    <a:pt x="17454" y="0"/>
                    <a:pt x="16483" y="383"/>
                    <a:pt x="14056" y="2237"/>
                  </a:cubicBezTo>
                  <a:cubicBezTo>
                    <a:pt x="11629" y="4090"/>
                    <a:pt x="7746" y="7413"/>
                    <a:pt x="5076" y="10480"/>
                  </a:cubicBezTo>
                  <a:cubicBezTo>
                    <a:pt x="2407" y="13548"/>
                    <a:pt x="950" y="16360"/>
                    <a:pt x="344" y="18085"/>
                  </a:cubicBezTo>
                  <a:cubicBezTo>
                    <a:pt x="-263" y="19811"/>
                    <a:pt x="-20" y="20450"/>
                    <a:pt x="708" y="20897"/>
                  </a:cubicBezTo>
                  <a:cubicBezTo>
                    <a:pt x="1436" y="21344"/>
                    <a:pt x="2649" y="21600"/>
                    <a:pt x="5198" y="21408"/>
                  </a:cubicBezTo>
                  <a:cubicBezTo>
                    <a:pt x="7746" y="21217"/>
                    <a:pt x="11629" y="20578"/>
                    <a:pt x="14056" y="20002"/>
                  </a:cubicBezTo>
                  <a:cubicBezTo>
                    <a:pt x="16483" y="19427"/>
                    <a:pt x="17454" y="18916"/>
                    <a:pt x="18061" y="18341"/>
                  </a:cubicBezTo>
                  <a:cubicBezTo>
                    <a:pt x="18667" y="17766"/>
                    <a:pt x="18910" y="17127"/>
                    <a:pt x="18667" y="16552"/>
                  </a:cubicBezTo>
                  <a:cubicBezTo>
                    <a:pt x="18425" y="15976"/>
                    <a:pt x="17697" y="15465"/>
                    <a:pt x="15391" y="15209"/>
                  </a:cubicBezTo>
                  <a:cubicBezTo>
                    <a:pt x="13085" y="14954"/>
                    <a:pt x="9202" y="14954"/>
                    <a:pt x="6411" y="15273"/>
                  </a:cubicBezTo>
                  <a:cubicBezTo>
                    <a:pt x="3620" y="15593"/>
                    <a:pt x="1921" y="16232"/>
                    <a:pt x="222" y="168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Drawing"/>
          <p:cNvGrpSpPr/>
          <p:nvPr/>
        </p:nvGrpSpPr>
        <p:grpSpPr>
          <a:xfrm>
            <a:off x="582679" y="397167"/>
            <a:ext cx="12358947" cy="9048380"/>
            <a:chOff x="0" y="0"/>
            <a:chExt cx="12358945" cy="9048379"/>
          </a:xfrm>
        </p:grpSpPr>
        <p:sp>
          <p:nvSpPr>
            <p:cNvPr id="528" name="Line"/>
            <p:cNvSpPr/>
            <p:nvPr/>
          </p:nvSpPr>
          <p:spPr>
            <a:xfrm>
              <a:off x="0" y="12722"/>
              <a:ext cx="249278" cy="640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567" fill="norm" stroke="1" extrusionOk="0">
                  <a:moveTo>
                    <a:pt x="13886" y="2721"/>
                  </a:moveTo>
                  <a:cubicBezTo>
                    <a:pt x="12784" y="2549"/>
                    <a:pt x="11682" y="2377"/>
                    <a:pt x="10580" y="2420"/>
                  </a:cubicBezTo>
                  <a:cubicBezTo>
                    <a:pt x="9478" y="2463"/>
                    <a:pt x="8376" y="2721"/>
                    <a:pt x="6833" y="3796"/>
                  </a:cubicBezTo>
                  <a:cubicBezTo>
                    <a:pt x="5290" y="4872"/>
                    <a:pt x="3306" y="6765"/>
                    <a:pt x="1984" y="8917"/>
                  </a:cubicBezTo>
                  <a:cubicBezTo>
                    <a:pt x="661" y="11068"/>
                    <a:pt x="0" y="13478"/>
                    <a:pt x="0" y="14941"/>
                  </a:cubicBezTo>
                  <a:cubicBezTo>
                    <a:pt x="0" y="16404"/>
                    <a:pt x="661" y="16920"/>
                    <a:pt x="1543" y="17350"/>
                  </a:cubicBezTo>
                  <a:cubicBezTo>
                    <a:pt x="2424" y="17781"/>
                    <a:pt x="3527" y="18125"/>
                    <a:pt x="4739" y="18254"/>
                  </a:cubicBezTo>
                  <a:cubicBezTo>
                    <a:pt x="5951" y="18383"/>
                    <a:pt x="7273" y="18297"/>
                    <a:pt x="9808" y="17264"/>
                  </a:cubicBezTo>
                  <a:cubicBezTo>
                    <a:pt x="12343" y="16232"/>
                    <a:pt x="16090" y="14252"/>
                    <a:pt x="18404" y="11972"/>
                  </a:cubicBezTo>
                  <a:cubicBezTo>
                    <a:pt x="20718" y="9691"/>
                    <a:pt x="21600" y="7110"/>
                    <a:pt x="21490" y="5130"/>
                  </a:cubicBezTo>
                  <a:cubicBezTo>
                    <a:pt x="21380" y="3151"/>
                    <a:pt x="20278" y="1774"/>
                    <a:pt x="18624" y="1000"/>
                  </a:cubicBezTo>
                  <a:cubicBezTo>
                    <a:pt x="16971" y="225"/>
                    <a:pt x="14767" y="53"/>
                    <a:pt x="13114" y="10"/>
                  </a:cubicBezTo>
                  <a:cubicBezTo>
                    <a:pt x="11461" y="-33"/>
                    <a:pt x="10359" y="53"/>
                    <a:pt x="9257" y="569"/>
                  </a:cubicBezTo>
                  <a:cubicBezTo>
                    <a:pt x="8155" y="1086"/>
                    <a:pt x="7053" y="2032"/>
                    <a:pt x="7053" y="3581"/>
                  </a:cubicBezTo>
                  <a:cubicBezTo>
                    <a:pt x="7053" y="5130"/>
                    <a:pt x="8155" y="7282"/>
                    <a:pt x="10139" y="9648"/>
                  </a:cubicBezTo>
                  <a:cubicBezTo>
                    <a:pt x="12122" y="12015"/>
                    <a:pt x="14988" y="14596"/>
                    <a:pt x="16861" y="16619"/>
                  </a:cubicBezTo>
                  <a:cubicBezTo>
                    <a:pt x="18735" y="18641"/>
                    <a:pt x="19616" y="20104"/>
                    <a:pt x="20498" y="21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322445" y="338849"/>
              <a:ext cx="267902" cy="23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146" fill="norm" stroke="1" extrusionOk="0">
                  <a:moveTo>
                    <a:pt x="4285" y="0"/>
                  </a:moveTo>
                  <a:cubicBezTo>
                    <a:pt x="3256" y="455"/>
                    <a:pt x="2228" y="909"/>
                    <a:pt x="1508" y="3183"/>
                  </a:cubicBezTo>
                  <a:cubicBezTo>
                    <a:pt x="788" y="5457"/>
                    <a:pt x="376" y="9549"/>
                    <a:pt x="171" y="12278"/>
                  </a:cubicBezTo>
                  <a:cubicBezTo>
                    <a:pt x="-35" y="15006"/>
                    <a:pt x="-35" y="16371"/>
                    <a:pt x="68" y="17621"/>
                  </a:cubicBezTo>
                  <a:cubicBezTo>
                    <a:pt x="171" y="18872"/>
                    <a:pt x="376" y="20008"/>
                    <a:pt x="994" y="20691"/>
                  </a:cubicBezTo>
                  <a:cubicBezTo>
                    <a:pt x="1611" y="21373"/>
                    <a:pt x="2639" y="21600"/>
                    <a:pt x="4388" y="19099"/>
                  </a:cubicBezTo>
                  <a:cubicBezTo>
                    <a:pt x="6136" y="16598"/>
                    <a:pt x="8605" y="11368"/>
                    <a:pt x="9942" y="8072"/>
                  </a:cubicBezTo>
                  <a:cubicBezTo>
                    <a:pt x="11279" y="4775"/>
                    <a:pt x="11485" y="3411"/>
                    <a:pt x="11382" y="3297"/>
                  </a:cubicBezTo>
                  <a:cubicBezTo>
                    <a:pt x="11279" y="3183"/>
                    <a:pt x="10868" y="4320"/>
                    <a:pt x="10765" y="6594"/>
                  </a:cubicBezTo>
                  <a:cubicBezTo>
                    <a:pt x="10662" y="8867"/>
                    <a:pt x="10868" y="12278"/>
                    <a:pt x="11382" y="14552"/>
                  </a:cubicBezTo>
                  <a:cubicBezTo>
                    <a:pt x="11896" y="16825"/>
                    <a:pt x="12719" y="17962"/>
                    <a:pt x="14468" y="18076"/>
                  </a:cubicBezTo>
                  <a:cubicBezTo>
                    <a:pt x="16216" y="18189"/>
                    <a:pt x="18891" y="17280"/>
                    <a:pt x="21565" y="16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572939" y="308182"/>
              <a:ext cx="178412" cy="264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330" fill="norm" stroke="1" extrusionOk="0">
                  <a:moveTo>
                    <a:pt x="15762" y="5554"/>
                  </a:moveTo>
                  <a:cubicBezTo>
                    <a:pt x="16066" y="4526"/>
                    <a:pt x="16370" y="3497"/>
                    <a:pt x="16370" y="2366"/>
                  </a:cubicBezTo>
                  <a:cubicBezTo>
                    <a:pt x="16370" y="1234"/>
                    <a:pt x="16066" y="0"/>
                    <a:pt x="14241" y="0"/>
                  </a:cubicBezTo>
                  <a:cubicBezTo>
                    <a:pt x="12415" y="0"/>
                    <a:pt x="9069" y="1234"/>
                    <a:pt x="6331" y="4011"/>
                  </a:cubicBezTo>
                  <a:cubicBezTo>
                    <a:pt x="3593" y="6789"/>
                    <a:pt x="1463" y="11109"/>
                    <a:pt x="551" y="14297"/>
                  </a:cubicBezTo>
                  <a:cubicBezTo>
                    <a:pt x="-362" y="17486"/>
                    <a:pt x="-58" y="19543"/>
                    <a:pt x="855" y="20571"/>
                  </a:cubicBezTo>
                  <a:cubicBezTo>
                    <a:pt x="1768" y="21600"/>
                    <a:pt x="3289" y="21600"/>
                    <a:pt x="5114" y="20469"/>
                  </a:cubicBezTo>
                  <a:cubicBezTo>
                    <a:pt x="6939" y="19337"/>
                    <a:pt x="9069" y="17074"/>
                    <a:pt x="10590" y="14606"/>
                  </a:cubicBezTo>
                  <a:cubicBezTo>
                    <a:pt x="12111" y="12137"/>
                    <a:pt x="13024" y="9463"/>
                    <a:pt x="13176" y="9669"/>
                  </a:cubicBezTo>
                  <a:cubicBezTo>
                    <a:pt x="13328" y="9874"/>
                    <a:pt x="12720" y="12960"/>
                    <a:pt x="12720" y="15017"/>
                  </a:cubicBezTo>
                  <a:cubicBezTo>
                    <a:pt x="12720" y="17074"/>
                    <a:pt x="13328" y="18103"/>
                    <a:pt x="14393" y="18617"/>
                  </a:cubicBezTo>
                  <a:cubicBezTo>
                    <a:pt x="15458" y="19131"/>
                    <a:pt x="16979" y="19131"/>
                    <a:pt x="18196" y="18617"/>
                  </a:cubicBezTo>
                  <a:cubicBezTo>
                    <a:pt x="19413" y="18103"/>
                    <a:pt x="20325" y="17074"/>
                    <a:pt x="21238" y="16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782627" y="269583"/>
              <a:ext cx="160395" cy="275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135" fill="norm" stroke="1" extrusionOk="0">
                  <a:moveTo>
                    <a:pt x="1975" y="10624"/>
                  </a:moveTo>
                  <a:cubicBezTo>
                    <a:pt x="1632" y="13373"/>
                    <a:pt x="1289" y="16123"/>
                    <a:pt x="947" y="18086"/>
                  </a:cubicBezTo>
                  <a:cubicBezTo>
                    <a:pt x="604" y="20050"/>
                    <a:pt x="261" y="21228"/>
                    <a:pt x="89" y="21130"/>
                  </a:cubicBezTo>
                  <a:cubicBezTo>
                    <a:pt x="-82" y="21032"/>
                    <a:pt x="-82" y="19657"/>
                    <a:pt x="775" y="16319"/>
                  </a:cubicBezTo>
                  <a:cubicBezTo>
                    <a:pt x="1632" y="12981"/>
                    <a:pt x="3347" y="7679"/>
                    <a:pt x="4718" y="4635"/>
                  </a:cubicBezTo>
                  <a:cubicBezTo>
                    <a:pt x="6089" y="1592"/>
                    <a:pt x="7118" y="806"/>
                    <a:pt x="8489" y="315"/>
                  </a:cubicBezTo>
                  <a:cubicBezTo>
                    <a:pt x="9861" y="-176"/>
                    <a:pt x="11575" y="-372"/>
                    <a:pt x="13632" y="1886"/>
                  </a:cubicBezTo>
                  <a:cubicBezTo>
                    <a:pt x="15689" y="4144"/>
                    <a:pt x="18089" y="8857"/>
                    <a:pt x="19118" y="11803"/>
                  </a:cubicBezTo>
                  <a:cubicBezTo>
                    <a:pt x="20147" y="14748"/>
                    <a:pt x="19804" y="15926"/>
                    <a:pt x="19632" y="17006"/>
                  </a:cubicBezTo>
                  <a:cubicBezTo>
                    <a:pt x="19461" y="18086"/>
                    <a:pt x="19461" y="19068"/>
                    <a:pt x="19804" y="19068"/>
                  </a:cubicBezTo>
                  <a:cubicBezTo>
                    <a:pt x="20147" y="19068"/>
                    <a:pt x="20832" y="18086"/>
                    <a:pt x="21518" y="17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1036447" y="32175"/>
              <a:ext cx="98246" cy="522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36" fill="norm" stroke="1" extrusionOk="0">
                  <a:moveTo>
                    <a:pt x="16306" y="0"/>
                  </a:moveTo>
                  <a:cubicBezTo>
                    <a:pt x="12983" y="3565"/>
                    <a:pt x="9660" y="7130"/>
                    <a:pt x="6891" y="10433"/>
                  </a:cubicBezTo>
                  <a:cubicBezTo>
                    <a:pt x="4122" y="13736"/>
                    <a:pt x="1906" y="16777"/>
                    <a:pt x="799" y="18559"/>
                  </a:cubicBezTo>
                  <a:cubicBezTo>
                    <a:pt x="-309" y="20342"/>
                    <a:pt x="-309" y="20866"/>
                    <a:pt x="1076" y="21181"/>
                  </a:cubicBezTo>
                  <a:cubicBezTo>
                    <a:pt x="2460" y="21495"/>
                    <a:pt x="5229" y="21600"/>
                    <a:pt x="8829" y="21023"/>
                  </a:cubicBezTo>
                  <a:cubicBezTo>
                    <a:pt x="12429" y="20447"/>
                    <a:pt x="16860" y="19188"/>
                    <a:pt x="19076" y="18140"/>
                  </a:cubicBezTo>
                  <a:cubicBezTo>
                    <a:pt x="21291" y="17091"/>
                    <a:pt x="21291" y="16252"/>
                    <a:pt x="21291" y="15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992791" y="231513"/>
              <a:ext cx="233904" cy="296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35" fill="norm" stroke="1" extrusionOk="0">
                  <a:moveTo>
                    <a:pt x="3880" y="7200"/>
                  </a:moveTo>
                  <a:cubicBezTo>
                    <a:pt x="2002" y="7569"/>
                    <a:pt x="124" y="7938"/>
                    <a:pt x="6" y="8123"/>
                  </a:cubicBezTo>
                  <a:cubicBezTo>
                    <a:pt x="-111" y="8308"/>
                    <a:pt x="1532" y="8308"/>
                    <a:pt x="4115" y="8308"/>
                  </a:cubicBezTo>
                  <a:cubicBezTo>
                    <a:pt x="6698" y="8308"/>
                    <a:pt x="10219" y="8308"/>
                    <a:pt x="12567" y="9046"/>
                  </a:cubicBezTo>
                  <a:cubicBezTo>
                    <a:pt x="14915" y="9785"/>
                    <a:pt x="16089" y="11262"/>
                    <a:pt x="16676" y="12923"/>
                  </a:cubicBezTo>
                  <a:cubicBezTo>
                    <a:pt x="17263" y="14585"/>
                    <a:pt x="17263" y="16431"/>
                    <a:pt x="17146" y="18092"/>
                  </a:cubicBezTo>
                  <a:cubicBezTo>
                    <a:pt x="17028" y="19754"/>
                    <a:pt x="16793" y="21231"/>
                    <a:pt x="16793" y="21415"/>
                  </a:cubicBezTo>
                  <a:cubicBezTo>
                    <a:pt x="16793" y="21600"/>
                    <a:pt x="17028" y="20492"/>
                    <a:pt x="17850" y="16708"/>
                  </a:cubicBezTo>
                  <a:cubicBezTo>
                    <a:pt x="18672" y="12923"/>
                    <a:pt x="20080" y="6462"/>
                    <a:pt x="214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1319655" y="32175"/>
              <a:ext cx="318857" cy="50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600" fill="norm" stroke="1" extrusionOk="0">
                  <a:moveTo>
                    <a:pt x="3536" y="0"/>
                  </a:moveTo>
                  <a:cubicBezTo>
                    <a:pt x="2679" y="3818"/>
                    <a:pt x="1822" y="7636"/>
                    <a:pt x="1222" y="10691"/>
                  </a:cubicBezTo>
                  <a:cubicBezTo>
                    <a:pt x="622" y="13745"/>
                    <a:pt x="279" y="16036"/>
                    <a:pt x="107" y="17455"/>
                  </a:cubicBezTo>
                  <a:cubicBezTo>
                    <a:pt x="-64" y="18873"/>
                    <a:pt x="-64" y="19418"/>
                    <a:pt x="365" y="19745"/>
                  </a:cubicBezTo>
                  <a:cubicBezTo>
                    <a:pt x="793" y="20073"/>
                    <a:pt x="1650" y="20182"/>
                    <a:pt x="2765" y="19691"/>
                  </a:cubicBezTo>
                  <a:cubicBezTo>
                    <a:pt x="3879" y="19200"/>
                    <a:pt x="5250" y="18109"/>
                    <a:pt x="6365" y="16691"/>
                  </a:cubicBezTo>
                  <a:cubicBezTo>
                    <a:pt x="7479" y="15273"/>
                    <a:pt x="8336" y="13527"/>
                    <a:pt x="8765" y="12382"/>
                  </a:cubicBezTo>
                  <a:cubicBezTo>
                    <a:pt x="9193" y="11236"/>
                    <a:pt x="9193" y="10691"/>
                    <a:pt x="8765" y="10582"/>
                  </a:cubicBezTo>
                  <a:cubicBezTo>
                    <a:pt x="8336" y="10473"/>
                    <a:pt x="7479" y="10800"/>
                    <a:pt x="6793" y="11509"/>
                  </a:cubicBezTo>
                  <a:cubicBezTo>
                    <a:pt x="6107" y="12218"/>
                    <a:pt x="5593" y="13309"/>
                    <a:pt x="5336" y="14127"/>
                  </a:cubicBezTo>
                  <a:cubicBezTo>
                    <a:pt x="5079" y="14945"/>
                    <a:pt x="5079" y="15491"/>
                    <a:pt x="5165" y="16036"/>
                  </a:cubicBezTo>
                  <a:cubicBezTo>
                    <a:pt x="5250" y="16582"/>
                    <a:pt x="5422" y="17127"/>
                    <a:pt x="5936" y="17509"/>
                  </a:cubicBezTo>
                  <a:cubicBezTo>
                    <a:pt x="6450" y="17891"/>
                    <a:pt x="7307" y="18109"/>
                    <a:pt x="8593" y="18000"/>
                  </a:cubicBezTo>
                  <a:cubicBezTo>
                    <a:pt x="9879" y="17891"/>
                    <a:pt x="11593" y="17455"/>
                    <a:pt x="13307" y="16473"/>
                  </a:cubicBezTo>
                  <a:cubicBezTo>
                    <a:pt x="15022" y="15491"/>
                    <a:pt x="16736" y="13964"/>
                    <a:pt x="17679" y="12873"/>
                  </a:cubicBezTo>
                  <a:cubicBezTo>
                    <a:pt x="18622" y="11782"/>
                    <a:pt x="18793" y="11127"/>
                    <a:pt x="18879" y="10473"/>
                  </a:cubicBezTo>
                  <a:cubicBezTo>
                    <a:pt x="18965" y="9818"/>
                    <a:pt x="18965" y="9164"/>
                    <a:pt x="18536" y="9000"/>
                  </a:cubicBezTo>
                  <a:cubicBezTo>
                    <a:pt x="18107" y="8836"/>
                    <a:pt x="17250" y="9164"/>
                    <a:pt x="16822" y="9709"/>
                  </a:cubicBezTo>
                  <a:cubicBezTo>
                    <a:pt x="16393" y="10255"/>
                    <a:pt x="16393" y="11018"/>
                    <a:pt x="17250" y="12218"/>
                  </a:cubicBezTo>
                  <a:cubicBezTo>
                    <a:pt x="18107" y="13418"/>
                    <a:pt x="19822" y="15055"/>
                    <a:pt x="20679" y="16473"/>
                  </a:cubicBezTo>
                  <a:cubicBezTo>
                    <a:pt x="21536" y="17891"/>
                    <a:pt x="21536" y="19091"/>
                    <a:pt x="21107" y="19909"/>
                  </a:cubicBezTo>
                  <a:cubicBezTo>
                    <a:pt x="20679" y="20727"/>
                    <a:pt x="19822" y="21164"/>
                    <a:pt x="189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46001" y="676190"/>
              <a:ext cx="144136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49" y="20400"/>
                    <a:pt x="2298" y="19200"/>
                    <a:pt x="3504" y="17800"/>
                  </a:cubicBezTo>
                  <a:cubicBezTo>
                    <a:pt x="4711" y="16400"/>
                    <a:pt x="5974" y="14800"/>
                    <a:pt x="7257" y="13400"/>
                  </a:cubicBezTo>
                  <a:cubicBezTo>
                    <a:pt x="8540" y="12000"/>
                    <a:pt x="9843" y="10800"/>
                    <a:pt x="11164" y="9800"/>
                  </a:cubicBezTo>
                  <a:cubicBezTo>
                    <a:pt x="12485" y="8800"/>
                    <a:pt x="13826" y="8000"/>
                    <a:pt x="15128" y="7200"/>
                  </a:cubicBezTo>
                  <a:cubicBezTo>
                    <a:pt x="16430" y="6400"/>
                    <a:pt x="17694" y="5600"/>
                    <a:pt x="18766" y="4400"/>
                  </a:cubicBezTo>
                  <a:cubicBezTo>
                    <a:pt x="19838" y="3200"/>
                    <a:pt x="20719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1924376" y="323515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1924376" y="530520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2425584" y="297116"/>
              <a:ext cx="242477" cy="623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345" fill="norm" stroke="1" extrusionOk="0">
                  <a:moveTo>
                    <a:pt x="17298" y="1690"/>
                  </a:moveTo>
                  <a:cubicBezTo>
                    <a:pt x="14823" y="991"/>
                    <a:pt x="12348" y="291"/>
                    <a:pt x="9986" y="73"/>
                  </a:cubicBezTo>
                  <a:cubicBezTo>
                    <a:pt x="7623" y="-146"/>
                    <a:pt x="5373" y="116"/>
                    <a:pt x="3573" y="1035"/>
                  </a:cubicBezTo>
                  <a:cubicBezTo>
                    <a:pt x="1773" y="1953"/>
                    <a:pt x="423" y="3527"/>
                    <a:pt x="86" y="4533"/>
                  </a:cubicBezTo>
                  <a:cubicBezTo>
                    <a:pt x="-252" y="5538"/>
                    <a:pt x="423" y="5975"/>
                    <a:pt x="1886" y="6063"/>
                  </a:cubicBezTo>
                  <a:cubicBezTo>
                    <a:pt x="3348" y="6150"/>
                    <a:pt x="5598" y="5888"/>
                    <a:pt x="7736" y="5320"/>
                  </a:cubicBezTo>
                  <a:cubicBezTo>
                    <a:pt x="9873" y="4751"/>
                    <a:pt x="11898" y="3877"/>
                    <a:pt x="13248" y="3221"/>
                  </a:cubicBezTo>
                  <a:cubicBezTo>
                    <a:pt x="14598" y="2565"/>
                    <a:pt x="15273" y="2128"/>
                    <a:pt x="15498" y="2259"/>
                  </a:cubicBezTo>
                  <a:cubicBezTo>
                    <a:pt x="15723" y="2390"/>
                    <a:pt x="15498" y="3090"/>
                    <a:pt x="14935" y="4839"/>
                  </a:cubicBezTo>
                  <a:cubicBezTo>
                    <a:pt x="14373" y="6588"/>
                    <a:pt x="13473" y="9386"/>
                    <a:pt x="12235" y="12053"/>
                  </a:cubicBezTo>
                  <a:cubicBezTo>
                    <a:pt x="10998" y="14720"/>
                    <a:pt x="9423" y="17256"/>
                    <a:pt x="8298" y="18874"/>
                  </a:cubicBezTo>
                  <a:cubicBezTo>
                    <a:pt x="7173" y="20492"/>
                    <a:pt x="6498" y="21192"/>
                    <a:pt x="6273" y="21323"/>
                  </a:cubicBezTo>
                  <a:cubicBezTo>
                    <a:pt x="6048" y="21454"/>
                    <a:pt x="6273" y="21017"/>
                    <a:pt x="7960" y="19967"/>
                  </a:cubicBezTo>
                  <a:cubicBezTo>
                    <a:pt x="9648" y="18918"/>
                    <a:pt x="12798" y="17256"/>
                    <a:pt x="15273" y="16032"/>
                  </a:cubicBezTo>
                  <a:cubicBezTo>
                    <a:pt x="17748" y="14808"/>
                    <a:pt x="19548" y="14021"/>
                    <a:pt x="21348" y="13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2760062" y="446185"/>
              <a:ext cx="10733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00"/>
                    <a:pt x="0" y="12600"/>
                    <a:pt x="3600" y="9000"/>
                  </a:cubicBezTo>
                  <a:cubicBezTo>
                    <a:pt x="7200" y="5400"/>
                    <a:pt x="144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3023014" y="331108"/>
              <a:ext cx="1017411" cy="54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231" fill="norm" stroke="1" extrusionOk="0">
                  <a:moveTo>
                    <a:pt x="3200" y="3318"/>
                  </a:moveTo>
                  <a:cubicBezTo>
                    <a:pt x="3092" y="2113"/>
                    <a:pt x="2984" y="907"/>
                    <a:pt x="2740" y="355"/>
                  </a:cubicBezTo>
                  <a:cubicBezTo>
                    <a:pt x="2496" y="-198"/>
                    <a:pt x="2117" y="-98"/>
                    <a:pt x="1630" y="606"/>
                  </a:cubicBezTo>
                  <a:cubicBezTo>
                    <a:pt x="1143" y="1309"/>
                    <a:pt x="547" y="2615"/>
                    <a:pt x="250" y="3519"/>
                  </a:cubicBezTo>
                  <a:cubicBezTo>
                    <a:pt x="-48" y="4423"/>
                    <a:pt x="-48" y="4926"/>
                    <a:pt x="87" y="5227"/>
                  </a:cubicBezTo>
                  <a:cubicBezTo>
                    <a:pt x="223" y="5529"/>
                    <a:pt x="493" y="5629"/>
                    <a:pt x="926" y="5227"/>
                  </a:cubicBezTo>
                  <a:cubicBezTo>
                    <a:pt x="1360" y="4825"/>
                    <a:pt x="1955" y="3921"/>
                    <a:pt x="2415" y="3318"/>
                  </a:cubicBezTo>
                  <a:cubicBezTo>
                    <a:pt x="2875" y="2715"/>
                    <a:pt x="3200" y="2414"/>
                    <a:pt x="3363" y="2565"/>
                  </a:cubicBezTo>
                  <a:cubicBezTo>
                    <a:pt x="3525" y="2715"/>
                    <a:pt x="3525" y="3318"/>
                    <a:pt x="3254" y="5227"/>
                  </a:cubicBezTo>
                  <a:cubicBezTo>
                    <a:pt x="2984" y="7136"/>
                    <a:pt x="2442" y="10351"/>
                    <a:pt x="1874" y="12913"/>
                  </a:cubicBezTo>
                  <a:cubicBezTo>
                    <a:pt x="1305" y="15475"/>
                    <a:pt x="710" y="17383"/>
                    <a:pt x="385" y="18740"/>
                  </a:cubicBezTo>
                  <a:cubicBezTo>
                    <a:pt x="60" y="20096"/>
                    <a:pt x="6" y="20900"/>
                    <a:pt x="87" y="21151"/>
                  </a:cubicBezTo>
                  <a:cubicBezTo>
                    <a:pt x="169" y="21402"/>
                    <a:pt x="385" y="21101"/>
                    <a:pt x="1008" y="19694"/>
                  </a:cubicBezTo>
                  <a:cubicBezTo>
                    <a:pt x="1630" y="18288"/>
                    <a:pt x="2659" y="15776"/>
                    <a:pt x="3579" y="13063"/>
                  </a:cubicBezTo>
                  <a:cubicBezTo>
                    <a:pt x="4499" y="10351"/>
                    <a:pt x="5311" y="7437"/>
                    <a:pt x="5772" y="5729"/>
                  </a:cubicBezTo>
                  <a:cubicBezTo>
                    <a:pt x="6232" y="4022"/>
                    <a:pt x="6340" y="3519"/>
                    <a:pt x="6421" y="3017"/>
                  </a:cubicBezTo>
                  <a:cubicBezTo>
                    <a:pt x="6502" y="2515"/>
                    <a:pt x="6557" y="2012"/>
                    <a:pt x="6557" y="2113"/>
                  </a:cubicBezTo>
                  <a:cubicBezTo>
                    <a:pt x="6557" y="2213"/>
                    <a:pt x="6502" y="2916"/>
                    <a:pt x="6421" y="3921"/>
                  </a:cubicBezTo>
                  <a:cubicBezTo>
                    <a:pt x="6340" y="4926"/>
                    <a:pt x="6232" y="6232"/>
                    <a:pt x="6232" y="7136"/>
                  </a:cubicBezTo>
                  <a:cubicBezTo>
                    <a:pt x="6232" y="8040"/>
                    <a:pt x="6340" y="8542"/>
                    <a:pt x="6557" y="8844"/>
                  </a:cubicBezTo>
                  <a:cubicBezTo>
                    <a:pt x="6773" y="9145"/>
                    <a:pt x="7098" y="9246"/>
                    <a:pt x="7504" y="8995"/>
                  </a:cubicBezTo>
                  <a:cubicBezTo>
                    <a:pt x="7910" y="8743"/>
                    <a:pt x="8397" y="8141"/>
                    <a:pt x="8749" y="7588"/>
                  </a:cubicBezTo>
                  <a:cubicBezTo>
                    <a:pt x="9101" y="7035"/>
                    <a:pt x="9317" y="6533"/>
                    <a:pt x="9507" y="5880"/>
                  </a:cubicBezTo>
                  <a:cubicBezTo>
                    <a:pt x="9696" y="5227"/>
                    <a:pt x="9859" y="4423"/>
                    <a:pt x="9832" y="4373"/>
                  </a:cubicBezTo>
                  <a:cubicBezTo>
                    <a:pt x="9805" y="4323"/>
                    <a:pt x="9588" y="5026"/>
                    <a:pt x="9561" y="5629"/>
                  </a:cubicBezTo>
                  <a:cubicBezTo>
                    <a:pt x="9534" y="6232"/>
                    <a:pt x="9696" y="6734"/>
                    <a:pt x="10048" y="7035"/>
                  </a:cubicBezTo>
                  <a:cubicBezTo>
                    <a:pt x="10400" y="7337"/>
                    <a:pt x="10941" y="7437"/>
                    <a:pt x="11591" y="7287"/>
                  </a:cubicBezTo>
                  <a:cubicBezTo>
                    <a:pt x="12241" y="7136"/>
                    <a:pt x="12999" y="6734"/>
                    <a:pt x="13486" y="6382"/>
                  </a:cubicBezTo>
                  <a:cubicBezTo>
                    <a:pt x="13973" y="6031"/>
                    <a:pt x="14190" y="5729"/>
                    <a:pt x="14379" y="5328"/>
                  </a:cubicBezTo>
                  <a:cubicBezTo>
                    <a:pt x="14569" y="4926"/>
                    <a:pt x="14731" y="4423"/>
                    <a:pt x="14731" y="3971"/>
                  </a:cubicBezTo>
                  <a:cubicBezTo>
                    <a:pt x="14731" y="3519"/>
                    <a:pt x="14569" y="3117"/>
                    <a:pt x="14352" y="3067"/>
                  </a:cubicBezTo>
                  <a:cubicBezTo>
                    <a:pt x="14135" y="3017"/>
                    <a:pt x="13865" y="3318"/>
                    <a:pt x="13567" y="3971"/>
                  </a:cubicBezTo>
                  <a:cubicBezTo>
                    <a:pt x="13269" y="4624"/>
                    <a:pt x="12944" y="5629"/>
                    <a:pt x="12809" y="6382"/>
                  </a:cubicBezTo>
                  <a:cubicBezTo>
                    <a:pt x="12674" y="7136"/>
                    <a:pt x="12728" y="7638"/>
                    <a:pt x="12890" y="7889"/>
                  </a:cubicBezTo>
                  <a:cubicBezTo>
                    <a:pt x="13053" y="8141"/>
                    <a:pt x="13323" y="8141"/>
                    <a:pt x="13729" y="7990"/>
                  </a:cubicBezTo>
                  <a:cubicBezTo>
                    <a:pt x="14135" y="7839"/>
                    <a:pt x="14677" y="7538"/>
                    <a:pt x="15083" y="7437"/>
                  </a:cubicBezTo>
                  <a:cubicBezTo>
                    <a:pt x="15489" y="7337"/>
                    <a:pt x="15760" y="7437"/>
                    <a:pt x="15976" y="7287"/>
                  </a:cubicBezTo>
                  <a:cubicBezTo>
                    <a:pt x="16193" y="7136"/>
                    <a:pt x="16355" y="6734"/>
                    <a:pt x="16544" y="6382"/>
                  </a:cubicBezTo>
                  <a:cubicBezTo>
                    <a:pt x="16734" y="6031"/>
                    <a:pt x="16950" y="5729"/>
                    <a:pt x="17086" y="5830"/>
                  </a:cubicBezTo>
                  <a:cubicBezTo>
                    <a:pt x="17221" y="5930"/>
                    <a:pt x="17275" y="6433"/>
                    <a:pt x="17357" y="7136"/>
                  </a:cubicBezTo>
                  <a:cubicBezTo>
                    <a:pt x="17438" y="7839"/>
                    <a:pt x="17546" y="8743"/>
                    <a:pt x="17654" y="8944"/>
                  </a:cubicBezTo>
                  <a:cubicBezTo>
                    <a:pt x="17763" y="9145"/>
                    <a:pt x="17871" y="8643"/>
                    <a:pt x="18087" y="7488"/>
                  </a:cubicBezTo>
                  <a:cubicBezTo>
                    <a:pt x="18304" y="6332"/>
                    <a:pt x="18629" y="4524"/>
                    <a:pt x="18926" y="3419"/>
                  </a:cubicBezTo>
                  <a:cubicBezTo>
                    <a:pt x="19224" y="2314"/>
                    <a:pt x="19495" y="1912"/>
                    <a:pt x="19766" y="1661"/>
                  </a:cubicBezTo>
                  <a:cubicBezTo>
                    <a:pt x="20036" y="1409"/>
                    <a:pt x="20307" y="1309"/>
                    <a:pt x="20523" y="1460"/>
                  </a:cubicBezTo>
                  <a:cubicBezTo>
                    <a:pt x="20740" y="1610"/>
                    <a:pt x="20902" y="2012"/>
                    <a:pt x="21065" y="3168"/>
                  </a:cubicBezTo>
                  <a:cubicBezTo>
                    <a:pt x="21227" y="4323"/>
                    <a:pt x="21390" y="6232"/>
                    <a:pt x="21552" y="8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4152626" y="93510"/>
              <a:ext cx="248140" cy="442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515" fill="norm" stroke="1" extrusionOk="0">
                  <a:moveTo>
                    <a:pt x="10160" y="0"/>
                  </a:moveTo>
                  <a:cubicBezTo>
                    <a:pt x="9058" y="1986"/>
                    <a:pt x="7956" y="3972"/>
                    <a:pt x="6523" y="6828"/>
                  </a:cubicBezTo>
                  <a:cubicBezTo>
                    <a:pt x="5091" y="9683"/>
                    <a:pt x="3328" y="13407"/>
                    <a:pt x="2446" y="15641"/>
                  </a:cubicBezTo>
                  <a:cubicBezTo>
                    <a:pt x="1564" y="17876"/>
                    <a:pt x="1564" y="18621"/>
                    <a:pt x="1674" y="19366"/>
                  </a:cubicBezTo>
                  <a:cubicBezTo>
                    <a:pt x="1785" y="20110"/>
                    <a:pt x="2005" y="20855"/>
                    <a:pt x="2666" y="21228"/>
                  </a:cubicBezTo>
                  <a:cubicBezTo>
                    <a:pt x="3328" y="21600"/>
                    <a:pt x="4430" y="21600"/>
                    <a:pt x="5311" y="21290"/>
                  </a:cubicBezTo>
                  <a:cubicBezTo>
                    <a:pt x="6193" y="20979"/>
                    <a:pt x="6854" y="20359"/>
                    <a:pt x="7295" y="19428"/>
                  </a:cubicBezTo>
                  <a:cubicBezTo>
                    <a:pt x="7736" y="18497"/>
                    <a:pt x="7956" y="17255"/>
                    <a:pt x="7185" y="16262"/>
                  </a:cubicBezTo>
                  <a:cubicBezTo>
                    <a:pt x="6413" y="15269"/>
                    <a:pt x="4650" y="14524"/>
                    <a:pt x="2997" y="14090"/>
                  </a:cubicBezTo>
                  <a:cubicBezTo>
                    <a:pt x="1344" y="13655"/>
                    <a:pt x="-199" y="13531"/>
                    <a:pt x="21" y="13283"/>
                  </a:cubicBezTo>
                  <a:cubicBezTo>
                    <a:pt x="242" y="13034"/>
                    <a:pt x="2225" y="12662"/>
                    <a:pt x="4430" y="12600"/>
                  </a:cubicBezTo>
                  <a:cubicBezTo>
                    <a:pt x="6634" y="12538"/>
                    <a:pt x="9058" y="12786"/>
                    <a:pt x="11042" y="13531"/>
                  </a:cubicBezTo>
                  <a:cubicBezTo>
                    <a:pt x="13025" y="14276"/>
                    <a:pt x="14568" y="15517"/>
                    <a:pt x="15450" y="16510"/>
                  </a:cubicBezTo>
                  <a:cubicBezTo>
                    <a:pt x="16332" y="17503"/>
                    <a:pt x="16552" y="18248"/>
                    <a:pt x="16662" y="18310"/>
                  </a:cubicBezTo>
                  <a:cubicBezTo>
                    <a:pt x="16772" y="18372"/>
                    <a:pt x="16772" y="17752"/>
                    <a:pt x="16993" y="16014"/>
                  </a:cubicBezTo>
                  <a:cubicBezTo>
                    <a:pt x="17213" y="14276"/>
                    <a:pt x="17654" y="11421"/>
                    <a:pt x="18425" y="9497"/>
                  </a:cubicBezTo>
                  <a:cubicBezTo>
                    <a:pt x="19197" y="7572"/>
                    <a:pt x="20299" y="6579"/>
                    <a:pt x="21401" y="5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4462819" y="108844"/>
              <a:ext cx="236954" cy="381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494" fill="norm" stroke="1" extrusionOk="0">
                  <a:moveTo>
                    <a:pt x="7600" y="0"/>
                  </a:moveTo>
                  <a:cubicBezTo>
                    <a:pt x="7135" y="1728"/>
                    <a:pt x="6670" y="3456"/>
                    <a:pt x="5393" y="6120"/>
                  </a:cubicBezTo>
                  <a:cubicBezTo>
                    <a:pt x="4116" y="8784"/>
                    <a:pt x="2025" y="12384"/>
                    <a:pt x="980" y="14760"/>
                  </a:cubicBezTo>
                  <a:cubicBezTo>
                    <a:pt x="-65" y="17136"/>
                    <a:pt x="-65" y="18288"/>
                    <a:pt x="51" y="19224"/>
                  </a:cubicBezTo>
                  <a:cubicBezTo>
                    <a:pt x="167" y="20160"/>
                    <a:pt x="400" y="20880"/>
                    <a:pt x="1096" y="21240"/>
                  </a:cubicBezTo>
                  <a:cubicBezTo>
                    <a:pt x="1793" y="21600"/>
                    <a:pt x="2954" y="21600"/>
                    <a:pt x="4580" y="21096"/>
                  </a:cubicBezTo>
                  <a:cubicBezTo>
                    <a:pt x="6206" y="20592"/>
                    <a:pt x="8296" y="19584"/>
                    <a:pt x="10154" y="18432"/>
                  </a:cubicBezTo>
                  <a:cubicBezTo>
                    <a:pt x="12012" y="17280"/>
                    <a:pt x="13638" y="15984"/>
                    <a:pt x="14567" y="14976"/>
                  </a:cubicBezTo>
                  <a:cubicBezTo>
                    <a:pt x="15496" y="13968"/>
                    <a:pt x="15729" y="13248"/>
                    <a:pt x="15264" y="13104"/>
                  </a:cubicBezTo>
                  <a:cubicBezTo>
                    <a:pt x="14800" y="12960"/>
                    <a:pt x="13638" y="13392"/>
                    <a:pt x="12361" y="14184"/>
                  </a:cubicBezTo>
                  <a:cubicBezTo>
                    <a:pt x="11083" y="14976"/>
                    <a:pt x="9690" y="16128"/>
                    <a:pt x="8993" y="17064"/>
                  </a:cubicBezTo>
                  <a:cubicBezTo>
                    <a:pt x="8296" y="18000"/>
                    <a:pt x="8296" y="18720"/>
                    <a:pt x="8877" y="19152"/>
                  </a:cubicBezTo>
                  <a:cubicBezTo>
                    <a:pt x="9458" y="19584"/>
                    <a:pt x="10619" y="19728"/>
                    <a:pt x="12825" y="19800"/>
                  </a:cubicBezTo>
                  <a:cubicBezTo>
                    <a:pt x="15032" y="19872"/>
                    <a:pt x="18283" y="19872"/>
                    <a:pt x="21535" y="19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5292186" y="17570"/>
              <a:ext cx="542279" cy="821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39" fill="norm" stroke="1" extrusionOk="0">
                  <a:moveTo>
                    <a:pt x="8436" y="8381"/>
                  </a:moveTo>
                  <a:cubicBezTo>
                    <a:pt x="8233" y="8047"/>
                    <a:pt x="8031" y="7714"/>
                    <a:pt x="7473" y="7447"/>
                  </a:cubicBezTo>
                  <a:cubicBezTo>
                    <a:pt x="6915" y="7181"/>
                    <a:pt x="6003" y="6981"/>
                    <a:pt x="4988" y="7314"/>
                  </a:cubicBezTo>
                  <a:cubicBezTo>
                    <a:pt x="3974" y="7647"/>
                    <a:pt x="2859" y="8514"/>
                    <a:pt x="1997" y="9647"/>
                  </a:cubicBezTo>
                  <a:cubicBezTo>
                    <a:pt x="1135" y="10781"/>
                    <a:pt x="526" y="12181"/>
                    <a:pt x="222" y="13047"/>
                  </a:cubicBezTo>
                  <a:cubicBezTo>
                    <a:pt x="-82" y="13914"/>
                    <a:pt x="-82" y="14247"/>
                    <a:pt x="273" y="14481"/>
                  </a:cubicBezTo>
                  <a:cubicBezTo>
                    <a:pt x="628" y="14714"/>
                    <a:pt x="1338" y="14847"/>
                    <a:pt x="2098" y="14681"/>
                  </a:cubicBezTo>
                  <a:cubicBezTo>
                    <a:pt x="2859" y="14514"/>
                    <a:pt x="3670" y="14047"/>
                    <a:pt x="4329" y="13114"/>
                  </a:cubicBezTo>
                  <a:cubicBezTo>
                    <a:pt x="4988" y="12181"/>
                    <a:pt x="5495" y="10781"/>
                    <a:pt x="5648" y="9481"/>
                  </a:cubicBezTo>
                  <a:cubicBezTo>
                    <a:pt x="5800" y="8181"/>
                    <a:pt x="5597" y="6981"/>
                    <a:pt x="6003" y="5947"/>
                  </a:cubicBezTo>
                  <a:cubicBezTo>
                    <a:pt x="6408" y="4914"/>
                    <a:pt x="7422" y="4047"/>
                    <a:pt x="9045" y="3114"/>
                  </a:cubicBezTo>
                  <a:cubicBezTo>
                    <a:pt x="10667" y="2181"/>
                    <a:pt x="12898" y="1181"/>
                    <a:pt x="14267" y="614"/>
                  </a:cubicBezTo>
                  <a:cubicBezTo>
                    <a:pt x="15636" y="47"/>
                    <a:pt x="16143" y="-86"/>
                    <a:pt x="16346" y="47"/>
                  </a:cubicBezTo>
                  <a:cubicBezTo>
                    <a:pt x="16549" y="181"/>
                    <a:pt x="16448" y="581"/>
                    <a:pt x="15738" y="1914"/>
                  </a:cubicBezTo>
                  <a:cubicBezTo>
                    <a:pt x="15028" y="3247"/>
                    <a:pt x="13710" y="5514"/>
                    <a:pt x="12543" y="7747"/>
                  </a:cubicBezTo>
                  <a:cubicBezTo>
                    <a:pt x="11377" y="9981"/>
                    <a:pt x="10363" y="12181"/>
                    <a:pt x="9755" y="14314"/>
                  </a:cubicBezTo>
                  <a:cubicBezTo>
                    <a:pt x="9146" y="16447"/>
                    <a:pt x="8943" y="18514"/>
                    <a:pt x="8994" y="19714"/>
                  </a:cubicBezTo>
                  <a:cubicBezTo>
                    <a:pt x="9045" y="20914"/>
                    <a:pt x="9349" y="21247"/>
                    <a:pt x="9755" y="21381"/>
                  </a:cubicBezTo>
                  <a:cubicBezTo>
                    <a:pt x="10160" y="21514"/>
                    <a:pt x="10667" y="21447"/>
                    <a:pt x="11174" y="20847"/>
                  </a:cubicBezTo>
                  <a:cubicBezTo>
                    <a:pt x="11681" y="20247"/>
                    <a:pt x="12188" y="19114"/>
                    <a:pt x="12493" y="18114"/>
                  </a:cubicBezTo>
                  <a:cubicBezTo>
                    <a:pt x="12797" y="17114"/>
                    <a:pt x="12898" y="16247"/>
                    <a:pt x="14115" y="15414"/>
                  </a:cubicBezTo>
                  <a:cubicBezTo>
                    <a:pt x="15332" y="14581"/>
                    <a:pt x="17664" y="13781"/>
                    <a:pt x="19084" y="13281"/>
                  </a:cubicBezTo>
                  <a:cubicBezTo>
                    <a:pt x="20504" y="12781"/>
                    <a:pt x="21011" y="12581"/>
                    <a:pt x="21518" y="12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6559582" y="0"/>
              <a:ext cx="264121" cy="508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398" fill="norm" stroke="1" extrusionOk="0">
                  <a:moveTo>
                    <a:pt x="1495" y="5867"/>
                  </a:moveTo>
                  <a:cubicBezTo>
                    <a:pt x="1495" y="9521"/>
                    <a:pt x="1495" y="13174"/>
                    <a:pt x="1495" y="15539"/>
                  </a:cubicBezTo>
                  <a:cubicBezTo>
                    <a:pt x="1495" y="17903"/>
                    <a:pt x="1495" y="18977"/>
                    <a:pt x="1392" y="19837"/>
                  </a:cubicBezTo>
                  <a:cubicBezTo>
                    <a:pt x="1289" y="20697"/>
                    <a:pt x="1083" y="21342"/>
                    <a:pt x="878" y="21395"/>
                  </a:cubicBezTo>
                  <a:cubicBezTo>
                    <a:pt x="672" y="21449"/>
                    <a:pt x="466" y="20912"/>
                    <a:pt x="260" y="18816"/>
                  </a:cubicBezTo>
                  <a:cubicBezTo>
                    <a:pt x="55" y="16721"/>
                    <a:pt x="-151" y="13067"/>
                    <a:pt x="158" y="10004"/>
                  </a:cubicBezTo>
                  <a:cubicBezTo>
                    <a:pt x="466" y="6942"/>
                    <a:pt x="1289" y="4470"/>
                    <a:pt x="2215" y="2912"/>
                  </a:cubicBezTo>
                  <a:cubicBezTo>
                    <a:pt x="3140" y="1353"/>
                    <a:pt x="4169" y="709"/>
                    <a:pt x="5198" y="333"/>
                  </a:cubicBezTo>
                  <a:cubicBezTo>
                    <a:pt x="6226" y="-44"/>
                    <a:pt x="7255" y="-151"/>
                    <a:pt x="9209" y="279"/>
                  </a:cubicBezTo>
                  <a:cubicBezTo>
                    <a:pt x="11163" y="709"/>
                    <a:pt x="14043" y="1676"/>
                    <a:pt x="16512" y="3610"/>
                  </a:cubicBezTo>
                  <a:cubicBezTo>
                    <a:pt x="18980" y="5545"/>
                    <a:pt x="21038" y="8446"/>
                    <a:pt x="21243" y="11294"/>
                  </a:cubicBezTo>
                  <a:cubicBezTo>
                    <a:pt x="21449" y="14142"/>
                    <a:pt x="19803" y="16936"/>
                    <a:pt x="17335" y="18709"/>
                  </a:cubicBezTo>
                  <a:cubicBezTo>
                    <a:pt x="14866" y="20482"/>
                    <a:pt x="11575" y="21234"/>
                    <a:pt x="8900" y="21342"/>
                  </a:cubicBezTo>
                  <a:cubicBezTo>
                    <a:pt x="6226" y="21449"/>
                    <a:pt x="4169" y="20912"/>
                    <a:pt x="2112" y="20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7459834" y="331182"/>
              <a:ext cx="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7475168" y="231513"/>
              <a:ext cx="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7562378" y="262181"/>
              <a:ext cx="96795" cy="230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426" fill="norm" stroke="1" extrusionOk="0">
                  <a:moveTo>
                    <a:pt x="20977" y="1424"/>
                  </a:moveTo>
                  <a:cubicBezTo>
                    <a:pt x="18762" y="712"/>
                    <a:pt x="16546" y="0"/>
                    <a:pt x="12946" y="0"/>
                  </a:cubicBezTo>
                  <a:cubicBezTo>
                    <a:pt x="9346" y="0"/>
                    <a:pt x="4362" y="712"/>
                    <a:pt x="1869" y="1662"/>
                  </a:cubicBezTo>
                  <a:cubicBezTo>
                    <a:pt x="-623" y="2611"/>
                    <a:pt x="-623" y="3798"/>
                    <a:pt x="1869" y="5341"/>
                  </a:cubicBezTo>
                  <a:cubicBezTo>
                    <a:pt x="4362" y="6884"/>
                    <a:pt x="9346" y="8782"/>
                    <a:pt x="12946" y="11156"/>
                  </a:cubicBezTo>
                  <a:cubicBezTo>
                    <a:pt x="16546" y="13530"/>
                    <a:pt x="18762" y="16378"/>
                    <a:pt x="19039" y="18277"/>
                  </a:cubicBezTo>
                  <a:cubicBezTo>
                    <a:pt x="19315" y="20176"/>
                    <a:pt x="17654" y="21125"/>
                    <a:pt x="14331" y="21363"/>
                  </a:cubicBezTo>
                  <a:cubicBezTo>
                    <a:pt x="11008" y="21600"/>
                    <a:pt x="6023" y="21125"/>
                    <a:pt x="1039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8372782" y="26621"/>
              <a:ext cx="689423" cy="524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513" fill="norm" stroke="1" extrusionOk="0">
                  <a:moveTo>
                    <a:pt x="6677" y="1171"/>
                  </a:moveTo>
                  <a:cubicBezTo>
                    <a:pt x="6518" y="647"/>
                    <a:pt x="6358" y="123"/>
                    <a:pt x="6119" y="18"/>
                  </a:cubicBezTo>
                  <a:cubicBezTo>
                    <a:pt x="5880" y="-87"/>
                    <a:pt x="5561" y="228"/>
                    <a:pt x="5083" y="1853"/>
                  </a:cubicBezTo>
                  <a:cubicBezTo>
                    <a:pt x="4605" y="3478"/>
                    <a:pt x="3967" y="6414"/>
                    <a:pt x="3568" y="9035"/>
                  </a:cubicBezTo>
                  <a:cubicBezTo>
                    <a:pt x="3170" y="11657"/>
                    <a:pt x="3010" y="13963"/>
                    <a:pt x="2931" y="15431"/>
                  </a:cubicBezTo>
                  <a:cubicBezTo>
                    <a:pt x="2851" y="16899"/>
                    <a:pt x="2851" y="17529"/>
                    <a:pt x="3010" y="18000"/>
                  </a:cubicBezTo>
                  <a:cubicBezTo>
                    <a:pt x="3170" y="18472"/>
                    <a:pt x="3489" y="18787"/>
                    <a:pt x="3728" y="18682"/>
                  </a:cubicBezTo>
                  <a:cubicBezTo>
                    <a:pt x="3967" y="18577"/>
                    <a:pt x="4126" y="18053"/>
                    <a:pt x="3927" y="16795"/>
                  </a:cubicBezTo>
                  <a:cubicBezTo>
                    <a:pt x="3728" y="15536"/>
                    <a:pt x="3170" y="13544"/>
                    <a:pt x="2572" y="12181"/>
                  </a:cubicBezTo>
                  <a:cubicBezTo>
                    <a:pt x="1974" y="10818"/>
                    <a:pt x="1337" y="10084"/>
                    <a:pt x="819" y="9717"/>
                  </a:cubicBezTo>
                  <a:cubicBezTo>
                    <a:pt x="301" y="9350"/>
                    <a:pt x="-98" y="9350"/>
                    <a:pt x="22" y="9245"/>
                  </a:cubicBezTo>
                  <a:cubicBezTo>
                    <a:pt x="141" y="9140"/>
                    <a:pt x="779" y="8930"/>
                    <a:pt x="2054" y="7934"/>
                  </a:cubicBezTo>
                  <a:cubicBezTo>
                    <a:pt x="3329" y="6938"/>
                    <a:pt x="5242" y="5156"/>
                    <a:pt x="6358" y="4107"/>
                  </a:cubicBezTo>
                  <a:cubicBezTo>
                    <a:pt x="7474" y="3059"/>
                    <a:pt x="7793" y="2744"/>
                    <a:pt x="8191" y="2482"/>
                  </a:cubicBezTo>
                  <a:cubicBezTo>
                    <a:pt x="8590" y="2220"/>
                    <a:pt x="9068" y="2010"/>
                    <a:pt x="9307" y="2325"/>
                  </a:cubicBezTo>
                  <a:cubicBezTo>
                    <a:pt x="9546" y="2639"/>
                    <a:pt x="9546" y="3478"/>
                    <a:pt x="9188" y="5470"/>
                  </a:cubicBezTo>
                  <a:cubicBezTo>
                    <a:pt x="8829" y="7463"/>
                    <a:pt x="8112" y="10608"/>
                    <a:pt x="7554" y="13230"/>
                  </a:cubicBezTo>
                  <a:cubicBezTo>
                    <a:pt x="6996" y="15851"/>
                    <a:pt x="6597" y="17948"/>
                    <a:pt x="6318" y="19363"/>
                  </a:cubicBezTo>
                  <a:cubicBezTo>
                    <a:pt x="6039" y="20779"/>
                    <a:pt x="5880" y="21513"/>
                    <a:pt x="5920" y="21513"/>
                  </a:cubicBezTo>
                  <a:cubicBezTo>
                    <a:pt x="5960" y="21513"/>
                    <a:pt x="6199" y="20779"/>
                    <a:pt x="6517" y="19888"/>
                  </a:cubicBezTo>
                  <a:cubicBezTo>
                    <a:pt x="6836" y="18996"/>
                    <a:pt x="7235" y="17948"/>
                    <a:pt x="7554" y="17214"/>
                  </a:cubicBezTo>
                  <a:cubicBezTo>
                    <a:pt x="7872" y="16480"/>
                    <a:pt x="8112" y="16061"/>
                    <a:pt x="8391" y="16008"/>
                  </a:cubicBezTo>
                  <a:cubicBezTo>
                    <a:pt x="8670" y="15956"/>
                    <a:pt x="8988" y="16270"/>
                    <a:pt x="9467" y="16795"/>
                  </a:cubicBezTo>
                  <a:cubicBezTo>
                    <a:pt x="9945" y="17319"/>
                    <a:pt x="10582" y="18053"/>
                    <a:pt x="11340" y="18315"/>
                  </a:cubicBezTo>
                  <a:cubicBezTo>
                    <a:pt x="12097" y="18577"/>
                    <a:pt x="12974" y="18367"/>
                    <a:pt x="13691" y="17633"/>
                  </a:cubicBezTo>
                  <a:cubicBezTo>
                    <a:pt x="14408" y="16899"/>
                    <a:pt x="14966" y="15641"/>
                    <a:pt x="15245" y="14697"/>
                  </a:cubicBezTo>
                  <a:cubicBezTo>
                    <a:pt x="15524" y="13754"/>
                    <a:pt x="15524" y="13125"/>
                    <a:pt x="15325" y="12810"/>
                  </a:cubicBezTo>
                  <a:cubicBezTo>
                    <a:pt x="15126" y="12496"/>
                    <a:pt x="14727" y="12496"/>
                    <a:pt x="14169" y="13072"/>
                  </a:cubicBezTo>
                  <a:cubicBezTo>
                    <a:pt x="13611" y="13649"/>
                    <a:pt x="12894" y="14802"/>
                    <a:pt x="12495" y="15641"/>
                  </a:cubicBezTo>
                  <a:cubicBezTo>
                    <a:pt x="12097" y="16480"/>
                    <a:pt x="12017" y="17004"/>
                    <a:pt x="11977" y="17529"/>
                  </a:cubicBezTo>
                  <a:cubicBezTo>
                    <a:pt x="11937" y="18053"/>
                    <a:pt x="11937" y="18577"/>
                    <a:pt x="12416" y="18996"/>
                  </a:cubicBezTo>
                  <a:cubicBezTo>
                    <a:pt x="12894" y="19416"/>
                    <a:pt x="13850" y="19730"/>
                    <a:pt x="15444" y="19573"/>
                  </a:cubicBezTo>
                  <a:cubicBezTo>
                    <a:pt x="17039" y="19416"/>
                    <a:pt x="19270" y="18787"/>
                    <a:pt x="21502" y="18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9629550" y="240551"/>
              <a:ext cx="207006" cy="27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3" fill="norm" stroke="1" extrusionOk="0">
                  <a:moveTo>
                    <a:pt x="21600" y="3461"/>
                  </a:moveTo>
                  <a:cubicBezTo>
                    <a:pt x="20800" y="2470"/>
                    <a:pt x="20000" y="1479"/>
                    <a:pt x="18000" y="786"/>
                  </a:cubicBezTo>
                  <a:cubicBezTo>
                    <a:pt x="16000" y="92"/>
                    <a:pt x="12800" y="-304"/>
                    <a:pt x="10133" y="290"/>
                  </a:cubicBezTo>
                  <a:cubicBezTo>
                    <a:pt x="7467" y="885"/>
                    <a:pt x="5333" y="2470"/>
                    <a:pt x="5600" y="5245"/>
                  </a:cubicBezTo>
                  <a:cubicBezTo>
                    <a:pt x="5867" y="8019"/>
                    <a:pt x="8533" y="11982"/>
                    <a:pt x="10000" y="14657"/>
                  </a:cubicBezTo>
                  <a:cubicBezTo>
                    <a:pt x="11467" y="17333"/>
                    <a:pt x="11733" y="18720"/>
                    <a:pt x="11333" y="19711"/>
                  </a:cubicBezTo>
                  <a:cubicBezTo>
                    <a:pt x="10933" y="20702"/>
                    <a:pt x="9867" y="21296"/>
                    <a:pt x="7867" y="20900"/>
                  </a:cubicBezTo>
                  <a:cubicBezTo>
                    <a:pt x="5867" y="20503"/>
                    <a:pt x="2933" y="19116"/>
                    <a:pt x="0" y="177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9821221" y="54866"/>
              <a:ext cx="337342" cy="429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16024"/>
                  </a:moveTo>
                  <a:cubicBezTo>
                    <a:pt x="818" y="16279"/>
                    <a:pt x="1636" y="16533"/>
                    <a:pt x="2291" y="16406"/>
                  </a:cubicBezTo>
                  <a:cubicBezTo>
                    <a:pt x="2945" y="16279"/>
                    <a:pt x="3436" y="15770"/>
                    <a:pt x="3845" y="14944"/>
                  </a:cubicBezTo>
                  <a:cubicBezTo>
                    <a:pt x="4255" y="14119"/>
                    <a:pt x="4582" y="12975"/>
                    <a:pt x="4418" y="12657"/>
                  </a:cubicBezTo>
                  <a:cubicBezTo>
                    <a:pt x="4255" y="12340"/>
                    <a:pt x="3600" y="12848"/>
                    <a:pt x="3027" y="13928"/>
                  </a:cubicBezTo>
                  <a:cubicBezTo>
                    <a:pt x="2455" y="15008"/>
                    <a:pt x="1964" y="16660"/>
                    <a:pt x="1718" y="17803"/>
                  </a:cubicBezTo>
                  <a:cubicBezTo>
                    <a:pt x="1473" y="18947"/>
                    <a:pt x="1473" y="19582"/>
                    <a:pt x="1882" y="20090"/>
                  </a:cubicBezTo>
                  <a:cubicBezTo>
                    <a:pt x="2291" y="20599"/>
                    <a:pt x="3109" y="20980"/>
                    <a:pt x="4418" y="20853"/>
                  </a:cubicBezTo>
                  <a:cubicBezTo>
                    <a:pt x="5727" y="20726"/>
                    <a:pt x="7527" y="20090"/>
                    <a:pt x="9655" y="18502"/>
                  </a:cubicBezTo>
                  <a:cubicBezTo>
                    <a:pt x="11782" y="16914"/>
                    <a:pt x="14236" y="14373"/>
                    <a:pt x="16200" y="11450"/>
                  </a:cubicBezTo>
                  <a:cubicBezTo>
                    <a:pt x="18164" y="8528"/>
                    <a:pt x="19636" y="5224"/>
                    <a:pt x="20455" y="3128"/>
                  </a:cubicBezTo>
                  <a:cubicBezTo>
                    <a:pt x="21273" y="1032"/>
                    <a:pt x="21436" y="142"/>
                    <a:pt x="21191" y="15"/>
                  </a:cubicBezTo>
                  <a:cubicBezTo>
                    <a:pt x="20945" y="-112"/>
                    <a:pt x="20291" y="523"/>
                    <a:pt x="19145" y="2747"/>
                  </a:cubicBezTo>
                  <a:cubicBezTo>
                    <a:pt x="18000" y="4970"/>
                    <a:pt x="16364" y="8782"/>
                    <a:pt x="15382" y="11959"/>
                  </a:cubicBezTo>
                  <a:cubicBezTo>
                    <a:pt x="14400" y="15135"/>
                    <a:pt x="14073" y="17676"/>
                    <a:pt x="14400" y="19264"/>
                  </a:cubicBezTo>
                  <a:cubicBezTo>
                    <a:pt x="14727" y="20853"/>
                    <a:pt x="15709" y="21488"/>
                    <a:pt x="17018" y="21297"/>
                  </a:cubicBezTo>
                  <a:cubicBezTo>
                    <a:pt x="18327" y="21107"/>
                    <a:pt x="19964" y="20090"/>
                    <a:pt x="21600" y="19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10035892" y="319901"/>
              <a:ext cx="299008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723" y="11918"/>
                    <a:pt x="11446" y="3818"/>
                    <a:pt x="15046" y="1118"/>
                  </a:cubicBezTo>
                  <a:cubicBezTo>
                    <a:pt x="18646" y="-1582"/>
                    <a:pt x="20123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10584542" y="63986"/>
              <a:ext cx="411036" cy="720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53" fill="norm" stroke="1" extrusionOk="0">
                  <a:moveTo>
                    <a:pt x="10908" y="8865"/>
                  </a:moveTo>
                  <a:cubicBezTo>
                    <a:pt x="9450" y="8484"/>
                    <a:pt x="7992" y="8104"/>
                    <a:pt x="6203" y="8218"/>
                  </a:cubicBezTo>
                  <a:cubicBezTo>
                    <a:pt x="4415" y="8332"/>
                    <a:pt x="2294" y="8941"/>
                    <a:pt x="1168" y="9435"/>
                  </a:cubicBezTo>
                  <a:cubicBezTo>
                    <a:pt x="42" y="9929"/>
                    <a:pt x="-91" y="10310"/>
                    <a:pt x="42" y="10652"/>
                  </a:cubicBezTo>
                  <a:cubicBezTo>
                    <a:pt x="174" y="10994"/>
                    <a:pt x="572" y="11298"/>
                    <a:pt x="1897" y="11108"/>
                  </a:cubicBezTo>
                  <a:cubicBezTo>
                    <a:pt x="3222" y="10918"/>
                    <a:pt x="5475" y="10234"/>
                    <a:pt x="6734" y="9283"/>
                  </a:cubicBezTo>
                  <a:cubicBezTo>
                    <a:pt x="7992" y="8332"/>
                    <a:pt x="8257" y="7115"/>
                    <a:pt x="8655" y="6127"/>
                  </a:cubicBezTo>
                  <a:cubicBezTo>
                    <a:pt x="9053" y="5138"/>
                    <a:pt x="9583" y="4377"/>
                    <a:pt x="11040" y="3465"/>
                  </a:cubicBezTo>
                  <a:cubicBezTo>
                    <a:pt x="12498" y="2552"/>
                    <a:pt x="14883" y="1487"/>
                    <a:pt x="16606" y="841"/>
                  </a:cubicBezTo>
                  <a:cubicBezTo>
                    <a:pt x="18329" y="194"/>
                    <a:pt x="19389" y="-34"/>
                    <a:pt x="20184" y="4"/>
                  </a:cubicBezTo>
                  <a:cubicBezTo>
                    <a:pt x="20979" y="42"/>
                    <a:pt x="21509" y="346"/>
                    <a:pt x="21244" y="993"/>
                  </a:cubicBezTo>
                  <a:cubicBezTo>
                    <a:pt x="20979" y="1639"/>
                    <a:pt x="19919" y="2628"/>
                    <a:pt x="18064" y="4187"/>
                  </a:cubicBezTo>
                  <a:cubicBezTo>
                    <a:pt x="16208" y="5746"/>
                    <a:pt x="13558" y="7876"/>
                    <a:pt x="11305" y="9891"/>
                  </a:cubicBezTo>
                  <a:cubicBezTo>
                    <a:pt x="9053" y="11907"/>
                    <a:pt x="7197" y="13808"/>
                    <a:pt x="6071" y="15558"/>
                  </a:cubicBezTo>
                  <a:cubicBezTo>
                    <a:pt x="4945" y="17307"/>
                    <a:pt x="4547" y="18904"/>
                    <a:pt x="4547" y="19855"/>
                  </a:cubicBezTo>
                  <a:cubicBezTo>
                    <a:pt x="4547" y="20805"/>
                    <a:pt x="4945" y="21110"/>
                    <a:pt x="5475" y="21300"/>
                  </a:cubicBezTo>
                  <a:cubicBezTo>
                    <a:pt x="6005" y="21490"/>
                    <a:pt x="6667" y="21566"/>
                    <a:pt x="7661" y="21148"/>
                  </a:cubicBezTo>
                  <a:cubicBezTo>
                    <a:pt x="8655" y="20729"/>
                    <a:pt x="9980" y="19817"/>
                    <a:pt x="10775" y="18790"/>
                  </a:cubicBezTo>
                  <a:cubicBezTo>
                    <a:pt x="11570" y="17763"/>
                    <a:pt x="11835" y="16622"/>
                    <a:pt x="11570" y="15824"/>
                  </a:cubicBezTo>
                  <a:cubicBezTo>
                    <a:pt x="11305" y="15025"/>
                    <a:pt x="10510" y="14569"/>
                    <a:pt x="10444" y="14265"/>
                  </a:cubicBezTo>
                  <a:cubicBezTo>
                    <a:pt x="10378" y="13960"/>
                    <a:pt x="11040" y="13808"/>
                    <a:pt x="12763" y="13580"/>
                  </a:cubicBezTo>
                  <a:cubicBezTo>
                    <a:pt x="14486" y="13352"/>
                    <a:pt x="17269" y="13048"/>
                    <a:pt x="20051" y="12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2436592" y="1272746"/>
              <a:ext cx="177801" cy="41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543" fill="norm" stroke="1" extrusionOk="0">
                  <a:moveTo>
                    <a:pt x="21468" y="871"/>
                  </a:moveTo>
                  <a:cubicBezTo>
                    <a:pt x="20234" y="473"/>
                    <a:pt x="18999" y="76"/>
                    <a:pt x="17611" y="9"/>
                  </a:cubicBezTo>
                  <a:cubicBezTo>
                    <a:pt x="16222" y="-57"/>
                    <a:pt x="14679" y="208"/>
                    <a:pt x="12057" y="1533"/>
                  </a:cubicBezTo>
                  <a:cubicBezTo>
                    <a:pt x="9434" y="2858"/>
                    <a:pt x="5731" y="5244"/>
                    <a:pt x="3417" y="8225"/>
                  </a:cubicBezTo>
                  <a:cubicBezTo>
                    <a:pt x="1102" y="11207"/>
                    <a:pt x="177" y="14785"/>
                    <a:pt x="22" y="16971"/>
                  </a:cubicBezTo>
                  <a:cubicBezTo>
                    <a:pt x="-132" y="19158"/>
                    <a:pt x="485" y="19953"/>
                    <a:pt x="2799" y="20483"/>
                  </a:cubicBezTo>
                  <a:cubicBezTo>
                    <a:pt x="5114" y="21013"/>
                    <a:pt x="9125" y="21278"/>
                    <a:pt x="13137" y="2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2623018" y="1441491"/>
              <a:ext cx="244380" cy="484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206" fill="norm" stroke="1" extrusionOk="0">
                  <a:moveTo>
                    <a:pt x="14091" y="2747"/>
                  </a:moveTo>
                  <a:cubicBezTo>
                    <a:pt x="14316" y="2187"/>
                    <a:pt x="14541" y="1628"/>
                    <a:pt x="13641" y="1012"/>
                  </a:cubicBezTo>
                  <a:cubicBezTo>
                    <a:pt x="12741" y="397"/>
                    <a:pt x="10716" y="-275"/>
                    <a:pt x="8466" y="117"/>
                  </a:cubicBezTo>
                  <a:cubicBezTo>
                    <a:pt x="6216" y="508"/>
                    <a:pt x="3741" y="1963"/>
                    <a:pt x="2279" y="2971"/>
                  </a:cubicBezTo>
                  <a:cubicBezTo>
                    <a:pt x="816" y="3978"/>
                    <a:pt x="366" y="4537"/>
                    <a:pt x="141" y="5097"/>
                  </a:cubicBezTo>
                  <a:cubicBezTo>
                    <a:pt x="-84" y="5657"/>
                    <a:pt x="-84" y="6216"/>
                    <a:pt x="479" y="6496"/>
                  </a:cubicBezTo>
                  <a:cubicBezTo>
                    <a:pt x="1041" y="6776"/>
                    <a:pt x="2166" y="6776"/>
                    <a:pt x="3966" y="6328"/>
                  </a:cubicBezTo>
                  <a:cubicBezTo>
                    <a:pt x="5766" y="5880"/>
                    <a:pt x="8241" y="4985"/>
                    <a:pt x="10041" y="4426"/>
                  </a:cubicBezTo>
                  <a:cubicBezTo>
                    <a:pt x="11841" y="3866"/>
                    <a:pt x="12966" y="3642"/>
                    <a:pt x="13529" y="3810"/>
                  </a:cubicBezTo>
                  <a:cubicBezTo>
                    <a:pt x="14091" y="3978"/>
                    <a:pt x="14091" y="4537"/>
                    <a:pt x="13529" y="6160"/>
                  </a:cubicBezTo>
                  <a:cubicBezTo>
                    <a:pt x="12966" y="7783"/>
                    <a:pt x="11841" y="10469"/>
                    <a:pt x="10716" y="12931"/>
                  </a:cubicBezTo>
                  <a:cubicBezTo>
                    <a:pt x="9591" y="15393"/>
                    <a:pt x="8466" y="17632"/>
                    <a:pt x="7678" y="19031"/>
                  </a:cubicBezTo>
                  <a:cubicBezTo>
                    <a:pt x="6891" y="20430"/>
                    <a:pt x="6441" y="20989"/>
                    <a:pt x="6891" y="21157"/>
                  </a:cubicBezTo>
                  <a:cubicBezTo>
                    <a:pt x="7341" y="21325"/>
                    <a:pt x="8691" y="21101"/>
                    <a:pt x="11279" y="19926"/>
                  </a:cubicBezTo>
                  <a:cubicBezTo>
                    <a:pt x="13866" y="18751"/>
                    <a:pt x="17691" y="16624"/>
                    <a:pt x="21516" y="14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2967067" y="1557877"/>
              <a:ext cx="14567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3217121" y="1473541"/>
              <a:ext cx="33620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782" y="0"/>
                  </a:moveTo>
                  <a:cubicBezTo>
                    <a:pt x="239" y="4500"/>
                    <a:pt x="-1304" y="9000"/>
                    <a:pt x="1782" y="12600"/>
                  </a:cubicBezTo>
                  <a:cubicBezTo>
                    <a:pt x="4867" y="16200"/>
                    <a:pt x="12582" y="18900"/>
                    <a:pt x="202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3388743" y="1297204"/>
              <a:ext cx="128917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fill="norm" stroke="1" extrusionOk="0">
                  <a:moveTo>
                    <a:pt x="0" y="0"/>
                  </a:moveTo>
                  <a:cubicBezTo>
                    <a:pt x="2077" y="0"/>
                    <a:pt x="4154" y="0"/>
                    <a:pt x="7062" y="836"/>
                  </a:cubicBezTo>
                  <a:cubicBezTo>
                    <a:pt x="9969" y="1671"/>
                    <a:pt x="13708" y="3343"/>
                    <a:pt x="16615" y="5914"/>
                  </a:cubicBezTo>
                  <a:cubicBezTo>
                    <a:pt x="19523" y="8486"/>
                    <a:pt x="21600" y="11957"/>
                    <a:pt x="20769" y="14721"/>
                  </a:cubicBezTo>
                  <a:cubicBezTo>
                    <a:pt x="19938" y="17486"/>
                    <a:pt x="16200" y="19543"/>
                    <a:pt x="124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3948422" y="1166557"/>
              <a:ext cx="1157694" cy="513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0" y="14449"/>
                  </a:moveTo>
                  <a:cubicBezTo>
                    <a:pt x="286" y="14556"/>
                    <a:pt x="572" y="14662"/>
                    <a:pt x="906" y="14342"/>
                  </a:cubicBezTo>
                  <a:cubicBezTo>
                    <a:pt x="1240" y="14021"/>
                    <a:pt x="1621" y="13272"/>
                    <a:pt x="1836" y="12631"/>
                  </a:cubicBezTo>
                  <a:cubicBezTo>
                    <a:pt x="2050" y="11989"/>
                    <a:pt x="2098" y="11455"/>
                    <a:pt x="2003" y="11294"/>
                  </a:cubicBezTo>
                  <a:cubicBezTo>
                    <a:pt x="1907" y="11134"/>
                    <a:pt x="1669" y="11348"/>
                    <a:pt x="1335" y="12363"/>
                  </a:cubicBezTo>
                  <a:cubicBezTo>
                    <a:pt x="1001" y="13379"/>
                    <a:pt x="572" y="15197"/>
                    <a:pt x="358" y="16748"/>
                  </a:cubicBezTo>
                  <a:cubicBezTo>
                    <a:pt x="143" y="18298"/>
                    <a:pt x="143" y="19581"/>
                    <a:pt x="238" y="20383"/>
                  </a:cubicBezTo>
                  <a:cubicBezTo>
                    <a:pt x="334" y="21185"/>
                    <a:pt x="525" y="21506"/>
                    <a:pt x="834" y="21506"/>
                  </a:cubicBezTo>
                  <a:cubicBezTo>
                    <a:pt x="1144" y="21506"/>
                    <a:pt x="1574" y="21185"/>
                    <a:pt x="2241" y="19688"/>
                  </a:cubicBezTo>
                  <a:cubicBezTo>
                    <a:pt x="2909" y="18191"/>
                    <a:pt x="3815" y="15518"/>
                    <a:pt x="4458" y="13005"/>
                  </a:cubicBezTo>
                  <a:cubicBezTo>
                    <a:pt x="5102" y="10492"/>
                    <a:pt x="5483" y="8140"/>
                    <a:pt x="5746" y="6268"/>
                  </a:cubicBezTo>
                  <a:cubicBezTo>
                    <a:pt x="6008" y="4397"/>
                    <a:pt x="6151" y="3007"/>
                    <a:pt x="6223" y="1938"/>
                  </a:cubicBezTo>
                  <a:cubicBezTo>
                    <a:pt x="6294" y="868"/>
                    <a:pt x="6294" y="120"/>
                    <a:pt x="6223" y="13"/>
                  </a:cubicBezTo>
                  <a:cubicBezTo>
                    <a:pt x="6151" y="-94"/>
                    <a:pt x="6008" y="441"/>
                    <a:pt x="5793" y="2312"/>
                  </a:cubicBezTo>
                  <a:cubicBezTo>
                    <a:pt x="5579" y="4183"/>
                    <a:pt x="5293" y="7391"/>
                    <a:pt x="5150" y="9904"/>
                  </a:cubicBezTo>
                  <a:cubicBezTo>
                    <a:pt x="5007" y="12417"/>
                    <a:pt x="5007" y="14235"/>
                    <a:pt x="5102" y="15571"/>
                  </a:cubicBezTo>
                  <a:cubicBezTo>
                    <a:pt x="5197" y="16908"/>
                    <a:pt x="5388" y="17763"/>
                    <a:pt x="5603" y="18298"/>
                  </a:cubicBezTo>
                  <a:cubicBezTo>
                    <a:pt x="5817" y="18833"/>
                    <a:pt x="6056" y="19047"/>
                    <a:pt x="6270" y="18993"/>
                  </a:cubicBezTo>
                  <a:cubicBezTo>
                    <a:pt x="6485" y="18940"/>
                    <a:pt x="6675" y="18619"/>
                    <a:pt x="6962" y="17389"/>
                  </a:cubicBezTo>
                  <a:cubicBezTo>
                    <a:pt x="7248" y="16159"/>
                    <a:pt x="7629" y="14021"/>
                    <a:pt x="7796" y="12684"/>
                  </a:cubicBezTo>
                  <a:cubicBezTo>
                    <a:pt x="7963" y="11348"/>
                    <a:pt x="7915" y="10813"/>
                    <a:pt x="7748" y="10653"/>
                  </a:cubicBezTo>
                  <a:cubicBezTo>
                    <a:pt x="7581" y="10492"/>
                    <a:pt x="7295" y="10706"/>
                    <a:pt x="6985" y="11882"/>
                  </a:cubicBezTo>
                  <a:cubicBezTo>
                    <a:pt x="6675" y="13058"/>
                    <a:pt x="6342" y="15197"/>
                    <a:pt x="6199" y="16641"/>
                  </a:cubicBezTo>
                  <a:cubicBezTo>
                    <a:pt x="6056" y="18084"/>
                    <a:pt x="6103" y="18833"/>
                    <a:pt x="6223" y="19421"/>
                  </a:cubicBezTo>
                  <a:cubicBezTo>
                    <a:pt x="6342" y="20009"/>
                    <a:pt x="6532" y="20437"/>
                    <a:pt x="6747" y="20651"/>
                  </a:cubicBezTo>
                  <a:cubicBezTo>
                    <a:pt x="6962" y="20864"/>
                    <a:pt x="7200" y="20864"/>
                    <a:pt x="7653" y="20116"/>
                  </a:cubicBezTo>
                  <a:cubicBezTo>
                    <a:pt x="8106" y="19367"/>
                    <a:pt x="8774" y="17870"/>
                    <a:pt x="9179" y="16908"/>
                  </a:cubicBezTo>
                  <a:cubicBezTo>
                    <a:pt x="9584" y="15946"/>
                    <a:pt x="9727" y="15518"/>
                    <a:pt x="9846" y="15037"/>
                  </a:cubicBezTo>
                  <a:cubicBezTo>
                    <a:pt x="9966" y="14556"/>
                    <a:pt x="10061" y="14021"/>
                    <a:pt x="10109" y="14074"/>
                  </a:cubicBezTo>
                  <a:cubicBezTo>
                    <a:pt x="10156" y="14128"/>
                    <a:pt x="10156" y="14769"/>
                    <a:pt x="10085" y="15785"/>
                  </a:cubicBezTo>
                  <a:cubicBezTo>
                    <a:pt x="10013" y="16801"/>
                    <a:pt x="9870" y="18191"/>
                    <a:pt x="9775" y="19207"/>
                  </a:cubicBezTo>
                  <a:cubicBezTo>
                    <a:pt x="9679" y="20223"/>
                    <a:pt x="9632" y="20864"/>
                    <a:pt x="9679" y="20918"/>
                  </a:cubicBezTo>
                  <a:cubicBezTo>
                    <a:pt x="9727" y="20971"/>
                    <a:pt x="9870" y="20437"/>
                    <a:pt x="10061" y="19421"/>
                  </a:cubicBezTo>
                  <a:cubicBezTo>
                    <a:pt x="10252" y="18405"/>
                    <a:pt x="10490" y="16908"/>
                    <a:pt x="10681" y="15892"/>
                  </a:cubicBezTo>
                  <a:cubicBezTo>
                    <a:pt x="10872" y="14876"/>
                    <a:pt x="11015" y="14342"/>
                    <a:pt x="11181" y="13914"/>
                  </a:cubicBezTo>
                  <a:cubicBezTo>
                    <a:pt x="11348" y="13486"/>
                    <a:pt x="11539" y="13165"/>
                    <a:pt x="11730" y="13379"/>
                  </a:cubicBezTo>
                  <a:cubicBezTo>
                    <a:pt x="11921" y="13593"/>
                    <a:pt x="12111" y="14342"/>
                    <a:pt x="12207" y="14983"/>
                  </a:cubicBezTo>
                  <a:cubicBezTo>
                    <a:pt x="12302" y="15625"/>
                    <a:pt x="12302" y="16159"/>
                    <a:pt x="12278" y="16694"/>
                  </a:cubicBezTo>
                  <a:cubicBezTo>
                    <a:pt x="12254" y="17229"/>
                    <a:pt x="12207" y="17763"/>
                    <a:pt x="12207" y="17763"/>
                  </a:cubicBezTo>
                  <a:cubicBezTo>
                    <a:pt x="12207" y="17763"/>
                    <a:pt x="12254" y="17229"/>
                    <a:pt x="12421" y="16480"/>
                  </a:cubicBezTo>
                  <a:cubicBezTo>
                    <a:pt x="12588" y="15732"/>
                    <a:pt x="12874" y="14769"/>
                    <a:pt x="13089" y="14074"/>
                  </a:cubicBezTo>
                  <a:cubicBezTo>
                    <a:pt x="13303" y="13379"/>
                    <a:pt x="13446" y="12952"/>
                    <a:pt x="13637" y="12845"/>
                  </a:cubicBezTo>
                  <a:cubicBezTo>
                    <a:pt x="13828" y="12738"/>
                    <a:pt x="14066" y="12952"/>
                    <a:pt x="14209" y="13326"/>
                  </a:cubicBezTo>
                  <a:cubicBezTo>
                    <a:pt x="14352" y="13700"/>
                    <a:pt x="14400" y="14235"/>
                    <a:pt x="14519" y="15197"/>
                  </a:cubicBezTo>
                  <a:cubicBezTo>
                    <a:pt x="14638" y="16159"/>
                    <a:pt x="14829" y="17550"/>
                    <a:pt x="15068" y="18298"/>
                  </a:cubicBezTo>
                  <a:cubicBezTo>
                    <a:pt x="15306" y="19047"/>
                    <a:pt x="15592" y="19154"/>
                    <a:pt x="15926" y="18833"/>
                  </a:cubicBezTo>
                  <a:cubicBezTo>
                    <a:pt x="16260" y="18512"/>
                    <a:pt x="16641" y="17763"/>
                    <a:pt x="16903" y="16748"/>
                  </a:cubicBezTo>
                  <a:cubicBezTo>
                    <a:pt x="17166" y="15732"/>
                    <a:pt x="17309" y="14449"/>
                    <a:pt x="17380" y="13540"/>
                  </a:cubicBezTo>
                  <a:cubicBezTo>
                    <a:pt x="17452" y="12631"/>
                    <a:pt x="17452" y="12096"/>
                    <a:pt x="17309" y="11936"/>
                  </a:cubicBezTo>
                  <a:cubicBezTo>
                    <a:pt x="17166" y="11775"/>
                    <a:pt x="16879" y="11989"/>
                    <a:pt x="16593" y="12684"/>
                  </a:cubicBezTo>
                  <a:cubicBezTo>
                    <a:pt x="16307" y="13379"/>
                    <a:pt x="16021" y="14556"/>
                    <a:pt x="15926" y="15678"/>
                  </a:cubicBezTo>
                  <a:cubicBezTo>
                    <a:pt x="15830" y="16801"/>
                    <a:pt x="15926" y="17870"/>
                    <a:pt x="16093" y="18512"/>
                  </a:cubicBezTo>
                  <a:cubicBezTo>
                    <a:pt x="16260" y="19154"/>
                    <a:pt x="16498" y="19367"/>
                    <a:pt x="16736" y="19367"/>
                  </a:cubicBezTo>
                  <a:cubicBezTo>
                    <a:pt x="16975" y="19367"/>
                    <a:pt x="17213" y="19154"/>
                    <a:pt x="17428" y="18886"/>
                  </a:cubicBezTo>
                  <a:cubicBezTo>
                    <a:pt x="17642" y="18619"/>
                    <a:pt x="17833" y="18298"/>
                    <a:pt x="18048" y="18191"/>
                  </a:cubicBezTo>
                  <a:cubicBezTo>
                    <a:pt x="18262" y="18084"/>
                    <a:pt x="18501" y="18191"/>
                    <a:pt x="18668" y="17924"/>
                  </a:cubicBezTo>
                  <a:cubicBezTo>
                    <a:pt x="18834" y="17656"/>
                    <a:pt x="18930" y="17015"/>
                    <a:pt x="19097" y="16159"/>
                  </a:cubicBezTo>
                  <a:cubicBezTo>
                    <a:pt x="19264" y="15304"/>
                    <a:pt x="19502" y="14235"/>
                    <a:pt x="19740" y="13540"/>
                  </a:cubicBezTo>
                  <a:cubicBezTo>
                    <a:pt x="19979" y="12845"/>
                    <a:pt x="20217" y="12524"/>
                    <a:pt x="20432" y="12577"/>
                  </a:cubicBezTo>
                  <a:cubicBezTo>
                    <a:pt x="20646" y="12631"/>
                    <a:pt x="20837" y="13058"/>
                    <a:pt x="20980" y="13540"/>
                  </a:cubicBezTo>
                  <a:cubicBezTo>
                    <a:pt x="21123" y="14021"/>
                    <a:pt x="21219" y="14556"/>
                    <a:pt x="21290" y="15144"/>
                  </a:cubicBezTo>
                  <a:cubicBezTo>
                    <a:pt x="21362" y="15732"/>
                    <a:pt x="21409" y="16373"/>
                    <a:pt x="21457" y="16694"/>
                  </a:cubicBezTo>
                  <a:cubicBezTo>
                    <a:pt x="21505" y="17015"/>
                    <a:pt x="21552" y="17015"/>
                    <a:pt x="21600" y="17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5237095" y="1182201"/>
              <a:ext cx="128557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2434" y="0"/>
                  </a:moveTo>
                  <a:cubicBezTo>
                    <a:pt x="2011" y="3417"/>
                    <a:pt x="1587" y="6834"/>
                    <a:pt x="1164" y="9580"/>
                  </a:cubicBezTo>
                  <a:cubicBezTo>
                    <a:pt x="740" y="12325"/>
                    <a:pt x="317" y="14400"/>
                    <a:pt x="105" y="15742"/>
                  </a:cubicBezTo>
                  <a:cubicBezTo>
                    <a:pt x="-107" y="17085"/>
                    <a:pt x="-107" y="17695"/>
                    <a:pt x="1164" y="18061"/>
                  </a:cubicBezTo>
                  <a:cubicBezTo>
                    <a:pt x="2434" y="18427"/>
                    <a:pt x="4975" y="18549"/>
                    <a:pt x="6881" y="18366"/>
                  </a:cubicBezTo>
                  <a:cubicBezTo>
                    <a:pt x="8787" y="18183"/>
                    <a:pt x="10058" y="17695"/>
                    <a:pt x="11328" y="17024"/>
                  </a:cubicBezTo>
                  <a:cubicBezTo>
                    <a:pt x="12599" y="16353"/>
                    <a:pt x="13869" y="15498"/>
                    <a:pt x="14928" y="14766"/>
                  </a:cubicBezTo>
                  <a:cubicBezTo>
                    <a:pt x="15987" y="14034"/>
                    <a:pt x="16834" y="13424"/>
                    <a:pt x="17469" y="13668"/>
                  </a:cubicBezTo>
                  <a:cubicBezTo>
                    <a:pt x="18105" y="13912"/>
                    <a:pt x="18528" y="15010"/>
                    <a:pt x="19375" y="16292"/>
                  </a:cubicBezTo>
                  <a:cubicBezTo>
                    <a:pt x="20222" y="17573"/>
                    <a:pt x="21493" y="19037"/>
                    <a:pt x="21281" y="19953"/>
                  </a:cubicBezTo>
                  <a:cubicBezTo>
                    <a:pt x="21069" y="20868"/>
                    <a:pt x="19375" y="21234"/>
                    <a:pt x="176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5152116" y="1350872"/>
              <a:ext cx="23767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97" y="18000"/>
                    <a:pt x="1394" y="14400"/>
                    <a:pt x="4994" y="10800"/>
                  </a:cubicBezTo>
                  <a:cubicBezTo>
                    <a:pt x="8594" y="7200"/>
                    <a:pt x="1509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5650460" y="1649879"/>
              <a:ext cx="76670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6184583" y="1213394"/>
              <a:ext cx="148227" cy="471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21600" y="2066"/>
                  </a:moveTo>
                  <a:cubicBezTo>
                    <a:pt x="21228" y="1486"/>
                    <a:pt x="20855" y="905"/>
                    <a:pt x="19738" y="499"/>
                  </a:cubicBezTo>
                  <a:cubicBezTo>
                    <a:pt x="18621" y="92"/>
                    <a:pt x="16759" y="-140"/>
                    <a:pt x="14338" y="92"/>
                  </a:cubicBezTo>
                  <a:cubicBezTo>
                    <a:pt x="11917" y="325"/>
                    <a:pt x="8938" y="1021"/>
                    <a:pt x="7076" y="1950"/>
                  </a:cubicBezTo>
                  <a:cubicBezTo>
                    <a:pt x="5214" y="2879"/>
                    <a:pt x="4469" y="4041"/>
                    <a:pt x="4841" y="4795"/>
                  </a:cubicBezTo>
                  <a:cubicBezTo>
                    <a:pt x="5214" y="5550"/>
                    <a:pt x="6703" y="5899"/>
                    <a:pt x="9124" y="6421"/>
                  </a:cubicBezTo>
                  <a:cubicBezTo>
                    <a:pt x="11545" y="6944"/>
                    <a:pt x="14897" y="7641"/>
                    <a:pt x="16014" y="8570"/>
                  </a:cubicBezTo>
                  <a:cubicBezTo>
                    <a:pt x="17131" y="9499"/>
                    <a:pt x="16014" y="10660"/>
                    <a:pt x="13593" y="11531"/>
                  </a:cubicBezTo>
                  <a:cubicBezTo>
                    <a:pt x="11172" y="12402"/>
                    <a:pt x="7448" y="12983"/>
                    <a:pt x="4655" y="13273"/>
                  </a:cubicBezTo>
                  <a:cubicBezTo>
                    <a:pt x="1862" y="13563"/>
                    <a:pt x="0" y="13563"/>
                    <a:pt x="0" y="13679"/>
                  </a:cubicBezTo>
                  <a:cubicBezTo>
                    <a:pt x="0" y="13795"/>
                    <a:pt x="1862" y="14028"/>
                    <a:pt x="3352" y="14725"/>
                  </a:cubicBezTo>
                  <a:cubicBezTo>
                    <a:pt x="4841" y="15421"/>
                    <a:pt x="5959" y="16583"/>
                    <a:pt x="6517" y="17570"/>
                  </a:cubicBezTo>
                  <a:cubicBezTo>
                    <a:pt x="7076" y="18557"/>
                    <a:pt x="7076" y="19370"/>
                    <a:pt x="7448" y="20066"/>
                  </a:cubicBezTo>
                  <a:cubicBezTo>
                    <a:pt x="7821" y="20763"/>
                    <a:pt x="8566" y="21344"/>
                    <a:pt x="10428" y="21402"/>
                  </a:cubicBezTo>
                  <a:cubicBezTo>
                    <a:pt x="12290" y="21460"/>
                    <a:pt x="15269" y="20995"/>
                    <a:pt x="18248" y="20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6441103" y="1300444"/>
              <a:ext cx="152380" cy="318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049" fill="norm" stroke="1" extrusionOk="0">
                  <a:moveTo>
                    <a:pt x="16065" y="7380"/>
                  </a:moveTo>
                  <a:cubicBezTo>
                    <a:pt x="15705" y="6536"/>
                    <a:pt x="15345" y="5692"/>
                    <a:pt x="14265" y="5186"/>
                  </a:cubicBezTo>
                  <a:cubicBezTo>
                    <a:pt x="13185" y="4680"/>
                    <a:pt x="11385" y="4511"/>
                    <a:pt x="9405" y="5186"/>
                  </a:cubicBezTo>
                  <a:cubicBezTo>
                    <a:pt x="7425" y="5861"/>
                    <a:pt x="5265" y="7380"/>
                    <a:pt x="3645" y="9573"/>
                  </a:cubicBezTo>
                  <a:cubicBezTo>
                    <a:pt x="2025" y="11767"/>
                    <a:pt x="945" y="14636"/>
                    <a:pt x="405" y="16492"/>
                  </a:cubicBezTo>
                  <a:cubicBezTo>
                    <a:pt x="-135" y="18349"/>
                    <a:pt x="-135" y="19192"/>
                    <a:pt x="405" y="19952"/>
                  </a:cubicBezTo>
                  <a:cubicBezTo>
                    <a:pt x="945" y="20711"/>
                    <a:pt x="2025" y="21386"/>
                    <a:pt x="5445" y="20373"/>
                  </a:cubicBezTo>
                  <a:cubicBezTo>
                    <a:pt x="8865" y="19361"/>
                    <a:pt x="14625" y="16661"/>
                    <a:pt x="17685" y="13539"/>
                  </a:cubicBezTo>
                  <a:cubicBezTo>
                    <a:pt x="20745" y="10417"/>
                    <a:pt x="21105" y="6873"/>
                    <a:pt x="19665" y="4511"/>
                  </a:cubicBezTo>
                  <a:cubicBezTo>
                    <a:pt x="18225" y="2148"/>
                    <a:pt x="14985" y="967"/>
                    <a:pt x="12465" y="377"/>
                  </a:cubicBezTo>
                  <a:cubicBezTo>
                    <a:pt x="9945" y="-214"/>
                    <a:pt x="8145" y="-214"/>
                    <a:pt x="6885" y="1136"/>
                  </a:cubicBezTo>
                  <a:cubicBezTo>
                    <a:pt x="5625" y="2486"/>
                    <a:pt x="4905" y="5186"/>
                    <a:pt x="6705" y="7633"/>
                  </a:cubicBezTo>
                  <a:cubicBezTo>
                    <a:pt x="8505" y="10080"/>
                    <a:pt x="12825" y="12274"/>
                    <a:pt x="15705" y="14467"/>
                  </a:cubicBezTo>
                  <a:cubicBezTo>
                    <a:pt x="18585" y="16661"/>
                    <a:pt x="20025" y="18855"/>
                    <a:pt x="21465" y="21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6677817" y="1534876"/>
              <a:ext cx="53669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3" y="4500"/>
                    <a:pt x="10286" y="9000"/>
                    <a:pt x="13886" y="12600"/>
                  </a:cubicBezTo>
                  <a:cubicBezTo>
                    <a:pt x="17486" y="16200"/>
                    <a:pt x="19543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6792819" y="1603878"/>
              <a:ext cx="6133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7014831" y="1274214"/>
              <a:ext cx="184332" cy="329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270" fill="norm" stroke="1" extrusionOk="0">
                  <a:moveTo>
                    <a:pt x="17791" y="3957"/>
                  </a:moveTo>
                  <a:cubicBezTo>
                    <a:pt x="16608" y="3297"/>
                    <a:pt x="15424" y="2638"/>
                    <a:pt x="13205" y="2555"/>
                  </a:cubicBezTo>
                  <a:cubicBezTo>
                    <a:pt x="10986" y="2473"/>
                    <a:pt x="7731" y="2968"/>
                    <a:pt x="5068" y="5359"/>
                  </a:cubicBezTo>
                  <a:cubicBezTo>
                    <a:pt x="2405" y="7749"/>
                    <a:pt x="334" y="12036"/>
                    <a:pt x="38" y="14922"/>
                  </a:cubicBezTo>
                  <a:cubicBezTo>
                    <a:pt x="-258" y="17807"/>
                    <a:pt x="1221" y="19291"/>
                    <a:pt x="3145" y="20033"/>
                  </a:cubicBezTo>
                  <a:cubicBezTo>
                    <a:pt x="5068" y="20775"/>
                    <a:pt x="7435" y="20775"/>
                    <a:pt x="10246" y="18467"/>
                  </a:cubicBezTo>
                  <a:cubicBezTo>
                    <a:pt x="13057" y="16159"/>
                    <a:pt x="16312" y="11542"/>
                    <a:pt x="17939" y="8244"/>
                  </a:cubicBezTo>
                  <a:cubicBezTo>
                    <a:pt x="19567" y="4946"/>
                    <a:pt x="19567" y="2968"/>
                    <a:pt x="18087" y="1649"/>
                  </a:cubicBezTo>
                  <a:cubicBezTo>
                    <a:pt x="16608" y="330"/>
                    <a:pt x="13649" y="-330"/>
                    <a:pt x="11282" y="165"/>
                  </a:cubicBezTo>
                  <a:cubicBezTo>
                    <a:pt x="8915" y="659"/>
                    <a:pt x="7139" y="2308"/>
                    <a:pt x="7583" y="4699"/>
                  </a:cubicBezTo>
                  <a:cubicBezTo>
                    <a:pt x="8027" y="7090"/>
                    <a:pt x="10690" y="10223"/>
                    <a:pt x="13353" y="13108"/>
                  </a:cubicBezTo>
                  <a:cubicBezTo>
                    <a:pt x="16016" y="15994"/>
                    <a:pt x="18679" y="18632"/>
                    <a:pt x="21342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7252830" y="1498531"/>
              <a:ext cx="214672" cy="14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9" fill="norm" stroke="1" extrusionOk="0">
                  <a:moveTo>
                    <a:pt x="0" y="4179"/>
                  </a:moveTo>
                  <a:cubicBezTo>
                    <a:pt x="771" y="2689"/>
                    <a:pt x="1543" y="1200"/>
                    <a:pt x="2571" y="455"/>
                  </a:cubicBezTo>
                  <a:cubicBezTo>
                    <a:pt x="3600" y="-290"/>
                    <a:pt x="4886" y="-290"/>
                    <a:pt x="6171" y="1758"/>
                  </a:cubicBezTo>
                  <a:cubicBezTo>
                    <a:pt x="7457" y="3807"/>
                    <a:pt x="8743" y="7903"/>
                    <a:pt x="9000" y="10696"/>
                  </a:cubicBezTo>
                  <a:cubicBezTo>
                    <a:pt x="9257" y="13489"/>
                    <a:pt x="8486" y="14979"/>
                    <a:pt x="7714" y="16655"/>
                  </a:cubicBezTo>
                  <a:cubicBezTo>
                    <a:pt x="6943" y="18331"/>
                    <a:pt x="6171" y="20193"/>
                    <a:pt x="7200" y="20751"/>
                  </a:cubicBezTo>
                  <a:cubicBezTo>
                    <a:pt x="8229" y="21310"/>
                    <a:pt x="11057" y="20565"/>
                    <a:pt x="13757" y="20007"/>
                  </a:cubicBezTo>
                  <a:cubicBezTo>
                    <a:pt x="16457" y="19448"/>
                    <a:pt x="19029" y="19076"/>
                    <a:pt x="21600" y="18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7482835" y="1634545"/>
              <a:ext cx="69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7697507" y="1619211"/>
              <a:ext cx="237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39" y="15600"/>
                    <a:pt x="12077" y="9600"/>
                    <a:pt x="15677" y="6000"/>
                  </a:cubicBezTo>
                  <a:cubicBezTo>
                    <a:pt x="19277" y="2400"/>
                    <a:pt x="2043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7958179" y="1619211"/>
              <a:ext cx="12267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8226518" y="1626878"/>
              <a:ext cx="67163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600" fill="norm" stroke="1" extrusionOk="0">
                  <a:moveTo>
                    <a:pt x="12000" y="0"/>
                  </a:moveTo>
                  <a:cubicBezTo>
                    <a:pt x="15200" y="1350"/>
                    <a:pt x="18400" y="2700"/>
                    <a:pt x="20000" y="4500"/>
                  </a:cubicBezTo>
                  <a:cubicBezTo>
                    <a:pt x="21600" y="6300"/>
                    <a:pt x="21600" y="8550"/>
                    <a:pt x="18000" y="11475"/>
                  </a:cubicBezTo>
                  <a:cubicBezTo>
                    <a:pt x="14400" y="14400"/>
                    <a:pt x="72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8563242" y="1222263"/>
              <a:ext cx="224937" cy="42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2" h="21386" fill="norm" stroke="1" extrusionOk="0">
                  <a:moveTo>
                    <a:pt x="12875" y="7582"/>
                  </a:moveTo>
                  <a:cubicBezTo>
                    <a:pt x="13112" y="6943"/>
                    <a:pt x="13350" y="6304"/>
                    <a:pt x="13468" y="5601"/>
                  </a:cubicBezTo>
                  <a:cubicBezTo>
                    <a:pt x="13587" y="4898"/>
                    <a:pt x="13587" y="4132"/>
                    <a:pt x="12875" y="3876"/>
                  </a:cubicBezTo>
                  <a:cubicBezTo>
                    <a:pt x="12163" y="3620"/>
                    <a:pt x="10739" y="3876"/>
                    <a:pt x="8602" y="5154"/>
                  </a:cubicBezTo>
                  <a:cubicBezTo>
                    <a:pt x="6466" y="6432"/>
                    <a:pt x="3618" y="8733"/>
                    <a:pt x="1956" y="11033"/>
                  </a:cubicBezTo>
                  <a:cubicBezTo>
                    <a:pt x="295" y="13334"/>
                    <a:pt x="-180" y="15635"/>
                    <a:pt x="57" y="17040"/>
                  </a:cubicBezTo>
                  <a:cubicBezTo>
                    <a:pt x="295" y="18446"/>
                    <a:pt x="1244" y="18958"/>
                    <a:pt x="3737" y="18958"/>
                  </a:cubicBezTo>
                  <a:cubicBezTo>
                    <a:pt x="6229" y="18958"/>
                    <a:pt x="10264" y="18446"/>
                    <a:pt x="13706" y="16146"/>
                  </a:cubicBezTo>
                  <a:cubicBezTo>
                    <a:pt x="17147" y="13845"/>
                    <a:pt x="19996" y="9755"/>
                    <a:pt x="20708" y="6816"/>
                  </a:cubicBezTo>
                  <a:cubicBezTo>
                    <a:pt x="21420" y="3876"/>
                    <a:pt x="19996" y="2087"/>
                    <a:pt x="17622" y="1064"/>
                  </a:cubicBezTo>
                  <a:cubicBezTo>
                    <a:pt x="15249" y="42"/>
                    <a:pt x="11925" y="-214"/>
                    <a:pt x="9433" y="169"/>
                  </a:cubicBezTo>
                  <a:cubicBezTo>
                    <a:pt x="6941" y="553"/>
                    <a:pt x="5279" y="1575"/>
                    <a:pt x="5873" y="3365"/>
                  </a:cubicBezTo>
                  <a:cubicBezTo>
                    <a:pt x="6466" y="5154"/>
                    <a:pt x="9314" y="7710"/>
                    <a:pt x="11807" y="9819"/>
                  </a:cubicBezTo>
                  <a:cubicBezTo>
                    <a:pt x="14299" y="11928"/>
                    <a:pt x="16435" y="13590"/>
                    <a:pt x="17385" y="15443"/>
                  </a:cubicBezTo>
                  <a:cubicBezTo>
                    <a:pt x="18334" y="17296"/>
                    <a:pt x="18097" y="19341"/>
                    <a:pt x="17860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8916534" y="1611544"/>
              <a:ext cx="766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8962535" y="1450541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9069871" y="1634545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9292209" y="1542543"/>
              <a:ext cx="30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812"/>
                    <a:pt x="7200" y="7624"/>
                    <a:pt x="3600" y="11224"/>
                  </a:cubicBezTo>
                  <a:cubicBezTo>
                    <a:pt x="0" y="14824"/>
                    <a:pt x="0" y="182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9483880" y="1177705"/>
              <a:ext cx="88762" cy="501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206" fill="norm" stroke="1" extrusionOk="0">
                  <a:moveTo>
                    <a:pt x="0" y="1810"/>
                  </a:moveTo>
                  <a:cubicBezTo>
                    <a:pt x="0" y="1270"/>
                    <a:pt x="0" y="730"/>
                    <a:pt x="2400" y="352"/>
                  </a:cubicBezTo>
                  <a:cubicBezTo>
                    <a:pt x="4800" y="-26"/>
                    <a:pt x="9600" y="-242"/>
                    <a:pt x="13800" y="460"/>
                  </a:cubicBezTo>
                  <a:cubicBezTo>
                    <a:pt x="18000" y="1162"/>
                    <a:pt x="21600" y="2782"/>
                    <a:pt x="20700" y="4294"/>
                  </a:cubicBezTo>
                  <a:cubicBezTo>
                    <a:pt x="19800" y="5806"/>
                    <a:pt x="14400" y="7210"/>
                    <a:pt x="10800" y="8128"/>
                  </a:cubicBezTo>
                  <a:cubicBezTo>
                    <a:pt x="7200" y="9046"/>
                    <a:pt x="5400" y="9478"/>
                    <a:pt x="4200" y="9964"/>
                  </a:cubicBezTo>
                  <a:cubicBezTo>
                    <a:pt x="3000" y="10450"/>
                    <a:pt x="2400" y="10990"/>
                    <a:pt x="4800" y="11908"/>
                  </a:cubicBezTo>
                  <a:cubicBezTo>
                    <a:pt x="7200" y="12826"/>
                    <a:pt x="12600" y="14122"/>
                    <a:pt x="15900" y="15310"/>
                  </a:cubicBezTo>
                  <a:cubicBezTo>
                    <a:pt x="19200" y="16498"/>
                    <a:pt x="20400" y="17578"/>
                    <a:pt x="20700" y="18496"/>
                  </a:cubicBezTo>
                  <a:cubicBezTo>
                    <a:pt x="21000" y="19414"/>
                    <a:pt x="20400" y="20170"/>
                    <a:pt x="18300" y="20656"/>
                  </a:cubicBezTo>
                  <a:cubicBezTo>
                    <a:pt x="16200" y="21142"/>
                    <a:pt x="12600" y="21358"/>
                    <a:pt x="11400" y="21088"/>
                  </a:cubicBezTo>
                  <a:cubicBezTo>
                    <a:pt x="10200" y="20818"/>
                    <a:pt x="11400" y="20062"/>
                    <a:pt x="12600" y="19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9956496" y="1337593"/>
              <a:ext cx="217401" cy="258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430" fill="norm" stroke="1" extrusionOk="0">
                  <a:moveTo>
                    <a:pt x="21120" y="1101"/>
                  </a:moveTo>
                  <a:cubicBezTo>
                    <a:pt x="20127" y="465"/>
                    <a:pt x="19134" y="-170"/>
                    <a:pt x="16775" y="42"/>
                  </a:cubicBezTo>
                  <a:cubicBezTo>
                    <a:pt x="14417" y="254"/>
                    <a:pt x="10692" y="1312"/>
                    <a:pt x="7589" y="3748"/>
                  </a:cubicBezTo>
                  <a:cubicBezTo>
                    <a:pt x="4486" y="6183"/>
                    <a:pt x="2003" y="9995"/>
                    <a:pt x="761" y="12748"/>
                  </a:cubicBezTo>
                  <a:cubicBezTo>
                    <a:pt x="-480" y="15501"/>
                    <a:pt x="-480" y="17195"/>
                    <a:pt x="2872" y="18465"/>
                  </a:cubicBezTo>
                  <a:cubicBezTo>
                    <a:pt x="6223" y="19736"/>
                    <a:pt x="12927" y="20583"/>
                    <a:pt x="19630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10028226" y="1511875"/>
              <a:ext cx="214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10442235" y="1350872"/>
              <a:ext cx="53669" cy="26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21600" y="0"/>
                  </a:moveTo>
                  <a:cubicBezTo>
                    <a:pt x="16457" y="3872"/>
                    <a:pt x="11314" y="7743"/>
                    <a:pt x="8229" y="10902"/>
                  </a:cubicBezTo>
                  <a:cubicBezTo>
                    <a:pt x="5143" y="14060"/>
                    <a:pt x="4114" y="16506"/>
                    <a:pt x="3600" y="18238"/>
                  </a:cubicBezTo>
                  <a:cubicBezTo>
                    <a:pt x="3086" y="19970"/>
                    <a:pt x="3086" y="20989"/>
                    <a:pt x="2571" y="21294"/>
                  </a:cubicBezTo>
                  <a:cubicBezTo>
                    <a:pt x="2057" y="21600"/>
                    <a:pt x="1029" y="21192"/>
                    <a:pt x="0" y="20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10419234" y="1211787"/>
              <a:ext cx="214065" cy="402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0871" fill="norm" stroke="1" extrusionOk="0">
                  <a:moveTo>
                    <a:pt x="5336" y="6814"/>
                  </a:moveTo>
                  <a:cubicBezTo>
                    <a:pt x="6353" y="4827"/>
                    <a:pt x="7369" y="2839"/>
                    <a:pt x="9275" y="1514"/>
                  </a:cubicBezTo>
                  <a:cubicBezTo>
                    <a:pt x="11181" y="189"/>
                    <a:pt x="13976" y="-474"/>
                    <a:pt x="16391" y="387"/>
                  </a:cubicBezTo>
                  <a:cubicBezTo>
                    <a:pt x="18805" y="1249"/>
                    <a:pt x="20838" y="3634"/>
                    <a:pt x="21219" y="6748"/>
                  </a:cubicBezTo>
                  <a:cubicBezTo>
                    <a:pt x="21600" y="9862"/>
                    <a:pt x="20329" y="13705"/>
                    <a:pt x="17788" y="16289"/>
                  </a:cubicBezTo>
                  <a:cubicBezTo>
                    <a:pt x="15247" y="18873"/>
                    <a:pt x="11435" y="20198"/>
                    <a:pt x="8259" y="20662"/>
                  </a:cubicBezTo>
                  <a:cubicBezTo>
                    <a:pt x="5082" y="21126"/>
                    <a:pt x="2541" y="20728"/>
                    <a:pt x="0" y="20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10863911" y="1649879"/>
              <a:ext cx="76670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5082"/>
                    <a:pt x="15840" y="10165"/>
                    <a:pt x="12240" y="13765"/>
                  </a:cubicBezTo>
                  <a:cubicBezTo>
                    <a:pt x="8640" y="17365"/>
                    <a:pt x="4320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11264007" y="1473541"/>
              <a:ext cx="144251" cy="229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543" fill="norm" stroke="1" extrusionOk="0">
                  <a:moveTo>
                    <a:pt x="21021" y="5040"/>
                  </a:moveTo>
                  <a:cubicBezTo>
                    <a:pt x="21021" y="3840"/>
                    <a:pt x="21021" y="2640"/>
                    <a:pt x="20276" y="1680"/>
                  </a:cubicBezTo>
                  <a:cubicBezTo>
                    <a:pt x="19531" y="720"/>
                    <a:pt x="18042" y="0"/>
                    <a:pt x="15435" y="0"/>
                  </a:cubicBezTo>
                  <a:cubicBezTo>
                    <a:pt x="12828" y="0"/>
                    <a:pt x="9104" y="720"/>
                    <a:pt x="6683" y="1560"/>
                  </a:cubicBezTo>
                  <a:cubicBezTo>
                    <a:pt x="4262" y="2400"/>
                    <a:pt x="3145" y="3360"/>
                    <a:pt x="3518" y="5160"/>
                  </a:cubicBezTo>
                  <a:cubicBezTo>
                    <a:pt x="3890" y="6960"/>
                    <a:pt x="5752" y="9600"/>
                    <a:pt x="7428" y="11400"/>
                  </a:cubicBezTo>
                  <a:cubicBezTo>
                    <a:pt x="9104" y="13200"/>
                    <a:pt x="10593" y="14160"/>
                    <a:pt x="11524" y="15600"/>
                  </a:cubicBezTo>
                  <a:cubicBezTo>
                    <a:pt x="12455" y="17040"/>
                    <a:pt x="12828" y="18960"/>
                    <a:pt x="12083" y="20040"/>
                  </a:cubicBezTo>
                  <a:cubicBezTo>
                    <a:pt x="11338" y="21120"/>
                    <a:pt x="9476" y="21360"/>
                    <a:pt x="7428" y="21480"/>
                  </a:cubicBezTo>
                  <a:cubicBezTo>
                    <a:pt x="5380" y="21600"/>
                    <a:pt x="3145" y="21600"/>
                    <a:pt x="1655" y="21000"/>
                  </a:cubicBezTo>
                  <a:cubicBezTo>
                    <a:pt x="166" y="20400"/>
                    <a:pt x="-579" y="19200"/>
                    <a:pt x="538" y="17760"/>
                  </a:cubicBezTo>
                  <a:cubicBezTo>
                    <a:pt x="1655" y="16320"/>
                    <a:pt x="4635" y="14640"/>
                    <a:pt x="7614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11420728" y="1401608"/>
              <a:ext cx="473426" cy="301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445" fill="norm" stroke="1" extrusionOk="0">
                  <a:moveTo>
                    <a:pt x="476" y="10010"/>
                  </a:moveTo>
                  <a:cubicBezTo>
                    <a:pt x="938" y="9465"/>
                    <a:pt x="1400" y="8921"/>
                    <a:pt x="1457" y="9102"/>
                  </a:cubicBezTo>
                  <a:cubicBezTo>
                    <a:pt x="1515" y="9284"/>
                    <a:pt x="1169" y="10191"/>
                    <a:pt x="880" y="11099"/>
                  </a:cubicBezTo>
                  <a:cubicBezTo>
                    <a:pt x="591" y="12006"/>
                    <a:pt x="360" y="12914"/>
                    <a:pt x="187" y="13821"/>
                  </a:cubicBezTo>
                  <a:cubicBezTo>
                    <a:pt x="14" y="14729"/>
                    <a:pt x="-102" y="15637"/>
                    <a:pt x="129" y="16000"/>
                  </a:cubicBezTo>
                  <a:cubicBezTo>
                    <a:pt x="360" y="16363"/>
                    <a:pt x="938" y="16181"/>
                    <a:pt x="1457" y="15818"/>
                  </a:cubicBezTo>
                  <a:cubicBezTo>
                    <a:pt x="1977" y="15455"/>
                    <a:pt x="2439" y="14911"/>
                    <a:pt x="2901" y="14366"/>
                  </a:cubicBezTo>
                  <a:cubicBezTo>
                    <a:pt x="3363" y="13821"/>
                    <a:pt x="3825" y="13277"/>
                    <a:pt x="4056" y="13458"/>
                  </a:cubicBezTo>
                  <a:cubicBezTo>
                    <a:pt x="4287" y="13640"/>
                    <a:pt x="4287" y="14548"/>
                    <a:pt x="4576" y="14911"/>
                  </a:cubicBezTo>
                  <a:cubicBezTo>
                    <a:pt x="4865" y="15274"/>
                    <a:pt x="5442" y="15092"/>
                    <a:pt x="6540" y="14184"/>
                  </a:cubicBezTo>
                  <a:cubicBezTo>
                    <a:pt x="7637" y="13277"/>
                    <a:pt x="9254" y="11643"/>
                    <a:pt x="10351" y="10736"/>
                  </a:cubicBezTo>
                  <a:cubicBezTo>
                    <a:pt x="11449" y="9828"/>
                    <a:pt x="12026" y="9647"/>
                    <a:pt x="12026" y="9465"/>
                  </a:cubicBezTo>
                  <a:cubicBezTo>
                    <a:pt x="12026" y="9284"/>
                    <a:pt x="11449" y="9102"/>
                    <a:pt x="10929" y="9465"/>
                  </a:cubicBezTo>
                  <a:cubicBezTo>
                    <a:pt x="10409" y="9828"/>
                    <a:pt x="9947" y="10736"/>
                    <a:pt x="9485" y="11825"/>
                  </a:cubicBezTo>
                  <a:cubicBezTo>
                    <a:pt x="9023" y="12914"/>
                    <a:pt x="8561" y="14184"/>
                    <a:pt x="8330" y="15455"/>
                  </a:cubicBezTo>
                  <a:cubicBezTo>
                    <a:pt x="8099" y="16726"/>
                    <a:pt x="8099" y="17996"/>
                    <a:pt x="8388" y="18722"/>
                  </a:cubicBezTo>
                  <a:cubicBezTo>
                    <a:pt x="8677" y="19448"/>
                    <a:pt x="9254" y="19630"/>
                    <a:pt x="10120" y="19630"/>
                  </a:cubicBezTo>
                  <a:cubicBezTo>
                    <a:pt x="10987" y="19630"/>
                    <a:pt x="12142" y="19448"/>
                    <a:pt x="13470" y="18178"/>
                  </a:cubicBezTo>
                  <a:cubicBezTo>
                    <a:pt x="14799" y="16907"/>
                    <a:pt x="16300" y="14548"/>
                    <a:pt x="17628" y="11734"/>
                  </a:cubicBezTo>
                  <a:cubicBezTo>
                    <a:pt x="18957" y="8921"/>
                    <a:pt x="20112" y="5653"/>
                    <a:pt x="20747" y="3475"/>
                  </a:cubicBezTo>
                  <a:cubicBezTo>
                    <a:pt x="21382" y="1297"/>
                    <a:pt x="21498" y="208"/>
                    <a:pt x="21325" y="27"/>
                  </a:cubicBezTo>
                  <a:cubicBezTo>
                    <a:pt x="21151" y="-155"/>
                    <a:pt x="20689" y="571"/>
                    <a:pt x="20112" y="2749"/>
                  </a:cubicBezTo>
                  <a:cubicBezTo>
                    <a:pt x="19534" y="4927"/>
                    <a:pt x="18841" y="8558"/>
                    <a:pt x="18379" y="10827"/>
                  </a:cubicBezTo>
                  <a:cubicBezTo>
                    <a:pt x="17917" y="13095"/>
                    <a:pt x="17686" y="14003"/>
                    <a:pt x="17340" y="15274"/>
                  </a:cubicBezTo>
                  <a:cubicBezTo>
                    <a:pt x="16993" y="16544"/>
                    <a:pt x="16531" y="18178"/>
                    <a:pt x="16416" y="18541"/>
                  </a:cubicBezTo>
                  <a:cubicBezTo>
                    <a:pt x="16300" y="18904"/>
                    <a:pt x="16531" y="17996"/>
                    <a:pt x="17051" y="16907"/>
                  </a:cubicBezTo>
                  <a:cubicBezTo>
                    <a:pt x="17571" y="15818"/>
                    <a:pt x="18379" y="14548"/>
                    <a:pt x="19072" y="13821"/>
                  </a:cubicBezTo>
                  <a:cubicBezTo>
                    <a:pt x="19765" y="13095"/>
                    <a:pt x="20343" y="12914"/>
                    <a:pt x="20689" y="13277"/>
                  </a:cubicBezTo>
                  <a:cubicBezTo>
                    <a:pt x="21036" y="13640"/>
                    <a:pt x="21151" y="14548"/>
                    <a:pt x="21209" y="16000"/>
                  </a:cubicBezTo>
                  <a:cubicBezTo>
                    <a:pt x="21267" y="17452"/>
                    <a:pt x="21267" y="19448"/>
                    <a:pt x="21267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2466657" y="2240225"/>
              <a:ext cx="868419" cy="51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50" fill="norm" stroke="1" extrusionOk="0">
                  <a:moveTo>
                    <a:pt x="4232" y="0"/>
                  </a:moveTo>
                  <a:cubicBezTo>
                    <a:pt x="3916" y="2673"/>
                    <a:pt x="3599" y="5347"/>
                    <a:pt x="3377" y="8287"/>
                  </a:cubicBezTo>
                  <a:cubicBezTo>
                    <a:pt x="3155" y="11228"/>
                    <a:pt x="3029" y="14436"/>
                    <a:pt x="2965" y="16414"/>
                  </a:cubicBezTo>
                  <a:cubicBezTo>
                    <a:pt x="2902" y="18392"/>
                    <a:pt x="2902" y="19141"/>
                    <a:pt x="3029" y="19675"/>
                  </a:cubicBezTo>
                  <a:cubicBezTo>
                    <a:pt x="3155" y="20210"/>
                    <a:pt x="3409" y="20531"/>
                    <a:pt x="3599" y="20424"/>
                  </a:cubicBezTo>
                  <a:cubicBezTo>
                    <a:pt x="3789" y="20317"/>
                    <a:pt x="3916" y="19782"/>
                    <a:pt x="3821" y="18606"/>
                  </a:cubicBezTo>
                  <a:cubicBezTo>
                    <a:pt x="3726" y="17430"/>
                    <a:pt x="3409" y="15612"/>
                    <a:pt x="2807" y="14543"/>
                  </a:cubicBezTo>
                  <a:cubicBezTo>
                    <a:pt x="2205" y="13473"/>
                    <a:pt x="1319" y="13152"/>
                    <a:pt x="748" y="13152"/>
                  </a:cubicBezTo>
                  <a:cubicBezTo>
                    <a:pt x="178" y="13152"/>
                    <a:pt x="-75" y="13473"/>
                    <a:pt x="20" y="13473"/>
                  </a:cubicBezTo>
                  <a:cubicBezTo>
                    <a:pt x="115" y="13473"/>
                    <a:pt x="558" y="13152"/>
                    <a:pt x="1445" y="12190"/>
                  </a:cubicBezTo>
                  <a:cubicBezTo>
                    <a:pt x="2332" y="11228"/>
                    <a:pt x="3662" y="9624"/>
                    <a:pt x="4517" y="8661"/>
                  </a:cubicBezTo>
                  <a:cubicBezTo>
                    <a:pt x="5373" y="7699"/>
                    <a:pt x="5753" y="7378"/>
                    <a:pt x="6133" y="7164"/>
                  </a:cubicBezTo>
                  <a:cubicBezTo>
                    <a:pt x="6513" y="6950"/>
                    <a:pt x="6893" y="6844"/>
                    <a:pt x="7178" y="7057"/>
                  </a:cubicBezTo>
                  <a:cubicBezTo>
                    <a:pt x="7463" y="7271"/>
                    <a:pt x="7653" y="7806"/>
                    <a:pt x="7685" y="9784"/>
                  </a:cubicBezTo>
                  <a:cubicBezTo>
                    <a:pt x="7716" y="11762"/>
                    <a:pt x="7590" y="15184"/>
                    <a:pt x="7495" y="17162"/>
                  </a:cubicBezTo>
                  <a:cubicBezTo>
                    <a:pt x="7399" y="19141"/>
                    <a:pt x="7336" y="19675"/>
                    <a:pt x="7241" y="20263"/>
                  </a:cubicBezTo>
                  <a:cubicBezTo>
                    <a:pt x="7146" y="20851"/>
                    <a:pt x="7019" y="21493"/>
                    <a:pt x="6956" y="21547"/>
                  </a:cubicBezTo>
                  <a:cubicBezTo>
                    <a:pt x="6893" y="21600"/>
                    <a:pt x="6893" y="21065"/>
                    <a:pt x="6956" y="20531"/>
                  </a:cubicBezTo>
                  <a:cubicBezTo>
                    <a:pt x="7019" y="19996"/>
                    <a:pt x="7146" y="19461"/>
                    <a:pt x="7304" y="18980"/>
                  </a:cubicBezTo>
                  <a:cubicBezTo>
                    <a:pt x="7463" y="18499"/>
                    <a:pt x="7653" y="18071"/>
                    <a:pt x="7906" y="17857"/>
                  </a:cubicBezTo>
                  <a:cubicBezTo>
                    <a:pt x="8160" y="17644"/>
                    <a:pt x="8476" y="17644"/>
                    <a:pt x="9110" y="18018"/>
                  </a:cubicBezTo>
                  <a:cubicBezTo>
                    <a:pt x="9743" y="18392"/>
                    <a:pt x="10693" y="19141"/>
                    <a:pt x="11422" y="19515"/>
                  </a:cubicBezTo>
                  <a:cubicBezTo>
                    <a:pt x="12150" y="19889"/>
                    <a:pt x="12657" y="19889"/>
                    <a:pt x="13005" y="19675"/>
                  </a:cubicBezTo>
                  <a:cubicBezTo>
                    <a:pt x="13354" y="19461"/>
                    <a:pt x="13544" y="19034"/>
                    <a:pt x="13639" y="18499"/>
                  </a:cubicBezTo>
                  <a:cubicBezTo>
                    <a:pt x="13734" y="17964"/>
                    <a:pt x="13734" y="17323"/>
                    <a:pt x="13575" y="16949"/>
                  </a:cubicBezTo>
                  <a:cubicBezTo>
                    <a:pt x="13417" y="16574"/>
                    <a:pt x="13100" y="16467"/>
                    <a:pt x="12815" y="16574"/>
                  </a:cubicBezTo>
                  <a:cubicBezTo>
                    <a:pt x="12530" y="16681"/>
                    <a:pt x="12277" y="17002"/>
                    <a:pt x="12150" y="17430"/>
                  </a:cubicBezTo>
                  <a:cubicBezTo>
                    <a:pt x="12024" y="17857"/>
                    <a:pt x="12024" y="18392"/>
                    <a:pt x="12119" y="18873"/>
                  </a:cubicBezTo>
                  <a:cubicBezTo>
                    <a:pt x="12214" y="19354"/>
                    <a:pt x="12404" y="19782"/>
                    <a:pt x="12720" y="20103"/>
                  </a:cubicBezTo>
                  <a:cubicBezTo>
                    <a:pt x="13037" y="20424"/>
                    <a:pt x="13480" y="20638"/>
                    <a:pt x="13860" y="20745"/>
                  </a:cubicBezTo>
                  <a:cubicBezTo>
                    <a:pt x="14241" y="20851"/>
                    <a:pt x="14557" y="20851"/>
                    <a:pt x="15127" y="19943"/>
                  </a:cubicBezTo>
                  <a:cubicBezTo>
                    <a:pt x="15697" y="19034"/>
                    <a:pt x="16521" y="17216"/>
                    <a:pt x="17313" y="14650"/>
                  </a:cubicBezTo>
                  <a:cubicBezTo>
                    <a:pt x="18104" y="12083"/>
                    <a:pt x="18865" y="8768"/>
                    <a:pt x="19276" y="6790"/>
                  </a:cubicBezTo>
                  <a:cubicBezTo>
                    <a:pt x="19688" y="4812"/>
                    <a:pt x="19751" y="4170"/>
                    <a:pt x="19846" y="3529"/>
                  </a:cubicBezTo>
                  <a:cubicBezTo>
                    <a:pt x="19941" y="2887"/>
                    <a:pt x="20068" y="2246"/>
                    <a:pt x="20068" y="2246"/>
                  </a:cubicBezTo>
                  <a:cubicBezTo>
                    <a:pt x="20068" y="2246"/>
                    <a:pt x="19941" y="2887"/>
                    <a:pt x="19656" y="4919"/>
                  </a:cubicBezTo>
                  <a:cubicBezTo>
                    <a:pt x="19371" y="6950"/>
                    <a:pt x="18928" y="10372"/>
                    <a:pt x="18738" y="12618"/>
                  </a:cubicBezTo>
                  <a:cubicBezTo>
                    <a:pt x="18548" y="14863"/>
                    <a:pt x="18611" y="15933"/>
                    <a:pt x="18991" y="16788"/>
                  </a:cubicBezTo>
                  <a:cubicBezTo>
                    <a:pt x="19371" y="17644"/>
                    <a:pt x="20068" y="18285"/>
                    <a:pt x="20543" y="18392"/>
                  </a:cubicBezTo>
                  <a:cubicBezTo>
                    <a:pt x="21018" y="18499"/>
                    <a:pt x="21272" y="18071"/>
                    <a:pt x="21525" y="17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3212405" y="2477897"/>
              <a:ext cx="16867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600"/>
                    <a:pt x="0" y="13600"/>
                    <a:pt x="3600" y="10000"/>
                  </a:cubicBezTo>
                  <a:cubicBezTo>
                    <a:pt x="7200" y="6400"/>
                    <a:pt x="14400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4405922" y="2233699"/>
              <a:ext cx="257591" cy="458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546" fill="norm" stroke="1" extrusionOk="0">
                  <a:moveTo>
                    <a:pt x="12789" y="4266"/>
                  </a:moveTo>
                  <a:cubicBezTo>
                    <a:pt x="11321" y="4146"/>
                    <a:pt x="9853" y="4026"/>
                    <a:pt x="8175" y="4806"/>
                  </a:cubicBezTo>
                  <a:cubicBezTo>
                    <a:pt x="6498" y="5586"/>
                    <a:pt x="4610" y="7266"/>
                    <a:pt x="3142" y="9546"/>
                  </a:cubicBezTo>
                  <a:cubicBezTo>
                    <a:pt x="1674" y="11826"/>
                    <a:pt x="626" y="14706"/>
                    <a:pt x="206" y="16566"/>
                  </a:cubicBezTo>
                  <a:cubicBezTo>
                    <a:pt x="-213" y="18426"/>
                    <a:pt x="-3" y="19266"/>
                    <a:pt x="940" y="19686"/>
                  </a:cubicBezTo>
                  <a:cubicBezTo>
                    <a:pt x="1884" y="20106"/>
                    <a:pt x="3562" y="20106"/>
                    <a:pt x="6393" y="19026"/>
                  </a:cubicBezTo>
                  <a:cubicBezTo>
                    <a:pt x="9224" y="17946"/>
                    <a:pt x="13208" y="15786"/>
                    <a:pt x="15935" y="13266"/>
                  </a:cubicBezTo>
                  <a:cubicBezTo>
                    <a:pt x="18661" y="10746"/>
                    <a:pt x="20129" y="7866"/>
                    <a:pt x="20758" y="5766"/>
                  </a:cubicBezTo>
                  <a:cubicBezTo>
                    <a:pt x="21387" y="3666"/>
                    <a:pt x="21177" y="2346"/>
                    <a:pt x="20548" y="1446"/>
                  </a:cubicBezTo>
                  <a:cubicBezTo>
                    <a:pt x="19919" y="546"/>
                    <a:pt x="18870" y="66"/>
                    <a:pt x="16983" y="6"/>
                  </a:cubicBezTo>
                  <a:cubicBezTo>
                    <a:pt x="15096" y="-54"/>
                    <a:pt x="12370" y="306"/>
                    <a:pt x="10063" y="1086"/>
                  </a:cubicBezTo>
                  <a:cubicBezTo>
                    <a:pt x="7756" y="1866"/>
                    <a:pt x="5869" y="3066"/>
                    <a:pt x="5449" y="4566"/>
                  </a:cubicBezTo>
                  <a:cubicBezTo>
                    <a:pt x="5030" y="6066"/>
                    <a:pt x="6078" y="7866"/>
                    <a:pt x="8490" y="9786"/>
                  </a:cubicBezTo>
                  <a:cubicBezTo>
                    <a:pt x="10902" y="11706"/>
                    <a:pt x="14676" y="13746"/>
                    <a:pt x="16773" y="15726"/>
                  </a:cubicBezTo>
                  <a:cubicBezTo>
                    <a:pt x="18870" y="17706"/>
                    <a:pt x="19290" y="19626"/>
                    <a:pt x="19709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4768774" y="2615900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4791774" y="2470231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5658127" y="2531565"/>
              <a:ext cx="3833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5711795" y="2454897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5845677" y="2462564"/>
              <a:ext cx="88458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1600" fill="norm" stroke="1" extrusionOk="0">
                  <a:moveTo>
                    <a:pt x="20768" y="0"/>
                  </a:moveTo>
                  <a:cubicBezTo>
                    <a:pt x="14768" y="257"/>
                    <a:pt x="8768" y="514"/>
                    <a:pt x="4868" y="1157"/>
                  </a:cubicBezTo>
                  <a:cubicBezTo>
                    <a:pt x="968" y="1800"/>
                    <a:pt x="-832" y="2829"/>
                    <a:pt x="368" y="5143"/>
                  </a:cubicBezTo>
                  <a:cubicBezTo>
                    <a:pt x="1568" y="7457"/>
                    <a:pt x="5768" y="11057"/>
                    <a:pt x="8468" y="13757"/>
                  </a:cubicBezTo>
                  <a:cubicBezTo>
                    <a:pt x="11168" y="16457"/>
                    <a:pt x="12368" y="18257"/>
                    <a:pt x="10868" y="19414"/>
                  </a:cubicBezTo>
                  <a:cubicBezTo>
                    <a:pt x="9368" y="20571"/>
                    <a:pt x="5168" y="21086"/>
                    <a:pt x="9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6463303" y="2194224"/>
              <a:ext cx="643858" cy="427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85" fill="norm" stroke="1" extrusionOk="0">
                  <a:moveTo>
                    <a:pt x="5629" y="0"/>
                  </a:moveTo>
                  <a:cubicBezTo>
                    <a:pt x="5032" y="4243"/>
                    <a:pt x="4434" y="8486"/>
                    <a:pt x="4092" y="11700"/>
                  </a:cubicBezTo>
                  <a:cubicBezTo>
                    <a:pt x="3751" y="14914"/>
                    <a:pt x="3666" y="17100"/>
                    <a:pt x="3708" y="18707"/>
                  </a:cubicBezTo>
                  <a:cubicBezTo>
                    <a:pt x="3751" y="20314"/>
                    <a:pt x="3922" y="21343"/>
                    <a:pt x="4007" y="21471"/>
                  </a:cubicBezTo>
                  <a:cubicBezTo>
                    <a:pt x="4092" y="21600"/>
                    <a:pt x="4092" y="20829"/>
                    <a:pt x="3794" y="19543"/>
                  </a:cubicBezTo>
                  <a:cubicBezTo>
                    <a:pt x="3495" y="18257"/>
                    <a:pt x="2897" y="16457"/>
                    <a:pt x="2385" y="15364"/>
                  </a:cubicBezTo>
                  <a:cubicBezTo>
                    <a:pt x="1873" y="14271"/>
                    <a:pt x="1446" y="13886"/>
                    <a:pt x="1019" y="13564"/>
                  </a:cubicBezTo>
                  <a:cubicBezTo>
                    <a:pt x="592" y="13243"/>
                    <a:pt x="165" y="12986"/>
                    <a:pt x="37" y="12536"/>
                  </a:cubicBezTo>
                  <a:cubicBezTo>
                    <a:pt x="-91" y="12086"/>
                    <a:pt x="80" y="11443"/>
                    <a:pt x="1019" y="10286"/>
                  </a:cubicBezTo>
                  <a:cubicBezTo>
                    <a:pt x="1958" y="9129"/>
                    <a:pt x="3666" y="7457"/>
                    <a:pt x="4818" y="6300"/>
                  </a:cubicBezTo>
                  <a:cubicBezTo>
                    <a:pt x="5971" y="5143"/>
                    <a:pt x="6568" y="4500"/>
                    <a:pt x="7081" y="3986"/>
                  </a:cubicBezTo>
                  <a:cubicBezTo>
                    <a:pt x="7593" y="3471"/>
                    <a:pt x="8020" y="3086"/>
                    <a:pt x="8404" y="3086"/>
                  </a:cubicBezTo>
                  <a:cubicBezTo>
                    <a:pt x="8788" y="3086"/>
                    <a:pt x="9130" y="3471"/>
                    <a:pt x="9258" y="4757"/>
                  </a:cubicBezTo>
                  <a:cubicBezTo>
                    <a:pt x="9386" y="6043"/>
                    <a:pt x="9300" y="8229"/>
                    <a:pt x="9172" y="10800"/>
                  </a:cubicBezTo>
                  <a:cubicBezTo>
                    <a:pt x="9044" y="13371"/>
                    <a:pt x="8873" y="16329"/>
                    <a:pt x="8745" y="18193"/>
                  </a:cubicBezTo>
                  <a:cubicBezTo>
                    <a:pt x="8617" y="20057"/>
                    <a:pt x="8532" y="20829"/>
                    <a:pt x="8532" y="20829"/>
                  </a:cubicBezTo>
                  <a:cubicBezTo>
                    <a:pt x="8532" y="20829"/>
                    <a:pt x="8617" y="20057"/>
                    <a:pt x="8745" y="19350"/>
                  </a:cubicBezTo>
                  <a:cubicBezTo>
                    <a:pt x="8873" y="18643"/>
                    <a:pt x="9044" y="18000"/>
                    <a:pt x="9258" y="17421"/>
                  </a:cubicBezTo>
                  <a:cubicBezTo>
                    <a:pt x="9471" y="16843"/>
                    <a:pt x="9727" y="16329"/>
                    <a:pt x="10026" y="16264"/>
                  </a:cubicBezTo>
                  <a:cubicBezTo>
                    <a:pt x="10325" y="16200"/>
                    <a:pt x="10666" y="16586"/>
                    <a:pt x="10837" y="17164"/>
                  </a:cubicBezTo>
                  <a:cubicBezTo>
                    <a:pt x="11008" y="17743"/>
                    <a:pt x="11008" y="18514"/>
                    <a:pt x="11221" y="19029"/>
                  </a:cubicBezTo>
                  <a:cubicBezTo>
                    <a:pt x="11435" y="19543"/>
                    <a:pt x="11862" y="19800"/>
                    <a:pt x="12587" y="19671"/>
                  </a:cubicBezTo>
                  <a:cubicBezTo>
                    <a:pt x="13313" y="19543"/>
                    <a:pt x="14337" y="19029"/>
                    <a:pt x="15149" y="18257"/>
                  </a:cubicBezTo>
                  <a:cubicBezTo>
                    <a:pt x="15960" y="17486"/>
                    <a:pt x="16557" y="16457"/>
                    <a:pt x="16899" y="15493"/>
                  </a:cubicBezTo>
                  <a:cubicBezTo>
                    <a:pt x="17240" y="14529"/>
                    <a:pt x="17326" y="13629"/>
                    <a:pt x="17155" y="13243"/>
                  </a:cubicBezTo>
                  <a:cubicBezTo>
                    <a:pt x="16984" y="12857"/>
                    <a:pt x="16557" y="12986"/>
                    <a:pt x="16130" y="13629"/>
                  </a:cubicBezTo>
                  <a:cubicBezTo>
                    <a:pt x="15703" y="14271"/>
                    <a:pt x="15277" y="15429"/>
                    <a:pt x="15063" y="16457"/>
                  </a:cubicBezTo>
                  <a:cubicBezTo>
                    <a:pt x="14850" y="17486"/>
                    <a:pt x="14850" y="18386"/>
                    <a:pt x="15960" y="19157"/>
                  </a:cubicBezTo>
                  <a:cubicBezTo>
                    <a:pt x="17069" y="19929"/>
                    <a:pt x="19289" y="20571"/>
                    <a:pt x="21509" y="21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8142183" y="2287628"/>
              <a:ext cx="15335" cy="25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6" fill="norm" stroke="1" extrusionOk="0">
                  <a:moveTo>
                    <a:pt x="0" y="1826"/>
                  </a:moveTo>
                  <a:cubicBezTo>
                    <a:pt x="7200" y="746"/>
                    <a:pt x="14400" y="-334"/>
                    <a:pt x="18000" y="98"/>
                  </a:cubicBezTo>
                  <a:cubicBezTo>
                    <a:pt x="21600" y="530"/>
                    <a:pt x="21600" y="2474"/>
                    <a:pt x="19800" y="5282"/>
                  </a:cubicBezTo>
                  <a:cubicBezTo>
                    <a:pt x="18000" y="8090"/>
                    <a:pt x="14400" y="11762"/>
                    <a:pt x="14400" y="14570"/>
                  </a:cubicBezTo>
                  <a:cubicBezTo>
                    <a:pt x="14400" y="17378"/>
                    <a:pt x="18000" y="19322"/>
                    <a:pt x="21600" y="21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8027180" y="2592900"/>
              <a:ext cx="25300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8108730" y="2732327"/>
              <a:ext cx="179124" cy="277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490" fill="norm" stroke="1" extrusionOk="0">
                  <a:moveTo>
                    <a:pt x="15847" y="2862"/>
                  </a:moveTo>
                  <a:cubicBezTo>
                    <a:pt x="14934" y="1872"/>
                    <a:pt x="14022" y="881"/>
                    <a:pt x="11892" y="385"/>
                  </a:cubicBezTo>
                  <a:cubicBezTo>
                    <a:pt x="9762" y="-110"/>
                    <a:pt x="6416" y="-110"/>
                    <a:pt x="4286" y="286"/>
                  </a:cubicBezTo>
                  <a:cubicBezTo>
                    <a:pt x="2157" y="683"/>
                    <a:pt x="1244" y="1475"/>
                    <a:pt x="636" y="2367"/>
                  </a:cubicBezTo>
                  <a:cubicBezTo>
                    <a:pt x="27" y="3259"/>
                    <a:pt x="-277" y="4250"/>
                    <a:pt x="331" y="4745"/>
                  </a:cubicBezTo>
                  <a:cubicBezTo>
                    <a:pt x="940" y="5240"/>
                    <a:pt x="2461" y="5240"/>
                    <a:pt x="3982" y="5042"/>
                  </a:cubicBezTo>
                  <a:cubicBezTo>
                    <a:pt x="5503" y="4844"/>
                    <a:pt x="7024" y="4448"/>
                    <a:pt x="8546" y="3952"/>
                  </a:cubicBezTo>
                  <a:cubicBezTo>
                    <a:pt x="10067" y="3457"/>
                    <a:pt x="11588" y="2862"/>
                    <a:pt x="12196" y="3061"/>
                  </a:cubicBezTo>
                  <a:cubicBezTo>
                    <a:pt x="12805" y="3259"/>
                    <a:pt x="12500" y="4250"/>
                    <a:pt x="11588" y="6429"/>
                  </a:cubicBezTo>
                  <a:cubicBezTo>
                    <a:pt x="10675" y="8609"/>
                    <a:pt x="9154" y="11978"/>
                    <a:pt x="8241" y="14356"/>
                  </a:cubicBezTo>
                  <a:cubicBezTo>
                    <a:pt x="7329" y="16734"/>
                    <a:pt x="7024" y="18121"/>
                    <a:pt x="6872" y="19310"/>
                  </a:cubicBezTo>
                  <a:cubicBezTo>
                    <a:pt x="6720" y="20499"/>
                    <a:pt x="6720" y="21490"/>
                    <a:pt x="7481" y="21490"/>
                  </a:cubicBezTo>
                  <a:cubicBezTo>
                    <a:pt x="8241" y="21490"/>
                    <a:pt x="9762" y="20499"/>
                    <a:pt x="12196" y="18418"/>
                  </a:cubicBezTo>
                  <a:cubicBezTo>
                    <a:pt x="14630" y="16338"/>
                    <a:pt x="17976" y="13167"/>
                    <a:pt x="21323" y="9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8464191" y="2470231"/>
              <a:ext cx="130337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29" y="5400"/>
                    <a:pt x="11859" y="10800"/>
                    <a:pt x="15459" y="14400"/>
                  </a:cubicBezTo>
                  <a:cubicBezTo>
                    <a:pt x="19059" y="18000"/>
                    <a:pt x="20329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8512246" y="2454897"/>
              <a:ext cx="9761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600" fill="norm" stroke="1" extrusionOk="0">
                  <a:moveTo>
                    <a:pt x="21155" y="0"/>
                  </a:moveTo>
                  <a:cubicBezTo>
                    <a:pt x="16170" y="2100"/>
                    <a:pt x="11186" y="4200"/>
                    <a:pt x="7309" y="7200"/>
                  </a:cubicBezTo>
                  <a:cubicBezTo>
                    <a:pt x="3432" y="10200"/>
                    <a:pt x="663" y="14100"/>
                    <a:pt x="109" y="16650"/>
                  </a:cubicBezTo>
                  <a:cubicBezTo>
                    <a:pt x="-445" y="19200"/>
                    <a:pt x="1217" y="20400"/>
                    <a:pt x="28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8732530" y="2301560"/>
              <a:ext cx="38335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145"/>
                    <a:pt x="7200" y="8291"/>
                    <a:pt x="3600" y="11891"/>
                  </a:cubicBezTo>
                  <a:cubicBezTo>
                    <a:pt x="0" y="15491"/>
                    <a:pt x="0" y="185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8833299" y="2355228"/>
              <a:ext cx="10623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12121" y="7958"/>
                  </a:moveTo>
                  <a:cubicBezTo>
                    <a:pt x="9549" y="7579"/>
                    <a:pt x="6978" y="7200"/>
                    <a:pt x="4921" y="7958"/>
                  </a:cubicBezTo>
                  <a:cubicBezTo>
                    <a:pt x="2864" y="8716"/>
                    <a:pt x="1321" y="10611"/>
                    <a:pt x="549" y="12695"/>
                  </a:cubicBezTo>
                  <a:cubicBezTo>
                    <a:pt x="-222" y="14779"/>
                    <a:pt x="-222" y="17053"/>
                    <a:pt x="807" y="18758"/>
                  </a:cubicBezTo>
                  <a:cubicBezTo>
                    <a:pt x="1835" y="20463"/>
                    <a:pt x="3892" y="21600"/>
                    <a:pt x="7235" y="21600"/>
                  </a:cubicBezTo>
                  <a:cubicBezTo>
                    <a:pt x="10578" y="21600"/>
                    <a:pt x="15207" y="20463"/>
                    <a:pt x="17778" y="16674"/>
                  </a:cubicBezTo>
                  <a:cubicBezTo>
                    <a:pt x="20349" y="12884"/>
                    <a:pt x="20864" y="6442"/>
                    <a:pt x="213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8991364" y="2362895"/>
              <a:ext cx="111380" cy="13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5" h="21258" fill="norm" stroke="1" extrusionOk="0">
                  <a:moveTo>
                    <a:pt x="7382" y="0"/>
                  </a:moveTo>
                  <a:cubicBezTo>
                    <a:pt x="5034" y="3927"/>
                    <a:pt x="2686" y="7855"/>
                    <a:pt x="1277" y="10800"/>
                  </a:cubicBezTo>
                  <a:cubicBezTo>
                    <a:pt x="-131" y="13745"/>
                    <a:pt x="-601" y="15709"/>
                    <a:pt x="1042" y="17673"/>
                  </a:cubicBezTo>
                  <a:cubicBezTo>
                    <a:pt x="2686" y="19636"/>
                    <a:pt x="6442" y="21600"/>
                    <a:pt x="9964" y="21207"/>
                  </a:cubicBezTo>
                  <a:cubicBezTo>
                    <a:pt x="13486" y="20815"/>
                    <a:pt x="16773" y="18065"/>
                    <a:pt x="18651" y="15513"/>
                  </a:cubicBezTo>
                  <a:cubicBezTo>
                    <a:pt x="20529" y="12960"/>
                    <a:pt x="20999" y="10604"/>
                    <a:pt x="19825" y="8444"/>
                  </a:cubicBezTo>
                  <a:cubicBezTo>
                    <a:pt x="18651" y="6284"/>
                    <a:pt x="15834" y="4320"/>
                    <a:pt x="13016" y="2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9054537" y="2301560"/>
              <a:ext cx="192558" cy="62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600" fill="norm" stroke="1" extrusionOk="0">
                  <a:moveTo>
                    <a:pt x="17673" y="0"/>
                  </a:moveTo>
                  <a:cubicBezTo>
                    <a:pt x="19636" y="3200"/>
                    <a:pt x="21600" y="6400"/>
                    <a:pt x="21039" y="9422"/>
                  </a:cubicBezTo>
                  <a:cubicBezTo>
                    <a:pt x="20478" y="12444"/>
                    <a:pt x="17392" y="15289"/>
                    <a:pt x="13465" y="17289"/>
                  </a:cubicBezTo>
                  <a:cubicBezTo>
                    <a:pt x="9538" y="19289"/>
                    <a:pt x="4769" y="2044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7829830" y="2322005"/>
              <a:ext cx="92970" cy="51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8" h="21600" fill="norm" stroke="1" extrusionOk="0">
                  <a:moveTo>
                    <a:pt x="11200" y="3315"/>
                  </a:moveTo>
                  <a:cubicBezTo>
                    <a:pt x="12861" y="2780"/>
                    <a:pt x="14523" y="2246"/>
                    <a:pt x="16461" y="1550"/>
                  </a:cubicBezTo>
                  <a:cubicBezTo>
                    <a:pt x="18400" y="855"/>
                    <a:pt x="20615" y="0"/>
                    <a:pt x="20061" y="0"/>
                  </a:cubicBezTo>
                  <a:cubicBezTo>
                    <a:pt x="19507" y="0"/>
                    <a:pt x="16184" y="855"/>
                    <a:pt x="12030" y="2727"/>
                  </a:cubicBezTo>
                  <a:cubicBezTo>
                    <a:pt x="7877" y="4598"/>
                    <a:pt x="2892" y="7485"/>
                    <a:pt x="953" y="10533"/>
                  </a:cubicBezTo>
                  <a:cubicBezTo>
                    <a:pt x="-985" y="13580"/>
                    <a:pt x="123" y="16788"/>
                    <a:pt x="3446" y="18659"/>
                  </a:cubicBezTo>
                  <a:cubicBezTo>
                    <a:pt x="6769" y="20531"/>
                    <a:pt x="12307" y="21065"/>
                    <a:pt x="178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9403179" y="2063888"/>
              <a:ext cx="349041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600" fill="norm" stroke="1" extrusionOk="0">
                  <a:moveTo>
                    <a:pt x="8229" y="0"/>
                  </a:moveTo>
                  <a:cubicBezTo>
                    <a:pt x="6820" y="4521"/>
                    <a:pt x="5412" y="9042"/>
                    <a:pt x="4629" y="12140"/>
                  </a:cubicBezTo>
                  <a:cubicBezTo>
                    <a:pt x="3847" y="15237"/>
                    <a:pt x="3690" y="16912"/>
                    <a:pt x="3847" y="18084"/>
                  </a:cubicBezTo>
                  <a:cubicBezTo>
                    <a:pt x="4003" y="19256"/>
                    <a:pt x="4473" y="19926"/>
                    <a:pt x="5099" y="20344"/>
                  </a:cubicBezTo>
                  <a:cubicBezTo>
                    <a:pt x="5725" y="20763"/>
                    <a:pt x="6507" y="20930"/>
                    <a:pt x="7055" y="20595"/>
                  </a:cubicBezTo>
                  <a:cubicBezTo>
                    <a:pt x="7603" y="20260"/>
                    <a:pt x="7916" y="19423"/>
                    <a:pt x="7838" y="18586"/>
                  </a:cubicBezTo>
                  <a:cubicBezTo>
                    <a:pt x="7760" y="17749"/>
                    <a:pt x="7290" y="16912"/>
                    <a:pt x="6351" y="16074"/>
                  </a:cubicBezTo>
                  <a:cubicBezTo>
                    <a:pt x="5412" y="15237"/>
                    <a:pt x="4003" y="14400"/>
                    <a:pt x="2751" y="13814"/>
                  </a:cubicBezTo>
                  <a:cubicBezTo>
                    <a:pt x="1499" y="13228"/>
                    <a:pt x="403" y="12893"/>
                    <a:pt x="90" y="12391"/>
                  </a:cubicBezTo>
                  <a:cubicBezTo>
                    <a:pt x="-223" y="11888"/>
                    <a:pt x="247" y="11219"/>
                    <a:pt x="1968" y="9879"/>
                  </a:cubicBezTo>
                  <a:cubicBezTo>
                    <a:pt x="3690" y="8540"/>
                    <a:pt x="6664" y="6530"/>
                    <a:pt x="8934" y="5274"/>
                  </a:cubicBezTo>
                  <a:cubicBezTo>
                    <a:pt x="11203" y="4019"/>
                    <a:pt x="12768" y="3516"/>
                    <a:pt x="13551" y="3684"/>
                  </a:cubicBezTo>
                  <a:cubicBezTo>
                    <a:pt x="14334" y="3851"/>
                    <a:pt x="14334" y="4688"/>
                    <a:pt x="13864" y="6865"/>
                  </a:cubicBezTo>
                  <a:cubicBezTo>
                    <a:pt x="13394" y="9042"/>
                    <a:pt x="12455" y="12558"/>
                    <a:pt x="11829" y="14819"/>
                  </a:cubicBezTo>
                  <a:cubicBezTo>
                    <a:pt x="11203" y="17079"/>
                    <a:pt x="10890" y="18084"/>
                    <a:pt x="10577" y="19005"/>
                  </a:cubicBezTo>
                  <a:cubicBezTo>
                    <a:pt x="10264" y="19926"/>
                    <a:pt x="9951" y="20763"/>
                    <a:pt x="10029" y="20847"/>
                  </a:cubicBezTo>
                  <a:cubicBezTo>
                    <a:pt x="10107" y="20930"/>
                    <a:pt x="10577" y="20260"/>
                    <a:pt x="11438" y="19340"/>
                  </a:cubicBezTo>
                  <a:cubicBezTo>
                    <a:pt x="12299" y="18419"/>
                    <a:pt x="13551" y="17247"/>
                    <a:pt x="14568" y="16577"/>
                  </a:cubicBezTo>
                  <a:cubicBezTo>
                    <a:pt x="15586" y="15907"/>
                    <a:pt x="16368" y="15740"/>
                    <a:pt x="17307" y="16242"/>
                  </a:cubicBezTo>
                  <a:cubicBezTo>
                    <a:pt x="18247" y="16744"/>
                    <a:pt x="19342" y="17916"/>
                    <a:pt x="20047" y="18921"/>
                  </a:cubicBezTo>
                  <a:cubicBezTo>
                    <a:pt x="20751" y="19926"/>
                    <a:pt x="21064" y="20763"/>
                    <a:pt x="213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10204563" y="2528562"/>
              <a:ext cx="187369" cy="501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14" fill="norm" stroke="1" extrusionOk="0">
                  <a:moveTo>
                    <a:pt x="7881" y="6346"/>
                  </a:moveTo>
                  <a:cubicBezTo>
                    <a:pt x="6714" y="8201"/>
                    <a:pt x="5546" y="10055"/>
                    <a:pt x="4524" y="12401"/>
                  </a:cubicBezTo>
                  <a:cubicBezTo>
                    <a:pt x="3503" y="14746"/>
                    <a:pt x="2627" y="17583"/>
                    <a:pt x="1897" y="19274"/>
                  </a:cubicBezTo>
                  <a:cubicBezTo>
                    <a:pt x="1168" y="20965"/>
                    <a:pt x="584" y="21510"/>
                    <a:pt x="292" y="21401"/>
                  </a:cubicBezTo>
                  <a:cubicBezTo>
                    <a:pt x="0" y="21292"/>
                    <a:pt x="0" y="20528"/>
                    <a:pt x="0" y="18346"/>
                  </a:cubicBezTo>
                  <a:cubicBezTo>
                    <a:pt x="0" y="16165"/>
                    <a:pt x="0" y="12565"/>
                    <a:pt x="1314" y="9455"/>
                  </a:cubicBezTo>
                  <a:cubicBezTo>
                    <a:pt x="2627" y="6346"/>
                    <a:pt x="5254" y="3728"/>
                    <a:pt x="7735" y="2201"/>
                  </a:cubicBezTo>
                  <a:cubicBezTo>
                    <a:pt x="10216" y="674"/>
                    <a:pt x="12551" y="237"/>
                    <a:pt x="14449" y="74"/>
                  </a:cubicBezTo>
                  <a:cubicBezTo>
                    <a:pt x="16346" y="-90"/>
                    <a:pt x="17805" y="19"/>
                    <a:pt x="18973" y="401"/>
                  </a:cubicBezTo>
                  <a:cubicBezTo>
                    <a:pt x="20141" y="783"/>
                    <a:pt x="21016" y="1437"/>
                    <a:pt x="21308" y="2365"/>
                  </a:cubicBezTo>
                  <a:cubicBezTo>
                    <a:pt x="21600" y="3292"/>
                    <a:pt x="21308" y="4492"/>
                    <a:pt x="18827" y="5637"/>
                  </a:cubicBezTo>
                  <a:cubicBezTo>
                    <a:pt x="16346" y="6783"/>
                    <a:pt x="11676" y="7874"/>
                    <a:pt x="7005" y="8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10440928" y="2564884"/>
              <a:ext cx="80636" cy="166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5" h="21260" fill="norm" stroke="1" extrusionOk="0">
                  <a:moveTo>
                    <a:pt x="325" y="11442"/>
                  </a:moveTo>
                  <a:cubicBezTo>
                    <a:pt x="3501" y="11442"/>
                    <a:pt x="6678" y="11442"/>
                    <a:pt x="9854" y="10624"/>
                  </a:cubicBezTo>
                  <a:cubicBezTo>
                    <a:pt x="13030" y="9805"/>
                    <a:pt x="16207" y="8169"/>
                    <a:pt x="18113" y="6205"/>
                  </a:cubicBezTo>
                  <a:cubicBezTo>
                    <a:pt x="20019" y="4242"/>
                    <a:pt x="20654" y="1951"/>
                    <a:pt x="19383" y="805"/>
                  </a:cubicBezTo>
                  <a:cubicBezTo>
                    <a:pt x="18113" y="-340"/>
                    <a:pt x="14936" y="-340"/>
                    <a:pt x="11442" y="1296"/>
                  </a:cubicBezTo>
                  <a:cubicBezTo>
                    <a:pt x="7948" y="2933"/>
                    <a:pt x="4136" y="6205"/>
                    <a:pt x="1913" y="9315"/>
                  </a:cubicBezTo>
                  <a:cubicBezTo>
                    <a:pt x="-311" y="12424"/>
                    <a:pt x="-946" y="15369"/>
                    <a:pt x="1913" y="17333"/>
                  </a:cubicBezTo>
                  <a:cubicBezTo>
                    <a:pt x="4772" y="19296"/>
                    <a:pt x="11125" y="20278"/>
                    <a:pt x="17477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10603238" y="2600567"/>
              <a:ext cx="107338" cy="120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fill="norm" stroke="1" extrusionOk="0">
                  <a:moveTo>
                    <a:pt x="0" y="0"/>
                  </a:moveTo>
                  <a:cubicBezTo>
                    <a:pt x="2571" y="0"/>
                    <a:pt x="5143" y="0"/>
                    <a:pt x="7457" y="2025"/>
                  </a:cubicBezTo>
                  <a:cubicBezTo>
                    <a:pt x="9771" y="4050"/>
                    <a:pt x="11829" y="8100"/>
                    <a:pt x="13114" y="11250"/>
                  </a:cubicBezTo>
                  <a:cubicBezTo>
                    <a:pt x="14400" y="14400"/>
                    <a:pt x="14914" y="16650"/>
                    <a:pt x="14143" y="18450"/>
                  </a:cubicBezTo>
                  <a:cubicBezTo>
                    <a:pt x="13371" y="20250"/>
                    <a:pt x="11314" y="21600"/>
                    <a:pt x="9771" y="21150"/>
                  </a:cubicBezTo>
                  <a:cubicBezTo>
                    <a:pt x="8229" y="20700"/>
                    <a:pt x="7200" y="18450"/>
                    <a:pt x="6686" y="16200"/>
                  </a:cubicBezTo>
                  <a:cubicBezTo>
                    <a:pt x="6172" y="13950"/>
                    <a:pt x="6172" y="11700"/>
                    <a:pt x="8743" y="9000"/>
                  </a:cubicBezTo>
                  <a:cubicBezTo>
                    <a:pt x="11314" y="6300"/>
                    <a:pt x="16457" y="31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10805132" y="2592981"/>
              <a:ext cx="375676" cy="151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5" fill="norm" stroke="1" extrusionOk="0">
                  <a:moveTo>
                    <a:pt x="5584" y="3125"/>
                  </a:moveTo>
                  <a:cubicBezTo>
                    <a:pt x="4996" y="2080"/>
                    <a:pt x="4408" y="1035"/>
                    <a:pt x="3820" y="1209"/>
                  </a:cubicBezTo>
                  <a:cubicBezTo>
                    <a:pt x="3233" y="1383"/>
                    <a:pt x="2645" y="2776"/>
                    <a:pt x="2057" y="4170"/>
                  </a:cubicBezTo>
                  <a:cubicBezTo>
                    <a:pt x="1469" y="5564"/>
                    <a:pt x="882" y="6957"/>
                    <a:pt x="514" y="8699"/>
                  </a:cubicBezTo>
                  <a:cubicBezTo>
                    <a:pt x="147" y="10441"/>
                    <a:pt x="0" y="12531"/>
                    <a:pt x="0" y="14447"/>
                  </a:cubicBezTo>
                  <a:cubicBezTo>
                    <a:pt x="0" y="16364"/>
                    <a:pt x="147" y="18106"/>
                    <a:pt x="1469" y="18280"/>
                  </a:cubicBezTo>
                  <a:cubicBezTo>
                    <a:pt x="2792" y="18454"/>
                    <a:pt x="5290" y="17060"/>
                    <a:pt x="7347" y="14970"/>
                  </a:cubicBezTo>
                  <a:cubicBezTo>
                    <a:pt x="9404" y="12880"/>
                    <a:pt x="11020" y="10093"/>
                    <a:pt x="11902" y="7828"/>
                  </a:cubicBezTo>
                  <a:cubicBezTo>
                    <a:pt x="12784" y="5564"/>
                    <a:pt x="12931" y="3822"/>
                    <a:pt x="12637" y="3473"/>
                  </a:cubicBezTo>
                  <a:cubicBezTo>
                    <a:pt x="12343" y="3125"/>
                    <a:pt x="11608" y="4170"/>
                    <a:pt x="10873" y="6260"/>
                  </a:cubicBezTo>
                  <a:cubicBezTo>
                    <a:pt x="10139" y="8351"/>
                    <a:pt x="9404" y="11486"/>
                    <a:pt x="9037" y="13925"/>
                  </a:cubicBezTo>
                  <a:cubicBezTo>
                    <a:pt x="8669" y="16364"/>
                    <a:pt x="8669" y="18106"/>
                    <a:pt x="9037" y="19325"/>
                  </a:cubicBezTo>
                  <a:cubicBezTo>
                    <a:pt x="9404" y="20544"/>
                    <a:pt x="10139" y="21241"/>
                    <a:pt x="11167" y="20196"/>
                  </a:cubicBezTo>
                  <a:cubicBezTo>
                    <a:pt x="12196" y="19151"/>
                    <a:pt x="13518" y="16364"/>
                    <a:pt x="14841" y="12880"/>
                  </a:cubicBezTo>
                  <a:cubicBezTo>
                    <a:pt x="16163" y="9396"/>
                    <a:pt x="17486" y="5215"/>
                    <a:pt x="18514" y="2776"/>
                  </a:cubicBezTo>
                  <a:cubicBezTo>
                    <a:pt x="19543" y="338"/>
                    <a:pt x="20278" y="-359"/>
                    <a:pt x="20792" y="164"/>
                  </a:cubicBezTo>
                  <a:cubicBezTo>
                    <a:pt x="21306" y="686"/>
                    <a:pt x="21600" y="2428"/>
                    <a:pt x="21600" y="5912"/>
                  </a:cubicBezTo>
                  <a:cubicBezTo>
                    <a:pt x="21600" y="9396"/>
                    <a:pt x="21306" y="14622"/>
                    <a:pt x="21012" y="19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11247846" y="2378228"/>
              <a:ext cx="160412" cy="33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468" fill="norm" stroke="1" extrusionOk="0">
                  <a:moveTo>
                    <a:pt x="18147" y="0"/>
                  </a:moveTo>
                  <a:cubicBezTo>
                    <a:pt x="14772" y="4582"/>
                    <a:pt x="11397" y="9164"/>
                    <a:pt x="9371" y="12027"/>
                  </a:cubicBezTo>
                  <a:cubicBezTo>
                    <a:pt x="7346" y="14891"/>
                    <a:pt x="6672" y="16036"/>
                    <a:pt x="6165" y="17018"/>
                  </a:cubicBezTo>
                  <a:cubicBezTo>
                    <a:pt x="5659" y="18000"/>
                    <a:pt x="5322" y="18818"/>
                    <a:pt x="5153" y="19636"/>
                  </a:cubicBezTo>
                  <a:cubicBezTo>
                    <a:pt x="4984" y="20455"/>
                    <a:pt x="4984" y="21273"/>
                    <a:pt x="5828" y="21436"/>
                  </a:cubicBezTo>
                  <a:cubicBezTo>
                    <a:pt x="6672" y="21600"/>
                    <a:pt x="8359" y="21109"/>
                    <a:pt x="9372" y="20373"/>
                  </a:cubicBezTo>
                  <a:cubicBezTo>
                    <a:pt x="10384" y="19636"/>
                    <a:pt x="10722" y="18655"/>
                    <a:pt x="9540" y="17591"/>
                  </a:cubicBezTo>
                  <a:cubicBezTo>
                    <a:pt x="8359" y="16527"/>
                    <a:pt x="5659" y="15382"/>
                    <a:pt x="3465" y="14809"/>
                  </a:cubicBezTo>
                  <a:cubicBezTo>
                    <a:pt x="1271" y="14236"/>
                    <a:pt x="-416" y="14236"/>
                    <a:pt x="90" y="14482"/>
                  </a:cubicBezTo>
                  <a:cubicBezTo>
                    <a:pt x="597" y="14727"/>
                    <a:pt x="3297" y="15218"/>
                    <a:pt x="5322" y="15791"/>
                  </a:cubicBezTo>
                  <a:cubicBezTo>
                    <a:pt x="7347" y="16364"/>
                    <a:pt x="8697" y="17018"/>
                    <a:pt x="9878" y="18000"/>
                  </a:cubicBezTo>
                  <a:cubicBezTo>
                    <a:pt x="11059" y="18982"/>
                    <a:pt x="12071" y="20291"/>
                    <a:pt x="12746" y="20536"/>
                  </a:cubicBezTo>
                  <a:cubicBezTo>
                    <a:pt x="13421" y="20782"/>
                    <a:pt x="13759" y="19964"/>
                    <a:pt x="15109" y="17836"/>
                  </a:cubicBezTo>
                  <a:cubicBezTo>
                    <a:pt x="16459" y="15709"/>
                    <a:pt x="18821" y="12273"/>
                    <a:pt x="21184" y="8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11425467" y="2393562"/>
              <a:ext cx="205129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600" fill="norm" stroke="1" extrusionOk="0">
                  <a:moveTo>
                    <a:pt x="7804" y="0"/>
                  </a:moveTo>
                  <a:cubicBezTo>
                    <a:pt x="7004" y="3240"/>
                    <a:pt x="6204" y="6480"/>
                    <a:pt x="4871" y="9630"/>
                  </a:cubicBezTo>
                  <a:cubicBezTo>
                    <a:pt x="3537" y="12780"/>
                    <a:pt x="1671" y="15840"/>
                    <a:pt x="737" y="17820"/>
                  </a:cubicBezTo>
                  <a:cubicBezTo>
                    <a:pt x="-196" y="19800"/>
                    <a:pt x="-196" y="20700"/>
                    <a:pt x="471" y="21150"/>
                  </a:cubicBezTo>
                  <a:cubicBezTo>
                    <a:pt x="1137" y="21600"/>
                    <a:pt x="2471" y="21600"/>
                    <a:pt x="4204" y="20880"/>
                  </a:cubicBezTo>
                  <a:cubicBezTo>
                    <a:pt x="5937" y="20160"/>
                    <a:pt x="8071" y="18720"/>
                    <a:pt x="9537" y="17370"/>
                  </a:cubicBezTo>
                  <a:cubicBezTo>
                    <a:pt x="11004" y="16020"/>
                    <a:pt x="11804" y="14760"/>
                    <a:pt x="11537" y="14400"/>
                  </a:cubicBezTo>
                  <a:cubicBezTo>
                    <a:pt x="11271" y="14040"/>
                    <a:pt x="9937" y="14580"/>
                    <a:pt x="9137" y="15300"/>
                  </a:cubicBezTo>
                  <a:cubicBezTo>
                    <a:pt x="8337" y="16020"/>
                    <a:pt x="8071" y="16920"/>
                    <a:pt x="8204" y="17820"/>
                  </a:cubicBezTo>
                  <a:cubicBezTo>
                    <a:pt x="8337" y="18720"/>
                    <a:pt x="8871" y="19620"/>
                    <a:pt x="11137" y="20250"/>
                  </a:cubicBezTo>
                  <a:cubicBezTo>
                    <a:pt x="13404" y="20880"/>
                    <a:pt x="17404" y="21240"/>
                    <a:pt x="214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11727605" y="2307197"/>
              <a:ext cx="322581" cy="6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56" fill="norm" stroke="1" extrusionOk="0">
                  <a:moveTo>
                    <a:pt x="5238" y="10521"/>
                  </a:moveTo>
                  <a:cubicBezTo>
                    <a:pt x="4394" y="10347"/>
                    <a:pt x="3550" y="10172"/>
                    <a:pt x="2707" y="10172"/>
                  </a:cubicBezTo>
                  <a:cubicBezTo>
                    <a:pt x="1863" y="10172"/>
                    <a:pt x="1019" y="10347"/>
                    <a:pt x="513" y="10651"/>
                  </a:cubicBezTo>
                  <a:cubicBezTo>
                    <a:pt x="7" y="10956"/>
                    <a:pt x="-162" y="11392"/>
                    <a:pt x="175" y="11740"/>
                  </a:cubicBezTo>
                  <a:cubicBezTo>
                    <a:pt x="513" y="12089"/>
                    <a:pt x="1357" y="12350"/>
                    <a:pt x="2116" y="12350"/>
                  </a:cubicBezTo>
                  <a:cubicBezTo>
                    <a:pt x="2875" y="12350"/>
                    <a:pt x="3550" y="12089"/>
                    <a:pt x="4732" y="11479"/>
                  </a:cubicBezTo>
                  <a:cubicBezTo>
                    <a:pt x="5913" y="10869"/>
                    <a:pt x="7601" y="9911"/>
                    <a:pt x="9879" y="8343"/>
                  </a:cubicBezTo>
                  <a:cubicBezTo>
                    <a:pt x="12157" y="6776"/>
                    <a:pt x="15026" y="4598"/>
                    <a:pt x="16713" y="3335"/>
                  </a:cubicBezTo>
                  <a:cubicBezTo>
                    <a:pt x="18401" y="2072"/>
                    <a:pt x="18907" y="1724"/>
                    <a:pt x="19582" y="1245"/>
                  </a:cubicBezTo>
                  <a:cubicBezTo>
                    <a:pt x="20257" y="766"/>
                    <a:pt x="21100" y="156"/>
                    <a:pt x="21269" y="26"/>
                  </a:cubicBezTo>
                  <a:cubicBezTo>
                    <a:pt x="21438" y="-105"/>
                    <a:pt x="20932" y="243"/>
                    <a:pt x="19413" y="1550"/>
                  </a:cubicBezTo>
                  <a:cubicBezTo>
                    <a:pt x="17894" y="2856"/>
                    <a:pt x="15363" y="5121"/>
                    <a:pt x="12832" y="7560"/>
                  </a:cubicBezTo>
                  <a:cubicBezTo>
                    <a:pt x="10300" y="9998"/>
                    <a:pt x="7769" y="12611"/>
                    <a:pt x="6166" y="14614"/>
                  </a:cubicBezTo>
                  <a:cubicBezTo>
                    <a:pt x="4563" y="16618"/>
                    <a:pt x="3888" y="18011"/>
                    <a:pt x="3551" y="18926"/>
                  </a:cubicBezTo>
                  <a:cubicBezTo>
                    <a:pt x="3213" y="19840"/>
                    <a:pt x="3213" y="20276"/>
                    <a:pt x="3551" y="20668"/>
                  </a:cubicBezTo>
                  <a:cubicBezTo>
                    <a:pt x="3888" y="21060"/>
                    <a:pt x="4563" y="21408"/>
                    <a:pt x="5238" y="21451"/>
                  </a:cubicBezTo>
                  <a:cubicBezTo>
                    <a:pt x="5913" y="21495"/>
                    <a:pt x="6588" y="21234"/>
                    <a:pt x="7600" y="20363"/>
                  </a:cubicBezTo>
                  <a:cubicBezTo>
                    <a:pt x="8613" y="19492"/>
                    <a:pt x="9963" y="18011"/>
                    <a:pt x="10638" y="17053"/>
                  </a:cubicBezTo>
                  <a:cubicBezTo>
                    <a:pt x="11313" y="16095"/>
                    <a:pt x="11313" y="15660"/>
                    <a:pt x="11988" y="15398"/>
                  </a:cubicBezTo>
                  <a:cubicBezTo>
                    <a:pt x="12663" y="15137"/>
                    <a:pt x="14013" y="15050"/>
                    <a:pt x="15532" y="14789"/>
                  </a:cubicBezTo>
                  <a:cubicBezTo>
                    <a:pt x="17051" y="14527"/>
                    <a:pt x="18738" y="14092"/>
                    <a:pt x="20426" y="136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12156200" y="2380616"/>
              <a:ext cx="168559" cy="385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310" fill="norm" stroke="1" extrusionOk="0">
                  <a:moveTo>
                    <a:pt x="10101" y="8339"/>
                  </a:moveTo>
                  <a:cubicBezTo>
                    <a:pt x="7522" y="11303"/>
                    <a:pt x="4943" y="14268"/>
                    <a:pt x="3170" y="16244"/>
                  </a:cubicBezTo>
                  <a:cubicBezTo>
                    <a:pt x="1397" y="18221"/>
                    <a:pt x="430" y="19209"/>
                    <a:pt x="107" y="19280"/>
                  </a:cubicBezTo>
                  <a:cubicBezTo>
                    <a:pt x="-215" y="19350"/>
                    <a:pt x="107" y="18503"/>
                    <a:pt x="2203" y="15680"/>
                  </a:cubicBezTo>
                  <a:cubicBezTo>
                    <a:pt x="4298" y="12856"/>
                    <a:pt x="8167" y="8056"/>
                    <a:pt x="10746" y="5092"/>
                  </a:cubicBezTo>
                  <a:cubicBezTo>
                    <a:pt x="13325" y="2127"/>
                    <a:pt x="14615" y="997"/>
                    <a:pt x="16066" y="433"/>
                  </a:cubicBezTo>
                  <a:cubicBezTo>
                    <a:pt x="17516" y="-132"/>
                    <a:pt x="19128" y="-132"/>
                    <a:pt x="20095" y="362"/>
                  </a:cubicBezTo>
                  <a:cubicBezTo>
                    <a:pt x="21063" y="856"/>
                    <a:pt x="21385" y="1844"/>
                    <a:pt x="21224" y="4527"/>
                  </a:cubicBezTo>
                  <a:cubicBezTo>
                    <a:pt x="21063" y="7209"/>
                    <a:pt x="20418" y="11586"/>
                    <a:pt x="18967" y="14550"/>
                  </a:cubicBezTo>
                  <a:cubicBezTo>
                    <a:pt x="17516" y="17515"/>
                    <a:pt x="15260" y="19068"/>
                    <a:pt x="13325" y="20056"/>
                  </a:cubicBezTo>
                  <a:cubicBezTo>
                    <a:pt x="11391" y="21044"/>
                    <a:pt x="9779" y="21468"/>
                    <a:pt x="8167" y="21256"/>
                  </a:cubicBezTo>
                  <a:cubicBezTo>
                    <a:pt x="6555" y="21044"/>
                    <a:pt x="4943" y="20197"/>
                    <a:pt x="3331" y="19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12343611" y="2738570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84309" y="3436252"/>
              <a:ext cx="257791" cy="388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478" fill="norm" stroke="1" extrusionOk="0">
                  <a:moveTo>
                    <a:pt x="8180" y="0"/>
                  </a:moveTo>
                  <a:cubicBezTo>
                    <a:pt x="6922" y="424"/>
                    <a:pt x="5664" y="847"/>
                    <a:pt x="5035" y="1412"/>
                  </a:cubicBezTo>
                  <a:cubicBezTo>
                    <a:pt x="4406" y="1976"/>
                    <a:pt x="4406" y="2682"/>
                    <a:pt x="5140" y="3176"/>
                  </a:cubicBezTo>
                  <a:cubicBezTo>
                    <a:pt x="5874" y="3671"/>
                    <a:pt x="7342" y="3953"/>
                    <a:pt x="9963" y="3741"/>
                  </a:cubicBezTo>
                  <a:cubicBezTo>
                    <a:pt x="12584" y="3529"/>
                    <a:pt x="16359" y="2824"/>
                    <a:pt x="18561" y="2188"/>
                  </a:cubicBezTo>
                  <a:cubicBezTo>
                    <a:pt x="20763" y="1553"/>
                    <a:pt x="21392" y="988"/>
                    <a:pt x="21077" y="635"/>
                  </a:cubicBezTo>
                  <a:cubicBezTo>
                    <a:pt x="20763" y="282"/>
                    <a:pt x="19505" y="141"/>
                    <a:pt x="17827" y="424"/>
                  </a:cubicBezTo>
                  <a:cubicBezTo>
                    <a:pt x="16149" y="706"/>
                    <a:pt x="14052" y="1412"/>
                    <a:pt x="12794" y="2118"/>
                  </a:cubicBezTo>
                  <a:cubicBezTo>
                    <a:pt x="11536" y="2824"/>
                    <a:pt x="11116" y="3529"/>
                    <a:pt x="11431" y="4024"/>
                  </a:cubicBezTo>
                  <a:cubicBezTo>
                    <a:pt x="11745" y="4518"/>
                    <a:pt x="12794" y="4800"/>
                    <a:pt x="13633" y="5224"/>
                  </a:cubicBezTo>
                  <a:cubicBezTo>
                    <a:pt x="14472" y="5647"/>
                    <a:pt x="15101" y="6212"/>
                    <a:pt x="14996" y="6706"/>
                  </a:cubicBezTo>
                  <a:cubicBezTo>
                    <a:pt x="14891" y="7200"/>
                    <a:pt x="14052" y="7624"/>
                    <a:pt x="11955" y="9176"/>
                  </a:cubicBezTo>
                  <a:cubicBezTo>
                    <a:pt x="9858" y="10729"/>
                    <a:pt x="6503" y="13412"/>
                    <a:pt x="4406" y="15247"/>
                  </a:cubicBezTo>
                  <a:cubicBezTo>
                    <a:pt x="2309" y="17082"/>
                    <a:pt x="1470" y="18071"/>
                    <a:pt x="841" y="18988"/>
                  </a:cubicBezTo>
                  <a:cubicBezTo>
                    <a:pt x="211" y="19906"/>
                    <a:pt x="-208" y="20753"/>
                    <a:pt x="107" y="21176"/>
                  </a:cubicBezTo>
                  <a:cubicBezTo>
                    <a:pt x="421" y="21600"/>
                    <a:pt x="1470" y="21600"/>
                    <a:pt x="4091" y="21035"/>
                  </a:cubicBezTo>
                  <a:cubicBezTo>
                    <a:pt x="6712" y="20471"/>
                    <a:pt x="10907" y="19341"/>
                    <a:pt x="15101" y="18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375675" y="3620281"/>
              <a:ext cx="268340" cy="155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1009"/>
                  </a:moveTo>
                  <a:cubicBezTo>
                    <a:pt x="1029" y="672"/>
                    <a:pt x="2057" y="334"/>
                    <a:pt x="2983" y="1009"/>
                  </a:cubicBezTo>
                  <a:cubicBezTo>
                    <a:pt x="3909" y="1684"/>
                    <a:pt x="4731" y="3372"/>
                    <a:pt x="4937" y="6410"/>
                  </a:cubicBezTo>
                  <a:cubicBezTo>
                    <a:pt x="5143" y="9447"/>
                    <a:pt x="4731" y="13834"/>
                    <a:pt x="4114" y="16703"/>
                  </a:cubicBezTo>
                  <a:cubicBezTo>
                    <a:pt x="3497" y="19572"/>
                    <a:pt x="2674" y="20922"/>
                    <a:pt x="2469" y="20416"/>
                  </a:cubicBezTo>
                  <a:cubicBezTo>
                    <a:pt x="2263" y="19909"/>
                    <a:pt x="2674" y="17547"/>
                    <a:pt x="4423" y="14172"/>
                  </a:cubicBezTo>
                  <a:cubicBezTo>
                    <a:pt x="6171" y="10797"/>
                    <a:pt x="9257" y="6410"/>
                    <a:pt x="11314" y="3541"/>
                  </a:cubicBezTo>
                  <a:cubicBezTo>
                    <a:pt x="13371" y="672"/>
                    <a:pt x="14400" y="-678"/>
                    <a:pt x="14606" y="335"/>
                  </a:cubicBezTo>
                  <a:cubicBezTo>
                    <a:pt x="14811" y="1347"/>
                    <a:pt x="14194" y="4722"/>
                    <a:pt x="14400" y="6916"/>
                  </a:cubicBezTo>
                  <a:cubicBezTo>
                    <a:pt x="14606" y="9110"/>
                    <a:pt x="15634" y="10122"/>
                    <a:pt x="16971" y="10966"/>
                  </a:cubicBezTo>
                  <a:cubicBezTo>
                    <a:pt x="18309" y="11810"/>
                    <a:pt x="19954" y="12485"/>
                    <a:pt x="21600" y="13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322007" y="3850262"/>
              <a:ext cx="161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337340" y="3834928"/>
              <a:ext cx="23767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805018" y="3574256"/>
              <a:ext cx="30668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851019" y="3650924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1580918" y="3450220"/>
              <a:ext cx="167122" cy="333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55" fill="norm" stroke="1" extrusionOk="0">
                  <a:moveTo>
                    <a:pt x="8638" y="1560"/>
                  </a:moveTo>
                  <a:cubicBezTo>
                    <a:pt x="8966" y="742"/>
                    <a:pt x="9293" y="-76"/>
                    <a:pt x="9620" y="6"/>
                  </a:cubicBezTo>
                  <a:cubicBezTo>
                    <a:pt x="9947" y="88"/>
                    <a:pt x="10275" y="1069"/>
                    <a:pt x="9293" y="3442"/>
                  </a:cubicBezTo>
                  <a:cubicBezTo>
                    <a:pt x="8311" y="5815"/>
                    <a:pt x="6020" y="9579"/>
                    <a:pt x="4220" y="12442"/>
                  </a:cubicBezTo>
                  <a:cubicBezTo>
                    <a:pt x="2420" y="15306"/>
                    <a:pt x="1111" y="17269"/>
                    <a:pt x="457" y="18660"/>
                  </a:cubicBezTo>
                  <a:cubicBezTo>
                    <a:pt x="-198" y="20051"/>
                    <a:pt x="-198" y="20869"/>
                    <a:pt x="784" y="21197"/>
                  </a:cubicBezTo>
                  <a:cubicBezTo>
                    <a:pt x="1766" y="21524"/>
                    <a:pt x="3729" y="21360"/>
                    <a:pt x="7329" y="20542"/>
                  </a:cubicBezTo>
                  <a:cubicBezTo>
                    <a:pt x="10929" y="19724"/>
                    <a:pt x="16166" y="18251"/>
                    <a:pt x="21402" y="167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1725038" y="3643257"/>
              <a:ext cx="23002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993"/>
                    <a:pt x="7200" y="1986"/>
                    <a:pt x="3600" y="5586"/>
                  </a:cubicBezTo>
                  <a:cubicBezTo>
                    <a:pt x="0" y="9186"/>
                    <a:pt x="0" y="1539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2001045" y="3696925"/>
              <a:ext cx="99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2244651" y="3545609"/>
              <a:ext cx="792098" cy="465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246" fill="norm" stroke="1" extrusionOk="0">
                  <a:moveTo>
                    <a:pt x="2539" y="3761"/>
                  </a:moveTo>
                  <a:cubicBezTo>
                    <a:pt x="2746" y="3177"/>
                    <a:pt x="2954" y="2593"/>
                    <a:pt x="3058" y="2009"/>
                  </a:cubicBezTo>
                  <a:cubicBezTo>
                    <a:pt x="3162" y="1426"/>
                    <a:pt x="3162" y="842"/>
                    <a:pt x="2850" y="433"/>
                  </a:cubicBezTo>
                  <a:cubicBezTo>
                    <a:pt x="2539" y="25"/>
                    <a:pt x="1916" y="-209"/>
                    <a:pt x="1396" y="258"/>
                  </a:cubicBezTo>
                  <a:cubicBezTo>
                    <a:pt x="877" y="725"/>
                    <a:pt x="462" y="1893"/>
                    <a:pt x="220" y="2768"/>
                  </a:cubicBezTo>
                  <a:cubicBezTo>
                    <a:pt x="-23" y="3644"/>
                    <a:pt x="-92" y="4228"/>
                    <a:pt x="150" y="4753"/>
                  </a:cubicBezTo>
                  <a:cubicBezTo>
                    <a:pt x="393" y="5279"/>
                    <a:pt x="946" y="5746"/>
                    <a:pt x="1466" y="5570"/>
                  </a:cubicBezTo>
                  <a:cubicBezTo>
                    <a:pt x="1985" y="5395"/>
                    <a:pt x="2470" y="4578"/>
                    <a:pt x="2816" y="3877"/>
                  </a:cubicBezTo>
                  <a:cubicBezTo>
                    <a:pt x="3162" y="3177"/>
                    <a:pt x="3370" y="2593"/>
                    <a:pt x="3473" y="2710"/>
                  </a:cubicBezTo>
                  <a:cubicBezTo>
                    <a:pt x="3577" y="2827"/>
                    <a:pt x="3577" y="3644"/>
                    <a:pt x="3473" y="5570"/>
                  </a:cubicBezTo>
                  <a:cubicBezTo>
                    <a:pt x="3370" y="7497"/>
                    <a:pt x="3162" y="10533"/>
                    <a:pt x="2954" y="13160"/>
                  </a:cubicBezTo>
                  <a:cubicBezTo>
                    <a:pt x="2746" y="15787"/>
                    <a:pt x="2539" y="18005"/>
                    <a:pt x="2366" y="19406"/>
                  </a:cubicBezTo>
                  <a:cubicBezTo>
                    <a:pt x="2193" y="20807"/>
                    <a:pt x="2054" y="21391"/>
                    <a:pt x="2123" y="21216"/>
                  </a:cubicBezTo>
                  <a:cubicBezTo>
                    <a:pt x="2193" y="21041"/>
                    <a:pt x="2470" y="20107"/>
                    <a:pt x="3127" y="17655"/>
                  </a:cubicBezTo>
                  <a:cubicBezTo>
                    <a:pt x="3785" y="15203"/>
                    <a:pt x="4823" y="11233"/>
                    <a:pt x="5550" y="8606"/>
                  </a:cubicBezTo>
                  <a:cubicBezTo>
                    <a:pt x="6277" y="5979"/>
                    <a:pt x="6693" y="4695"/>
                    <a:pt x="7004" y="3761"/>
                  </a:cubicBezTo>
                  <a:cubicBezTo>
                    <a:pt x="7316" y="2827"/>
                    <a:pt x="7523" y="2243"/>
                    <a:pt x="7593" y="2301"/>
                  </a:cubicBezTo>
                  <a:cubicBezTo>
                    <a:pt x="7662" y="2360"/>
                    <a:pt x="7593" y="3060"/>
                    <a:pt x="7523" y="3994"/>
                  </a:cubicBezTo>
                  <a:cubicBezTo>
                    <a:pt x="7454" y="4928"/>
                    <a:pt x="7385" y="6096"/>
                    <a:pt x="7385" y="6972"/>
                  </a:cubicBezTo>
                  <a:cubicBezTo>
                    <a:pt x="7385" y="7847"/>
                    <a:pt x="7454" y="8431"/>
                    <a:pt x="7662" y="8606"/>
                  </a:cubicBezTo>
                  <a:cubicBezTo>
                    <a:pt x="7870" y="8781"/>
                    <a:pt x="8216" y="8548"/>
                    <a:pt x="8493" y="8139"/>
                  </a:cubicBezTo>
                  <a:cubicBezTo>
                    <a:pt x="8770" y="7730"/>
                    <a:pt x="8977" y="7147"/>
                    <a:pt x="9150" y="6563"/>
                  </a:cubicBezTo>
                  <a:cubicBezTo>
                    <a:pt x="9323" y="5979"/>
                    <a:pt x="9462" y="5395"/>
                    <a:pt x="9704" y="5279"/>
                  </a:cubicBezTo>
                  <a:cubicBezTo>
                    <a:pt x="9946" y="5162"/>
                    <a:pt x="10293" y="5512"/>
                    <a:pt x="10950" y="5570"/>
                  </a:cubicBezTo>
                  <a:cubicBezTo>
                    <a:pt x="11608" y="5629"/>
                    <a:pt x="12577" y="5395"/>
                    <a:pt x="13235" y="5045"/>
                  </a:cubicBezTo>
                  <a:cubicBezTo>
                    <a:pt x="13893" y="4695"/>
                    <a:pt x="14239" y="4228"/>
                    <a:pt x="14516" y="3702"/>
                  </a:cubicBezTo>
                  <a:cubicBezTo>
                    <a:pt x="14793" y="3177"/>
                    <a:pt x="15000" y="2593"/>
                    <a:pt x="14966" y="2068"/>
                  </a:cubicBezTo>
                  <a:cubicBezTo>
                    <a:pt x="14931" y="1542"/>
                    <a:pt x="14654" y="1075"/>
                    <a:pt x="14377" y="1075"/>
                  </a:cubicBezTo>
                  <a:cubicBezTo>
                    <a:pt x="14100" y="1075"/>
                    <a:pt x="13823" y="1542"/>
                    <a:pt x="13546" y="2360"/>
                  </a:cubicBezTo>
                  <a:cubicBezTo>
                    <a:pt x="13270" y="3177"/>
                    <a:pt x="12993" y="4345"/>
                    <a:pt x="12854" y="5337"/>
                  </a:cubicBezTo>
                  <a:cubicBezTo>
                    <a:pt x="12716" y="6329"/>
                    <a:pt x="12716" y="7147"/>
                    <a:pt x="12889" y="7614"/>
                  </a:cubicBezTo>
                  <a:cubicBezTo>
                    <a:pt x="13062" y="8081"/>
                    <a:pt x="13408" y="8197"/>
                    <a:pt x="13720" y="8022"/>
                  </a:cubicBezTo>
                  <a:cubicBezTo>
                    <a:pt x="14031" y="7847"/>
                    <a:pt x="14308" y="7380"/>
                    <a:pt x="14585" y="6913"/>
                  </a:cubicBezTo>
                  <a:cubicBezTo>
                    <a:pt x="14862" y="6446"/>
                    <a:pt x="15139" y="5979"/>
                    <a:pt x="15277" y="6096"/>
                  </a:cubicBezTo>
                  <a:cubicBezTo>
                    <a:pt x="15416" y="6213"/>
                    <a:pt x="15416" y="6913"/>
                    <a:pt x="15554" y="7439"/>
                  </a:cubicBezTo>
                  <a:cubicBezTo>
                    <a:pt x="15693" y="7964"/>
                    <a:pt x="15970" y="8314"/>
                    <a:pt x="16246" y="8256"/>
                  </a:cubicBezTo>
                  <a:cubicBezTo>
                    <a:pt x="16523" y="8197"/>
                    <a:pt x="16800" y="7730"/>
                    <a:pt x="17077" y="7205"/>
                  </a:cubicBezTo>
                  <a:cubicBezTo>
                    <a:pt x="17354" y="6680"/>
                    <a:pt x="17631" y="6096"/>
                    <a:pt x="17804" y="5512"/>
                  </a:cubicBezTo>
                  <a:cubicBezTo>
                    <a:pt x="17977" y="4928"/>
                    <a:pt x="18046" y="4345"/>
                    <a:pt x="18046" y="4403"/>
                  </a:cubicBezTo>
                  <a:cubicBezTo>
                    <a:pt x="18046" y="4461"/>
                    <a:pt x="17977" y="5162"/>
                    <a:pt x="17908" y="5862"/>
                  </a:cubicBezTo>
                  <a:cubicBezTo>
                    <a:pt x="17839" y="6563"/>
                    <a:pt x="17770" y="7263"/>
                    <a:pt x="17735" y="8081"/>
                  </a:cubicBezTo>
                  <a:cubicBezTo>
                    <a:pt x="17700" y="8898"/>
                    <a:pt x="17700" y="9832"/>
                    <a:pt x="17770" y="10007"/>
                  </a:cubicBezTo>
                  <a:cubicBezTo>
                    <a:pt x="17839" y="10182"/>
                    <a:pt x="17977" y="9599"/>
                    <a:pt x="18323" y="8314"/>
                  </a:cubicBezTo>
                  <a:cubicBezTo>
                    <a:pt x="18670" y="7030"/>
                    <a:pt x="19223" y="5045"/>
                    <a:pt x="19673" y="3761"/>
                  </a:cubicBezTo>
                  <a:cubicBezTo>
                    <a:pt x="20123" y="2476"/>
                    <a:pt x="20470" y="1893"/>
                    <a:pt x="20781" y="1776"/>
                  </a:cubicBezTo>
                  <a:cubicBezTo>
                    <a:pt x="21093" y="1659"/>
                    <a:pt x="21370" y="2009"/>
                    <a:pt x="21439" y="3294"/>
                  </a:cubicBezTo>
                  <a:cubicBezTo>
                    <a:pt x="21508" y="4578"/>
                    <a:pt x="21370" y="6796"/>
                    <a:pt x="21231" y="9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3149704" y="3298249"/>
              <a:ext cx="162371" cy="47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88" fill="norm" stroke="1" extrusionOk="0">
                  <a:moveTo>
                    <a:pt x="12330" y="0"/>
                  </a:moveTo>
                  <a:cubicBezTo>
                    <a:pt x="8956" y="3269"/>
                    <a:pt x="5581" y="6538"/>
                    <a:pt x="3556" y="9866"/>
                  </a:cubicBezTo>
                  <a:cubicBezTo>
                    <a:pt x="1531" y="13194"/>
                    <a:pt x="856" y="16579"/>
                    <a:pt x="856" y="18564"/>
                  </a:cubicBezTo>
                  <a:cubicBezTo>
                    <a:pt x="856" y="20549"/>
                    <a:pt x="1531" y="21133"/>
                    <a:pt x="2712" y="21366"/>
                  </a:cubicBezTo>
                  <a:cubicBezTo>
                    <a:pt x="3893" y="21600"/>
                    <a:pt x="5581" y="21483"/>
                    <a:pt x="6931" y="21133"/>
                  </a:cubicBezTo>
                  <a:cubicBezTo>
                    <a:pt x="8281" y="20783"/>
                    <a:pt x="9293" y="20199"/>
                    <a:pt x="8787" y="19090"/>
                  </a:cubicBezTo>
                  <a:cubicBezTo>
                    <a:pt x="8281" y="17981"/>
                    <a:pt x="6256" y="16346"/>
                    <a:pt x="4231" y="15412"/>
                  </a:cubicBezTo>
                  <a:cubicBezTo>
                    <a:pt x="2206" y="14478"/>
                    <a:pt x="181" y="14244"/>
                    <a:pt x="12" y="14128"/>
                  </a:cubicBezTo>
                  <a:cubicBezTo>
                    <a:pt x="-157" y="14011"/>
                    <a:pt x="1530" y="14011"/>
                    <a:pt x="3387" y="13952"/>
                  </a:cubicBezTo>
                  <a:cubicBezTo>
                    <a:pt x="5243" y="13894"/>
                    <a:pt x="7268" y="13777"/>
                    <a:pt x="9124" y="13719"/>
                  </a:cubicBezTo>
                  <a:cubicBezTo>
                    <a:pt x="10980" y="13661"/>
                    <a:pt x="12668" y="13661"/>
                    <a:pt x="13680" y="13952"/>
                  </a:cubicBezTo>
                  <a:cubicBezTo>
                    <a:pt x="14693" y="14244"/>
                    <a:pt x="15030" y="14828"/>
                    <a:pt x="15199" y="15529"/>
                  </a:cubicBezTo>
                  <a:cubicBezTo>
                    <a:pt x="15368" y="16229"/>
                    <a:pt x="15368" y="17046"/>
                    <a:pt x="16380" y="16404"/>
                  </a:cubicBezTo>
                  <a:cubicBezTo>
                    <a:pt x="17393" y="15762"/>
                    <a:pt x="19418" y="13661"/>
                    <a:pt x="21443" y="1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3415273" y="3295517"/>
              <a:ext cx="218809" cy="452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366" fill="norm" stroke="1" extrusionOk="0">
                  <a:moveTo>
                    <a:pt x="10955" y="129"/>
                  </a:moveTo>
                  <a:cubicBezTo>
                    <a:pt x="9699" y="9"/>
                    <a:pt x="8444" y="-112"/>
                    <a:pt x="7564" y="190"/>
                  </a:cubicBezTo>
                  <a:cubicBezTo>
                    <a:pt x="6685" y="491"/>
                    <a:pt x="6183" y="1215"/>
                    <a:pt x="5053" y="3508"/>
                  </a:cubicBezTo>
                  <a:cubicBezTo>
                    <a:pt x="3923" y="5801"/>
                    <a:pt x="2164" y="9662"/>
                    <a:pt x="1160" y="12619"/>
                  </a:cubicBezTo>
                  <a:cubicBezTo>
                    <a:pt x="155" y="15575"/>
                    <a:pt x="-96" y="17627"/>
                    <a:pt x="30" y="18954"/>
                  </a:cubicBezTo>
                  <a:cubicBezTo>
                    <a:pt x="155" y="20281"/>
                    <a:pt x="658" y="20885"/>
                    <a:pt x="1662" y="21186"/>
                  </a:cubicBezTo>
                  <a:cubicBezTo>
                    <a:pt x="2667" y="21488"/>
                    <a:pt x="4174" y="21488"/>
                    <a:pt x="6434" y="20583"/>
                  </a:cubicBezTo>
                  <a:cubicBezTo>
                    <a:pt x="8695" y="19678"/>
                    <a:pt x="11709" y="17868"/>
                    <a:pt x="13341" y="16541"/>
                  </a:cubicBezTo>
                  <a:cubicBezTo>
                    <a:pt x="14974" y="15213"/>
                    <a:pt x="15225" y="14368"/>
                    <a:pt x="14723" y="13886"/>
                  </a:cubicBezTo>
                  <a:cubicBezTo>
                    <a:pt x="14220" y="13403"/>
                    <a:pt x="12964" y="13282"/>
                    <a:pt x="11709" y="13524"/>
                  </a:cubicBezTo>
                  <a:cubicBezTo>
                    <a:pt x="10453" y="13765"/>
                    <a:pt x="9197" y="14368"/>
                    <a:pt x="8318" y="14972"/>
                  </a:cubicBezTo>
                  <a:cubicBezTo>
                    <a:pt x="7439" y="15575"/>
                    <a:pt x="6937" y="16178"/>
                    <a:pt x="6685" y="16782"/>
                  </a:cubicBezTo>
                  <a:cubicBezTo>
                    <a:pt x="6434" y="17385"/>
                    <a:pt x="6434" y="17989"/>
                    <a:pt x="7564" y="18532"/>
                  </a:cubicBezTo>
                  <a:cubicBezTo>
                    <a:pt x="8695" y="19075"/>
                    <a:pt x="10955" y="19557"/>
                    <a:pt x="13467" y="19678"/>
                  </a:cubicBezTo>
                  <a:cubicBezTo>
                    <a:pt x="15978" y="19799"/>
                    <a:pt x="18741" y="19557"/>
                    <a:pt x="21504" y="19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3779751" y="3566589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3772085" y="3727592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4763309" y="3331713"/>
              <a:ext cx="212470" cy="56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334" fill="norm" stroke="1" extrusionOk="0">
                  <a:moveTo>
                    <a:pt x="21378" y="2219"/>
                  </a:moveTo>
                  <a:cubicBezTo>
                    <a:pt x="21378" y="1734"/>
                    <a:pt x="21378" y="1250"/>
                    <a:pt x="19964" y="766"/>
                  </a:cubicBezTo>
                  <a:cubicBezTo>
                    <a:pt x="18549" y="281"/>
                    <a:pt x="15721" y="-203"/>
                    <a:pt x="12764" y="88"/>
                  </a:cubicBezTo>
                  <a:cubicBezTo>
                    <a:pt x="9807" y="378"/>
                    <a:pt x="6721" y="1444"/>
                    <a:pt x="4921" y="2364"/>
                  </a:cubicBezTo>
                  <a:cubicBezTo>
                    <a:pt x="3121" y="3284"/>
                    <a:pt x="2607" y="4059"/>
                    <a:pt x="3378" y="4931"/>
                  </a:cubicBezTo>
                  <a:cubicBezTo>
                    <a:pt x="4149" y="5802"/>
                    <a:pt x="6207" y="6771"/>
                    <a:pt x="8521" y="7643"/>
                  </a:cubicBezTo>
                  <a:cubicBezTo>
                    <a:pt x="10835" y="8514"/>
                    <a:pt x="13407" y="9289"/>
                    <a:pt x="14692" y="10064"/>
                  </a:cubicBezTo>
                  <a:cubicBezTo>
                    <a:pt x="15978" y="10839"/>
                    <a:pt x="15978" y="11614"/>
                    <a:pt x="15335" y="12195"/>
                  </a:cubicBezTo>
                  <a:cubicBezTo>
                    <a:pt x="14692" y="12776"/>
                    <a:pt x="13407" y="13164"/>
                    <a:pt x="11992" y="13406"/>
                  </a:cubicBezTo>
                  <a:cubicBezTo>
                    <a:pt x="10578" y="13648"/>
                    <a:pt x="9035" y="13745"/>
                    <a:pt x="7621" y="13793"/>
                  </a:cubicBezTo>
                  <a:cubicBezTo>
                    <a:pt x="6207" y="13842"/>
                    <a:pt x="4921" y="13842"/>
                    <a:pt x="4407" y="14084"/>
                  </a:cubicBezTo>
                  <a:cubicBezTo>
                    <a:pt x="3892" y="14326"/>
                    <a:pt x="4149" y="14810"/>
                    <a:pt x="3507" y="15731"/>
                  </a:cubicBezTo>
                  <a:cubicBezTo>
                    <a:pt x="2864" y="16651"/>
                    <a:pt x="1321" y="18007"/>
                    <a:pt x="549" y="19024"/>
                  </a:cubicBezTo>
                  <a:cubicBezTo>
                    <a:pt x="-222" y="20041"/>
                    <a:pt x="-222" y="20719"/>
                    <a:pt x="807" y="21058"/>
                  </a:cubicBezTo>
                  <a:cubicBezTo>
                    <a:pt x="1835" y="21397"/>
                    <a:pt x="3892" y="21397"/>
                    <a:pt x="6078" y="21203"/>
                  </a:cubicBezTo>
                  <a:cubicBezTo>
                    <a:pt x="8264" y="21010"/>
                    <a:pt x="10578" y="20622"/>
                    <a:pt x="12892" y="20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>
              <a:off x="5027981" y="3466755"/>
              <a:ext cx="240454" cy="383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325" fill="norm" stroke="1" extrusionOk="0">
                  <a:moveTo>
                    <a:pt x="17679" y="5551"/>
                  </a:moveTo>
                  <a:cubicBezTo>
                    <a:pt x="17004" y="4699"/>
                    <a:pt x="16329" y="3846"/>
                    <a:pt x="14641" y="3562"/>
                  </a:cubicBezTo>
                  <a:cubicBezTo>
                    <a:pt x="12954" y="3278"/>
                    <a:pt x="10254" y="3562"/>
                    <a:pt x="7779" y="4912"/>
                  </a:cubicBezTo>
                  <a:cubicBezTo>
                    <a:pt x="5304" y="6262"/>
                    <a:pt x="3054" y="8678"/>
                    <a:pt x="1704" y="11164"/>
                  </a:cubicBezTo>
                  <a:cubicBezTo>
                    <a:pt x="354" y="13651"/>
                    <a:pt x="-96" y="16209"/>
                    <a:pt x="17" y="17772"/>
                  </a:cubicBezTo>
                  <a:cubicBezTo>
                    <a:pt x="129" y="19336"/>
                    <a:pt x="804" y="19904"/>
                    <a:pt x="1929" y="20188"/>
                  </a:cubicBezTo>
                  <a:cubicBezTo>
                    <a:pt x="3054" y="20472"/>
                    <a:pt x="4629" y="20472"/>
                    <a:pt x="7216" y="19549"/>
                  </a:cubicBezTo>
                  <a:cubicBezTo>
                    <a:pt x="9804" y="18625"/>
                    <a:pt x="13404" y="16778"/>
                    <a:pt x="16104" y="14007"/>
                  </a:cubicBezTo>
                  <a:cubicBezTo>
                    <a:pt x="18804" y="11236"/>
                    <a:pt x="20604" y="7541"/>
                    <a:pt x="21054" y="5054"/>
                  </a:cubicBezTo>
                  <a:cubicBezTo>
                    <a:pt x="21504" y="2567"/>
                    <a:pt x="20604" y="1288"/>
                    <a:pt x="19029" y="578"/>
                  </a:cubicBezTo>
                  <a:cubicBezTo>
                    <a:pt x="17454" y="-133"/>
                    <a:pt x="15204" y="-275"/>
                    <a:pt x="12842" y="649"/>
                  </a:cubicBezTo>
                  <a:cubicBezTo>
                    <a:pt x="10479" y="1572"/>
                    <a:pt x="8004" y="3562"/>
                    <a:pt x="6767" y="5125"/>
                  </a:cubicBezTo>
                  <a:cubicBezTo>
                    <a:pt x="5529" y="6688"/>
                    <a:pt x="5529" y="7825"/>
                    <a:pt x="6879" y="9104"/>
                  </a:cubicBezTo>
                  <a:cubicBezTo>
                    <a:pt x="8229" y="10383"/>
                    <a:pt x="10929" y="11804"/>
                    <a:pt x="13066" y="13154"/>
                  </a:cubicBezTo>
                  <a:cubicBezTo>
                    <a:pt x="15204" y="14504"/>
                    <a:pt x="16779" y="15783"/>
                    <a:pt x="17904" y="17133"/>
                  </a:cubicBezTo>
                  <a:cubicBezTo>
                    <a:pt x="19029" y="18483"/>
                    <a:pt x="19704" y="19904"/>
                    <a:pt x="20379" y="2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5389788" y="3788927"/>
              <a:ext cx="1" cy="84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5466456" y="3850262"/>
              <a:ext cx="6133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5705669" y="3475728"/>
              <a:ext cx="234143" cy="38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537" fill="norm" stroke="1" extrusionOk="0">
                  <a:moveTo>
                    <a:pt x="20066" y="4596"/>
                  </a:moveTo>
                  <a:cubicBezTo>
                    <a:pt x="17744" y="3749"/>
                    <a:pt x="15421" y="2902"/>
                    <a:pt x="13099" y="2690"/>
                  </a:cubicBezTo>
                  <a:cubicBezTo>
                    <a:pt x="10776" y="2478"/>
                    <a:pt x="8454" y="2902"/>
                    <a:pt x="6247" y="4596"/>
                  </a:cubicBezTo>
                  <a:cubicBezTo>
                    <a:pt x="4041" y="6290"/>
                    <a:pt x="1950" y="9255"/>
                    <a:pt x="905" y="11372"/>
                  </a:cubicBezTo>
                  <a:cubicBezTo>
                    <a:pt x="-140" y="13490"/>
                    <a:pt x="-140" y="14761"/>
                    <a:pt x="208" y="15678"/>
                  </a:cubicBezTo>
                  <a:cubicBezTo>
                    <a:pt x="557" y="16596"/>
                    <a:pt x="1254" y="17161"/>
                    <a:pt x="3576" y="17090"/>
                  </a:cubicBezTo>
                  <a:cubicBezTo>
                    <a:pt x="5899" y="17019"/>
                    <a:pt x="9847" y="16313"/>
                    <a:pt x="13099" y="14337"/>
                  </a:cubicBezTo>
                  <a:cubicBezTo>
                    <a:pt x="16350" y="12361"/>
                    <a:pt x="18905" y="9113"/>
                    <a:pt x="20183" y="6643"/>
                  </a:cubicBezTo>
                  <a:cubicBezTo>
                    <a:pt x="21460" y="4172"/>
                    <a:pt x="21460" y="2478"/>
                    <a:pt x="20995" y="1419"/>
                  </a:cubicBezTo>
                  <a:cubicBezTo>
                    <a:pt x="20531" y="361"/>
                    <a:pt x="19602" y="-63"/>
                    <a:pt x="17860" y="8"/>
                  </a:cubicBezTo>
                  <a:cubicBezTo>
                    <a:pt x="16118" y="78"/>
                    <a:pt x="13563" y="643"/>
                    <a:pt x="11473" y="1702"/>
                  </a:cubicBezTo>
                  <a:cubicBezTo>
                    <a:pt x="9383" y="2761"/>
                    <a:pt x="7757" y="4313"/>
                    <a:pt x="6944" y="5513"/>
                  </a:cubicBezTo>
                  <a:cubicBezTo>
                    <a:pt x="6131" y="6713"/>
                    <a:pt x="6131" y="7561"/>
                    <a:pt x="7060" y="8549"/>
                  </a:cubicBezTo>
                  <a:cubicBezTo>
                    <a:pt x="7989" y="9537"/>
                    <a:pt x="9847" y="10666"/>
                    <a:pt x="11705" y="12008"/>
                  </a:cubicBezTo>
                  <a:cubicBezTo>
                    <a:pt x="13563" y="13349"/>
                    <a:pt x="15421" y="14902"/>
                    <a:pt x="16815" y="16525"/>
                  </a:cubicBezTo>
                  <a:cubicBezTo>
                    <a:pt x="18208" y="18149"/>
                    <a:pt x="19137" y="19843"/>
                    <a:pt x="20066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6003135" y="3772316"/>
              <a:ext cx="153338" cy="156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1" fill="norm" stroke="1" extrusionOk="0">
                  <a:moveTo>
                    <a:pt x="0" y="5315"/>
                  </a:moveTo>
                  <a:cubicBezTo>
                    <a:pt x="1080" y="3600"/>
                    <a:pt x="2160" y="1886"/>
                    <a:pt x="3600" y="857"/>
                  </a:cubicBezTo>
                  <a:cubicBezTo>
                    <a:pt x="5040" y="-171"/>
                    <a:pt x="6840" y="-514"/>
                    <a:pt x="8460" y="1200"/>
                  </a:cubicBezTo>
                  <a:cubicBezTo>
                    <a:pt x="10080" y="2915"/>
                    <a:pt x="11520" y="6686"/>
                    <a:pt x="11700" y="9257"/>
                  </a:cubicBezTo>
                  <a:cubicBezTo>
                    <a:pt x="11880" y="11829"/>
                    <a:pt x="10800" y="13200"/>
                    <a:pt x="9720" y="14572"/>
                  </a:cubicBezTo>
                  <a:cubicBezTo>
                    <a:pt x="8640" y="15943"/>
                    <a:pt x="7560" y="17315"/>
                    <a:pt x="7740" y="18515"/>
                  </a:cubicBezTo>
                  <a:cubicBezTo>
                    <a:pt x="7920" y="19715"/>
                    <a:pt x="9360" y="20743"/>
                    <a:pt x="11880" y="20915"/>
                  </a:cubicBezTo>
                  <a:cubicBezTo>
                    <a:pt x="14400" y="21086"/>
                    <a:pt x="18000" y="20400"/>
                    <a:pt x="21600" y="19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6233140" y="3896263"/>
              <a:ext cx="61336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6462292" y="3496223"/>
              <a:ext cx="202949" cy="377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1532" fill="norm" stroke="1" extrusionOk="0">
                  <a:moveTo>
                    <a:pt x="19844" y="4456"/>
                  </a:moveTo>
                  <a:cubicBezTo>
                    <a:pt x="19844" y="3727"/>
                    <a:pt x="19844" y="2997"/>
                    <a:pt x="19317" y="2413"/>
                  </a:cubicBezTo>
                  <a:cubicBezTo>
                    <a:pt x="18790" y="1829"/>
                    <a:pt x="17737" y="1391"/>
                    <a:pt x="15629" y="1391"/>
                  </a:cubicBezTo>
                  <a:cubicBezTo>
                    <a:pt x="13522" y="1391"/>
                    <a:pt x="10361" y="1829"/>
                    <a:pt x="7463" y="3800"/>
                  </a:cubicBezTo>
                  <a:cubicBezTo>
                    <a:pt x="4566" y="5770"/>
                    <a:pt x="1932" y="9273"/>
                    <a:pt x="746" y="11827"/>
                  </a:cubicBezTo>
                  <a:cubicBezTo>
                    <a:pt x="-439" y="14381"/>
                    <a:pt x="-176" y="15986"/>
                    <a:pt x="1273" y="16935"/>
                  </a:cubicBezTo>
                  <a:cubicBezTo>
                    <a:pt x="2722" y="17883"/>
                    <a:pt x="5356" y="18175"/>
                    <a:pt x="8781" y="17081"/>
                  </a:cubicBezTo>
                  <a:cubicBezTo>
                    <a:pt x="12205" y="15986"/>
                    <a:pt x="16420" y="13505"/>
                    <a:pt x="18659" y="10659"/>
                  </a:cubicBezTo>
                  <a:cubicBezTo>
                    <a:pt x="20898" y="7813"/>
                    <a:pt x="21161" y="4602"/>
                    <a:pt x="20766" y="2632"/>
                  </a:cubicBezTo>
                  <a:cubicBezTo>
                    <a:pt x="20371" y="662"/>
                    <a:pt x="19317" y="-68"/>
                    <a:pt x="16815" y="5"/>
                  </a:cubicBezTo>
                  <a:cubicBezTo>
                    <a:pt x="14312" y="78"/>
                    <a:pt x="10361" y="954"/>
                    <a:pt x="8517" y="2778"/>
                  </a:cubicBezTo>
                  <a:cubicBezTo>
                    <a:pt x="6673" y="4602"/>
                    <a:pt x="6937" y="7375"/>
                    <a:pt x="8385" y="9710"/>
                  </a:cubicBezTo>
                  <a:cubicBezTo>
                    <a:pt x="9834" y="12046"/>
                    <a:pt x="12468" y="13943"/>
                    <a:pt x="13917" y="15840"/>
                  </a:cubicBezTo>
                  <a:cubicBezTo>
                    <a:pt x="15366" y="17737"/>
                    <a:pt x="15629" y="19635"/>
                    <a:pt x="15893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6731485" y="3763207"/>
              <a:ext cx="98245" cy="199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048" fill="norm" stroke="1" extrusionOk="0">
                  <a:moveTo>
                    <a:pt x="4985" y="3527"/>
                  </a:moveTo>
                  <a:cubicBezTo>
                    <a:pt x="6646" y="2447"/>
                    <a:pt x="8308" y="1367"/>
                    <a:pt x="10523" y="692"/>
                  </a:cubicBezTo>
                  <a:cubicBezTo>
                    <a:pt x="12739" y="17"/>
                    <a:pt x="15508" y="-253"/>
                    <a:pt x="16892" y="287"/>
                  </a:cubicBezTo>
                  <a:cubicBezTo>
                    <a:pt x="18277" y="827"/>
                    <a:pt x="18277" y="2177"/>
                    <a:pt x="17446" y="3392"/>
                  </a:cubicBezTo>
                  <a:cubicBezTo>
                    <a:pt x="16615" y="4607"/>
                    <a:pt x="14954" y="5687"/>
                    <a:pt x="13292" y="6767"/>
                  </a:cubicBezTo>
                  <a:cubicBezTo>
                    <a:pt x="11631" y="7847"/>
                    <a:pt x="9969" y="8927"/>
                    <a:pt x="10246" y="9872"/>
                  </a:cubicBezTo>
                  <a:cubicBezTo>
                    <a:pt x="10523" y="10817"/>
                    <a:pt x="12738" y="11627"/>
                    <a:pt x="14954" y="12572"/>
                  </a:cubicBezTo>
                  <a:cubicBezTo>
                    <a:pt x="17169" y="13517"/>
                    <a:pt x="19385" y="14597"/>
                    <a:pt x="20492" y="15812"/>
                  </a:cubicBezTo>
                  <a:cubicBezTo>
                    <a:pt x="21600" y="17027"/>
                    <a:pt x="21600" y="18377"/>
                    <a:pt x="20215" y="19457"/>
                  </a:cubicBezTo>
                  <a:cubicBezTo>
                    <a:pt x="18831" y="20537"/>
                    <a:pt x="16062" y="21347"/>
                    <a:pt x="12462" y="20942"/>
                  </a:cubicBezTo>
                  <a:cubicBezTo>
                    <a:pt x="8862" y="20537"/>
                    <a:pt x="4431" y="18917"/>
                    <a:pt x="0" y="17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6953823" y="3428585"/>
              <a:ext cx="103305" cy="521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9" h="21497" fill="norm" stroke="1" extrusionOk="0">
                  <a:moveTo>
                    <a:pt x="6171" y="632"/>
                  </a:moveTo>
                  <a:cubicBezTo>
                    <a:pt x="8229" y="316"/>
                    <a:pt x="10286" y="0"/>
                    <a:pt x="12343" y="0"/>
                  </a:cubicBezTo>
                  <a:cubicBezTo>
                    <a:pt x="14400" y="0"/>
                    <a:pt x="16457" y="316"/>
                    <a:pt x="18257" y="1106"/>
                  </a:cubicBezTo>
                  <a:cubicBezTo>
                    <a:pt x="20057" y="1897"/>
                    <a:pt x="21600" y="3161"/>
                    <a:pt x="20314" y="4373"/>
                  </a:cubicBezTo>
                  <a:cubicBezTo>
                    <a:pt x="19029" y="5584"/>
                    <a:pt x="14914" y="6743"/>
                    <a:pt x="12086" y="7534"/>
                  </a:cubicBezTo>
                  <a:cubicBezTo>
                    <a:pt x="9257" y="8324"/>
                    <a:pt x="7714" y="8745"/>
                    <a:pt x="7200" y="9220"/>
                  </a:cubicBezTo>
                  <a:cubicBezTo>
                    <a:pt x="6686" y="9694"/>
                    <a:pt x="7200" y="10220"/>
                    <a:pt x="9000" y="11538"/>
                  </a:cubicBezTo>
                  <a:cubicBezTo>
                    <a:pt x="10800" y="12855"/>
                    <a:pt x="13886" y="14962"/>
                    <a:pt x="15429" y="16542"/>
                  </a:cubicBezTo>
                  <a:cubicBezTo>
                    <a:pt x="16971" y="18123"/>
                    <a:pt x="16971" y="19177"/>
                    <a:pt x="15429" y="19967"/>
                  </a:cubicBezTo>
                  <a:cubicBezTo>
                    <a:pt x="13886" y="20757"/>
                    <a:pt x="10800" y="21284"/>
                    <a:pt x="7971" y="21442"/>
                  </a:cubicBezTo>
                  <a:cubicBezTo>
                    <a:pt x="5143" y="21600"/>
                    <a:pt x="2571" y="21389"/>
                    <a:pt x="0" y="21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921121" y="4885285"/>
              <a:ext cx="60235" cy="49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600" fill="norm" stroke="1" extrusionOk="0">
                  <a:moveTo>
                    <a:pt x="21212" y="0"/>
                  </a:moveTo>
                  <a:cubicBezTo>
                    <a:pt x="17612" y="2925"/>
                    <a:pt x="14012" y="5850"/>
                    <a:pt x="10412" y="9225"/>
                  </a:cubicBezTo>
                  <a:cubicBezTo>
                    <a:pt x="6812" y="12600"/>
                    <a:pt x="3212" y="16425"/>
                    <a:pt x="1412" y="18675"/>
                  </a:cubicBezTo>
                  <a:cubicBezTo>
                    <a:pt x="-388" y="20925"/>
                    <a:pt x="-388" y="21600"/>
                    <a:pt x="962" y="21600"/>
                  </a:cubicBezTo>
                  <a:cubicBezTo>
                    <a:pt x="2312" y="21600"/>
                    <a:pt x="5012" y="20925"/>
                    <a:pt x="7712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935387" y="4797586"/>
              <a:ext cx="235359" cy="644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459" fill="norm" stroke="1" extrusionOk="0">
                  <a:moveTo>
                    <a:pt x="1376" y="4704"/>
                  </a:moveTo>
                  <a:cubicBezTo>
                    <a:pt x="1835" y="3344"/>
                    <a:pt x="2295" y="1983"/>
                    <a:pt x="2984" y="1175"/>
                  </a:cubicBezTo>
                  <a:cubicBezTo>
                    <a:pt x="3673" y="367"/>
                    <a:pt x="4593" y="112"/>
                    <a:pt x="5741" y="27"/>
                  </a:cubicBezTo>
                  <a:cubicBezTo>
                    <a:pt x="6890" y="-58"/>
                    <a:pt x="8269" y="27"/>
                    <a:pt x="10222" y="750"/>
                  </a:cubicBezTo>
                  <a:cubicBezTo>
                    <a:pt x="12176" y="1473"/>
                    <a:pt x="14703" y="2833"/>
                    <a:pt x="16886" y="4747"/>
                  </a:cubicBezTo>
                  <a:cubicBezTo>
                    <a:pt x="19069" y="6660"/>
                    <a:pt x="20907" y="9126"/>
                    <a:pt x="21137" y="11422"/>
                  </a:cubicBezTo>
                  <a:cubicBezTo>
                    <a:pt x="21367" y="13718"/>
                    <a:pt x="19988" y="15844"/>
                    <a:pt x="17231" y="17503"/>
                  </a:cubicBezTo>
                  <a:cubicBezTo>
                    <a:pt x="14473" y="19161"/>
                    <a:pt x="10337" y="20351"/>
                    <a:pt x="7350" y="20947"/>
                  </a:cubicBezTo>
                  <a:cubicBezTo>
                    <a:pt x="4363" y="21542"/>
                    <a:pt x="2524" y="21542"/>
                    <a:pt x="1376" y="21329"/>
                  </a:cubicBezTo>
                  <a:cubicBezTo>
                    <a:pt x="227" y="21117"/>
                    <a:pt x="-233" y="20692"/>
                    <a:pt x="112" y="20224"/>
                  </a:cubicBezTo>
                  <a:cubicBezTo>
                    <a:pt x="456" y="19756"/>
                    <a:pt x="1605" y="19246"/>
                    <a:pt x="2754" y="18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1395364" y="5138291"/>
              <a:ext cx="161005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3" y="16457"/>
                    <a:pt x="686" y="11314"/>
                    <a:pt x="4286" y="7714"/>
                  </a:cubicBezTo>
                  <a:cubicBezTo>
                    <a:pt x="7886" y="4114"/>
                    <a:pt x="14743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1456699" y="5268627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1058625" y="5467939"/>
              <a:ext cx="344407" cy="195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199" fill="norm" stroke="1" extrusionOk="0">
                  <a:moveTo>
                    <a:pt x="4728" y="7480"/>
                  </a:moveTo>
                  <a:cubicBezTo>
                    <a:pt x="4728" y="6095"/>
                    <a:pt x="4728" y="4711"/>
                    <a:pt x="4886" y="3326"/>
                  </a:cubicBezTo>
                  <a:cubicBezTo>
                    <a:pt x="5045" y="1941"/>
                    <a:pt x="5363" y="557"/>
                    <a:pt x="5125" y="141"/>
                  </a:cubicBezTo>
                  <a:cubicBezTo>
                    <a:pt x="4886" y="-274"/>
                    <a:pt x="4092" y="280"/>
                    <a:pt x="3378" y="1111"/>
                  </a:cubicBezTo>
                  <a:cubicBezTo>
                    <a:pt x="2663" y="1941"/>
                    <a:pt x="2028" y="3049"/>
                    <a:pt x="1630" y="4434"/>
                  </a:cubicBezTo>
                  <a:cubicBezTo>
                    <a:pt x="1233" y="5818"/>
                    <a:pt x="1075" y="7480"/>
                    <a:pt x="1313" y="8726"/>
                  </a:cubicBezTo>
                  <a:cubicBezTo>
                    <a:pt x="1551" y="9972"/>
                    <a:pt x="2186" y="10803"/>
                    <a:pt x="2742" y="11772"/>
                  </a:cubicBezTo>
                  <a:cubicBezTo>
                    <a:pt x="3298" y="12741"/>
                    <a:pt x="3775" y="13849"/>
                    <a:pt x="3775" y="15095"/>
                  </a:cubicBezTo>
                  <a:cubicBezTo>
                    <a:pt x="3775" y="16341"/>
                    <a:pt x="3298" y="17726"/>
                    <a:pt x="2425" y="18972"/>
                  </a:cubicBezTo>
                  <a:cubicBezTo>
                    <a:pt x="1551" y="20218"/>
                    <a:pt x="280" y="21326"/>
                    <a:pt x="42" y="21188"/>
                  </a:cubicBezTo>
                  <a:cubicBezTo>
                    <a:pt x="-196" y="21049"/>
                    <a:pt x="598" y="19664"/>
                    <a:pt x="1948" y="17864"/>
                  </a:cubicBezTo>
                  <a:cubicBezTo>
                    <a:pt x="3298" y="16064"/>
                    <a:pt x="5204" y="13849"/>
                    <a:pt x="6633" y="12049"/>
                  </a:cubicBezTo>
                  <a:cubicBezTo>
                    <a:pt x="8063" y="10249"/>
                    <a:pt x="9016" y="8864"/>
                    <a:pt x="9175" y="8588"/>
                  </a:cubicBezTo>
                  <a:cubicBezTo>
                    <a:pt x="9333" y="8311"/>
                    <a:pt x="8698" y="9141"/>
                    <a:pt x="8222" y="10249"/>
                  </a:cubicBezTo>
                  <a:cubicBezTo>
                    <a:pt x="7745" y="11357"/>
                    <a:pt x="7428" y="12741"/>
                    <a:pt x="7189" y="14126"/>
                  </a:cubicBezTo>
                  <a:cubicBezTo>
                    <a:pt x="6951" y="15511"/>
                    <a:pt x="6792" y="16895"/>
                    <a:pt x="7110" y="17449"/>
                  </a:cubicBezTo>
                  <a:cubicBezTo>
                    <a:pt x="7428" y="18003"/>
                    <a:pt x="8222" y="17726"/>
                    <a:pt x="8857" y="17034"/>
                  </a:cubicBezTo>
                  <a:cubicBezTo>
                    <a:pt x="9492" y="16341"/>
                    <a:pt x="9969" y="15234"/>
                    <a:pt x="10445" y="14126"/>
                  </a:cubicBezTo>
                  <a:cubicBezTo>
                    <a:pt x="10922" y="13018"/>
                    <a:pt x="11398" y="11911"/>
                    <a:pt x="11636" y="10526"/>
                  </a:cubicBezTo>
                  <a:cubicBezTo>
                    <a:pt x="11875" y="9141"/>
                    <a:pt x="11875" y="7480"/>
                    <a:pt x="12272" y="6649"/>
                  </a:cubicBezTo>
                  <a:cubicBezTo>
                    <a:pt x="12669" y="5818"/>
                    <a:pt x="13463" y="5818"/>
                    <a:pt x="14575" y="6649"/>
                  </a:cubicBezTo>
                  <a:cubicBezTo>
                    <a:pt x="15686" y="7480"/>
                    <a:pt x="17116" y="9141"/>
                    <a:pt x="17910" y="11080"/>
                  </a:cubicBezTo>
                  <a:cubicBezTo>
                    <a:pt x="18704" y="13018"/>
                    <a:pt x="18863" y="15234"/>
                    <a:pt x="18625" y="16895"/>
                  </a:cubicBezTo>
                  <a:cubicBezTo>
                    <a:pt x="18386" y="18557"/>
                    <a:pt x="17751" y="19664"/>
                    <a:pt x="16957" y="20357"/>
                  </a:cubicBezTo>
                  <a:cubicBezTo>
                    <a:pt x="16163" y="21049"/>
                    <a:pt x="15210" y="21326"/>
                    <a:pt x="14654" y="20772"/>
                  </a:cubicBezTo>
                  <a:cubicBezTo>
                    <a:pt x="14098" y="20218"/>
                    <a:pt x="13939" y="18834"/>
                    <a:pt x="14813" y="16341"/>
                  </a:cubicBezTo>
                  <a:cubicBezTo>
                    <a:pt x="15686" y="13849"/>
                    <a:pt x="17592" y="10249"/>
                    <a:pt x="18863" y="7895"/>
                  </a:cubicBezTo>
                  <a:cubicBezTo>
                    <a:pt x="20133" y="5541"/>
                    <a:pt x="20769" y="4434"/>
                    <a:pt x="21404" y="3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1449629" y="5340184"/>
              <a:ext cx="99073" cy="33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454" fill="norm" stroke="1" extrusionOk="0">
                  <a:moveTo>
                    <a:pt x="9594" y="2274"/>
                  </a:moveTo>
                  <a:cubicBezTo>
                    <a:pt x="11214" y="1137"/>
                    <a:pt x="12834" y="0"/>
                    <a:pt x="12564" y="0"/>
                  </a:cubicBezTo>
                  <a:cubicBezTo>
                    <a:pt x="12294" y="0"/>
                    <a:pt x="10134" y="1137"/>
                    <a:pt x="7434" y="3817"/>
                  </a:cubicBezTo>
                  <a:cubicBezTo>
                    <a:pt x="4734" y="6496"/>
                    <a:pt x="1494" y="10719"/>
                    <a:pt x="414" y="13886"/>
                  </a:cubicBezTo>
                  <a:cubicBezTo>
                    <a:pt x="-666" y="17053"/>
                    <a:pt x="414" y="19164"/>
                    <a:pt x="3114" y="20301"/>
                  </a:cubicBezTo>
                  <a:cubicBezTo>
                    <a:pt x="5814" y="21438"/>
                    <a:pt x="10134" y="21600"/>
                    <a:pt x="13374" y="21356"/>
                  </a:cubicBezTo>
                  <a:cubicBezTo>
                    <a:pt x="16614" y="21113"/>
                    <a:pt x="18774" y="20463"/>
                    <a:pt x="20934" y="198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1421162" y="5521633"/>
              <a:ext cx="150541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8" h="21600" fill="norm" stroke="1" extrusionOk="0">
                  <a:moveTo>
                    <a:pt x="2799" y="21600"/>
                  </a:moveTo>
                  <a:cubicBezTo>
                    <a:pt x="1028" y="20571"/>
                    <a:pt x="-742" y="19543"/>
                    <a:pt x="320" y="17486"/>
                  </a:cubicBezTo>
                  <a:cubicBezTo>
                    <a:pt x="1383" y="15428"/>
                    <a:pt x="5278" y="12343"/>
                    <a:pt x="9173" y="9257"/>
                  </a:cubicBezTo>
                  <a:cubicBezTo>
                    <a:pt x="13068" y="6171"/>
                    <a:pt x="16963" y="3086"/>
                    <a:pt x="208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1975325" y="4889808"/>
              <a:ext cx="148390" cy="56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394" fill="norm" stroke="1" extrusionOk="0">
                  <a:moveTo>
                    <a:pt x="21257" y="1565"/>
                  </a:moveTo>
                  <a:cubicBezTo>
                    <a:pt x="20159" y="1179"/>
                    <a:pt x="19060" y="793"/>
                    <a:pt x="17047" y="456"/>
                  </a:cubicBezTo>
                  <a:cubicBezTo>
                    <a:pt x="15033" y="118"/>
                    <a:pt x="12104" y="-171"/>
                    <a:pt x="10640" y="118"/>
                  </a:cubicBezTo>
                  <a:cubicBezTo>
                    <a:pt x="9176" y="408"/>
                    <a:pt x="9176" y="1275"/>
                    <a:pt x="10091" y="2625"/>
                  </a:cubicBezTo>
                  <a:cubicBezTo>
                    <a:pt x="11006" y="3975"/>
                    <a:pt x="12837" y="5808"/>
                    <a:pt x="12837" y="7495"/>
                  </a:cubicBezTo>
                  <a:cubicBezTo>
                    <a:pt x="12837" y="9183"/>
                    <a:pt x="11006" y="10725"/>
                    <a:pt x="9359" y="12124"/>
                  </a:cubicBezTo>
                  <a:cubicBezTo>
                    <a:pt x="7711" y="13522"/>
                    <a:pt x="6247" y="14775"/>
                    <a:pt x="4782" y="15884"/>
                  </a:cubicBezTo>
                  <a:cubicBezTo>
                    <a:pt x="3318" y="16993"/>
                    <a:pt x="1854" y="17958"/>
                    <a:pt x="938" y="18777"/>
                  </a:cubicBezTo>
                  <a:cubicBezTo>
                    <a:pt x="23" y="19597"/>
                    <a:pt x="-343" y="20272"/>
                    <a:pt x="389" y="20706"/>
                  </a:cubicBezTo>
                  <a:cubicBezTo>
                    <a:pt x="1121" y="21140"/>
                    <a:pt x="2952" y="21333"/>
                    <a:pt x="5881" y="21381"/>
                  </a:cubicBezTo>
                  <a:cubicBezTo>
                    <a:pt x="8810" y="21429"/>
                    <a:pt x="12837" y="21333"/>
                    <a:pt x="16864" y="21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2307718" y="5398963"/>
              <a:ext cx="84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>
              <a:off x="2744728" y="5391296"/>
              <a:ext cx="4600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3197072" y="5398963"/>
              <a:ext cx="7666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>
              <a:off x="3787418" y="5406630"/>
              <a:ext cx="84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>
              <a:off x="4546435" y="5414297"/>
              <a:ext cx="207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5566125" y="5414297"/>
              <a:ext cx="76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6271474" y="5429631"/>
              <a:ext cx="12267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>
              <a:off x="6930822" y="5429631"/>
              <a:ext cx="13033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7452167" y="5418349"/>
              <a:ext cx="69003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200" y="11918"/>
                    <a:pt x="6400" y="3818"/>
                    <a:pt x="10000" y="1118"/>
                  </a:cubicBezTo>
                  <a:cubicBezTo>
                    <a:pt x="13600" y="-1582"/>
                    <a:pt x="176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7613171" y="4764838"/>
              <a:ext cx="290138" cy="864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45" fill="norm" stroke="1" extrusionOk="0">
                  <a:moveTo>
                    <a:pt x="10800" y="2239"/>
                  </a:moveTo>
                  <a:cubicBezTo>
                    <a:pt x="10800" y="1729"/>
                    <a:pt x="10800" y="1219"/>
                    <a:pt x="11747" y="837"/>
                  </a:cubicBezTo>
                  <a:cubicBezTo>
                    <a:pt x="12695" y="455"/>
                    <a:pt x="14589" y="200"/>
                    <a:pt x="16011" y="72"/>
                  </a:cubicBezTo>
                  <a:cubicBezTo>
                    <a:pt x="17432" y="-55"/>
                    <a:pt x="18379" y="-55"/>
                    <a:pt x="19421" y="423"/>
                  </a:cubicBezTo>
                  <a:cubicBezTo>
                    <a:pt x="20463" y="901"/>
                    <a:pt x="21600" y="1857"/>
                    <a:pt x="21505" y="3003"/>
                  </a:cubicBezTo>
                  <a:cubicBezTo>
                    <a:pt x="21411" y="4150"/>
                    <a:pt x="20084" y="5488"/>
                    <a:pt x="18284" y="6603"/>
                  </a:cubicBezTo>
                  <a:cubicBezTo>
                    <a:pt x="16484" y="7718"/>
                    <a:pt x="14211" y="8610"/>
                    <a:pt x="12695" y="9248"/>
                  </a:cubicBezTo>
                  <a:cubicBezTo>
                    <a:pt x="11179" y="9885"/>
                    <a:pt x="10421" y="10267"/>
                    <a:pt x="9947" y="10649"/>
                  </a:cubicBezTo>
                  <a:cubicBezTo>
                    <a:pt x="9474" y="11032"/>
                    <a:pt x="9284" y="11414"/>
                    <a:pt x="9663" y="11733"/>
                  </a:cubicBezTo>
                  <a:cubicBezTo>
                    <a:pt x="10042" y="12051"/>
                    <a:pt x="10989" y="12306"/>
                    <a:pt x="11937" y="12943"/>
                  </a:cubicBezTo>
                  <a:cubicBezTo>
                    <a:pt x="12884" y="13580"/>
                    <a:pt x="13832" y="14600"/>
                    <a:pt x="13737" y="15842"/>
                  </a:cubicBezTo>
                  <a:cubicBezTo>
                    <a:pt x="13642" y="17085"/>
                    <a:pt x="12505" y="18550"/>
                    <a:pt x="10042" y="19538"/>
                  </a:cubicBezTo>
                  <a:cubicBezTo>
                    <a:pt x="7579" y="20526"/>
                    <a:pt x="3789" y="21035"/>
                    <a:pt x="0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3841086" y="4394607"/>
              <a:ext cx="99670" cy="1387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4" y="1551"/>
                    <a:pt x="1108" y="3103"/>
                    <a:pt x="2215" y="4614"/>
                  </a:cubicBezTo>
                  <a:cubicBezTo>
                    <a:pt x="3323" y="6126"/>
                    <a:pt x="4985" y="7598"/>
                    <a:pt x="6369" y="8950"/>
                  </a:cubicBezTo>
                  <a:cubicBezTo>
                    <a:pt x="7754" y="10303"/>
                    <a:pt x="8862" y="11536"/>
                    <a:pt x="10246" y="12849"/>
                  </a:cubicBezTo>
                  <a:cubicBezTo>
                    <a:pt x="11631" y="14161"/>
                    <a:pt x="13292" y="15554"/>
                    <a:pt x="14954" y="16926"/>
                  </a:cubicBezTo>
                  <a:cubicBezTo>
                    <a:pt x="16615" y="18298"/>
                    <a:pt x="18277" y="19651"/>
                    <a:pt x="19385" y="20427"/>
                  </a:cubicBezTo>
                  <a:cubicBezTo>
                    <a:pt x="20492" y="21202"/>
                    <a:pt x="21046" y="2140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3611183" y="5914834"/>
              <a:ext cx="261887" cy="411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354" fill="norm" stroke="1" extrusionOk="0">
                  <a:moveTo>
                    <a:pt x="16037" y="3862"/>
                  </a:moveTo>
                  <a:cubicBezTo>
                    <a:pt x="13775" y="3464"/>
                    <a:pt x="11512" y="3067"/>
                    <a:pt x="8940" y="3663"/>
                  </a:cubicBezTo>
                  <a:cubicBezTo>
                    <a:pt x="6369" y="4260"/>
                    <a:pt x="3489" y="5850"/>
                    <a:pt x="1843" y="7440"/>
                  </a:cubicBezTo>
                  <a:cubicBezTo>
                    <a:pt x="197" y="9030"/>
                    <a:pt x="-214" y="10620"/>
                    <a:pt x="95" y="12078"/>
                  </a:cubicBezTo>
                  <a:cubicBezTo>
                    <a:pt x="403" y="13536"/>
                    <a:pt x="1432" y="14861"/>
                    <a:pt x="4003" y="15060"/>
                  </a:cubicBezTo>
                  <a:cubicBezTo>
                    <a:pt x="6575" y="15258"/>
                    <a:pt x="10689" y="14331"/>
                    <a:pt x="14186" y="12144"/>
                  </a:cubicBezTo>
                  <a:cubicBezTo>
                    <a:pt x="17683" y="9958"/>
                    <a:pt x="20563" y="6512"/>
                    <a:pt x="20872" y="4127"/>
                  </a:cubicBezTo>
                  <a:cubicBezTo>
                    <a:pt x="21180" y="1742"/>
                    <a:pt x="18917" y="417"/>
                    <a:pt x="15626" y="85"/>
                  </a:cubicBezTo>
                  <a:cubicBezTo>
                    <a:pt x="12335" y="-246"/>
                    <a:pt x="8015" y="417"/>
                    <a:pt x="5546" y="1609"/>
                  </a:cubicBezTo>
                  <a:cubicBezTo>
                    <a:pt x="3077" y="2802"/>
                    <a:pt x="2460" y="4525"/>
                    <a:pt x="4106" y="6446"/>
                  </a:cubicBezTo>
                  <a:cubicBezTo>
                    <a:pt x="5752" y="8367"/>
                    <a:pt x="9660" y="10488"/>
                    <a:pt x="12643" y="11945"/>
                  </a:cubicBezTo>
                  <a:cubicBezTo>
                    <a:pt x="15626" y="13403"/>
                    <a:pt x="17683" y="14198"/>
                    <a:pt x="19123" y="15258"/>
                  </a:cubicBezTo>
                  <a:cubicBezTo>
                    <a:pt x="20563" y="16318"/>
                    <a:pt x="21386" y="17644"/>
                    <a:pt x="20975" y="18704"/>
                  </a:cubicBezTo>
                  <a:cubicBezTo>
                    <a:pt x="20563" y="19764"/>
                    <a:pt x="18917" y="20559"/>
                    <a:pt x="17272" y="21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4019979" y="6242316"/>
              <a:ext cx="511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500"/>
                    <a:pt x="0" y="9000"/>
                    <a:pt x="0" y="12600"/>
                  </a:cubicBezTo>
                  <a:cubicBezTo>
                    <a:pt x="0" y="16200"/>
                    <a:pt x="10800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5684653" y="4632279"/>
              <a:ext cx="50143" cy="1111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21190" y="0"/>
                  </a:moveTo>
                  <a:cubicBezTo>
                    <a:pt x="14710" y="1440"/>
                    <a:pt x="8230" y="2880"/>
                    <a:pt x="4450" y="4494"/>
                  </a:cubicBezTo>
                  <a:cubicBezTo>
                    <a:pt x="670" y="6108"/>
                    <a:pt x="-410" y="7895"/>
                    <a:pt x="130" y="9583"/>
                  </a:cubicBezTo>
                  <a:cubicBezTo>
                    <a:pt x="670" y="11272"/>
                    <a:pt x="2830" y="12861"/>
                    <a:pt x="4450" y="14847"/>
                  </a:cubicBezTo>
                  <a:cubicBezTo>
                    <a:pt x="6070" y="16833"/>
                    <a:pt x="7150" y="19217"/>
                    <a:pt x="82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5374428" y="5876195"/>
              <a:ext cx="314368" cy="42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378" fill="norm" stroke="1" extrusionOk="0">
                  <a:moveTo>
                    <a:pt x="21428" y="4124"/>
                  </a:moveTo>
                  <a:cubicBezTo>
                    <a:pt x="19512" y="2973"/>
                    <a:pt x="17596" y="1823"/>
                    <a:pt x="15331" y="1248"/>
                  </a:cubicBezTo>
                  <a:cubicBezTo>
                    <a:pt x="13067" y="673"/>
                    <a:pt x="10454" y="673"/>
                    <a:pt x="8189" y="1440"/>
                  </a:cubicBezTo>
                  <a:cubicBezTo>
                    <a:pt x="5925" y="2206"/>
                    <a:pt x="4009" y="3740"/>
                    <a:pt x="2615" y="5657"/>
                  </a:cubicBezTo>
                  <a:cubicBezTo>
                    <a:pt x="1222" y="7574"/>
                    <a:pt x="351" y="9875"/>
                    <a:pt x="89" y="11409"/>
                  </a:cubicBezTo>
                  <a:cubicBezTo>
                    <a:pt x="-172" y="12942"/>
                    <a:pt x="176" y="13709"/>
                    <a:pt x="699" y="14285"/>
                  </a:cubicBezTo>
                  <a:cubicBezTo>
                    <a:pt x="1222" y="14860"/>
                    <a:pt x="1918" y="15243"/>
                    <a:pt x="3399" y="15371"/>
                  </a:cubicBezTo>
                  <a:cubicBezTo>
                    <a:pt x="4880" y="15499"/>
                    <a:pt x="7144" y="15371"/>
                    <a:pt x="9757" y="14284"/>
                  </a:cubicBezTo>
                  <a:cubicBezTo>
                    <a:pt x="12370" y="13198"/>
                    <a:pt x="15331" y="11153"/>
                    <a:pt x="16986" y="9108"/>
                  </a:cubicBezTo>
                  <a:cubicBezTo>
                    <a:pt x="18641" y="7063"/>
                    <a:pt x="18989" y="5018"/>
                    <a:pt x="18293" y="3421"/>
                  </a:cubicBezTo>
                  <a:cubicBezTo>
                    <a:pt x="17596" y="1823"/>
                    <a:pt x="15854" y="673"/>
                    <a:pt x="13676" y="225"/>
                  </a:cubicBezTo>
                  <a:cubicBezTo>
                    <a:pt x="11499" y="-222"/>
                    <a:pt x="8886" y="34"/>
                    <a:pt x="6970" y="673"/>
                  </a:cubicBezTo>
                  <a:cubicBezTo>
                    <a:pt x="5054" y="1312"/>
                    <a:pt x="3834" y="2334"/>
                    <a:pt x="3573" y="3996"/>
                  </a:cubicBezTo>
                  <a:cubicBezTo>
                    <a:pt x="3312" y="5657"/>
                    <a:pt x="4009" y="7958"/>
                    <a:pt x="5751" y="10258"/>
                  </a:cubicBezTo>
                  <a:cubicBezTo>
                    <a:pt x="7493" y="12559"/>
                    <a:pt x="10280" y="14860"/>
                    <a:pt x="12109" y="16713"/>
                  </a:cubicBezTo>
                  <a:cubicBezTo>
                    <a:pt x="13938" y="18566"/>
                    <a:pt x="14809" y="19972"/>
                    <a:pt x="15680" y="21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5642794" y="6175840"/>
              <a:ext cx="352675" cy="156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9" fill="norm" stroke="1" extrusionOk="0">
                  <a:moveTo>
                    <a:pt x="0" y="6861"/>
                  </a:moveTo>
                  <a:cubicBezTo>
                    <a:pt x="1252" y="4461"/>
                    <a:pt x="2504" y="2061"/>
                    <a:pt x="3522" y="861"/>
                  </a:cubicBezTo>
                  <a:cubicBezTo>
                    <a:pt x="4539" y="-339"/>
                    <a:pt x="5322" y="-339"/>
                    <a:pt x="5948" y="1204"/>
                  </a:cubicBezTo>
                  <a:cubicBezTo>
                    <a:pt x="6574" y="2747"/>
                    <a:pt x="7043" y="5832"/>
                    <a:pt x="7122" y="8232"/>
                  </a:cubicBezTo>
                  <a:cubicBezTo>
                    <a:pt x="7200" y="10632"/>
                    <a:pt x="6887" y="12347"/>
                    <a:pt x="6261" y="14404"/>
                  </a:cubicBezTo>
                  <a:cubicBezTo>
                    <a:pt x="5635" y="16461"/>
                    <a:pt x="4696" y="18861"/>
                    <a:pt x="4774" y="20061"/>
                  </a:cubicBezTo>
                  <a:cubicBezTo>
                    <a:pt x="4852" y="21261"/>
                    <a:pt x="5948" y="21261"/>
                    <a:pt x="8922" y="20404"/>
                  </a:cubicBezTo>
                  <a:cubicBezTo>
                    <a:pt x="11896" y="19547"/>
                    <a:pt x="16748" y="17832"/>
                    <a:pt x="21600" y="161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>
              <a:off x="6769819" y="4809019"/>
              <a:ext cx="83021" cy="101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483" fill="norm" stroke="1" extrusionOk="0">
                  <a:moveTo>
                    <a:pt x="15709" y="317"/>
                  </a:moveTo>
                  <a:cubicBezTo>
                    <a:pt x="17673" y="100"/>
                    <a:pt x="19636" y="-117"/>
                    <a:pt x="20618" y="73"/>
                  </a:cubicBezTo>
                  <a:cubicBezTo>
                    <a:pt x="21600" y="263"/>
                    <a:pt x="21600" y="860"/>
                    <a:pt x="19636" y="2081"/>
                  </a:cubicBezTo>
                  <a:cubicBezTo>
                    <a:pt x="17673" y="3302"/>
                    <a:pt x="13745" y="5147"/>
                    <a:pt x="11782" y="7074"/>
                  </a:cubicBezTo>
                  <a:cubicBezTo>
                    <a:pt x="9818" y="9001"/>
                    <a:pt x="9818" y="11009"/>
                    <a:pt x="8836" y="12800"/>
                  </a:cubicBezTo>
                  <a:cubicBezTo>
                    <a:pt x="7855" y="14591"/>
                    <a:pt x="5891" y="16164"/>
                    <a:pt x="4255" y="17575"/>
                  </a:cubicBezTo>
                  <a:cubicBezTo>
                    <a:pt x="2618" y="18987"/>
                    <a:pt x="1309" y="20235"/>
                    <a:pt x="0" y="21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6459732" y="5894038"/>
              <a:ext cx="379089" cy="547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329" fill="norm" stroke="1" extrusionOk="0">
                  <a:moveTo>
                    <a:pt x="21360" y="4308"/>
                  </a:moveTo>
                  <a:cubicBezTo>
                    <a:pt x="19344" y="2914"/>
                    <a:pt x="17328" y="1521"/>
                    <a:pt x="15096" y="724"/>
                  </a:cubicBezTo>
                  <a:cubicBezTo>
                    <a:pt x="12864" y="-72"/>
                    <a:pt x="10416" y="-271"/>
                    <a:pt x="7968" y="426"/>
                  </a:cubicBezTo>
                  <a:cubicBezTo>
                    <a:pt x="5520" y="1123"/>
                    <a:pt x="3072" y="2715"/>
                    <a:pt x="1632" y="4457"/>
                  </a:cubicBezTo>
                  <a:cubicBezTo>
                    <a:pt x="192" y="6199"/>
                    <a:pt x="-240" y="8090"/>
                    <a:pt x="120" y="9534"/>
                  </a:cubicBezTo>
                  <a:cubicBezTo>
                    <a:pt x="480" y="10977"/>
                    <a:pt x="1632" y="11972"/>
                    <a:pt x="3792" y="12321"/>
                  </a:cubicBezTo>
                  <a:cubicBezTo>
                    <a:pt x="5952" y="12669"/>
                    <a:pt x="9120" y="12370"/>
                    <a:pt x="11496" y="11126"/>
                  </a:cubicBezTo>
                  <a:cubicBezTo>
                    <a:pt x="13872" y="9882"/>
                    <a:pt x="15456" y="7692"/>
                    <a:pt x="16032" y="5851"/>
                  </a:cubicBezTo>
                  <a:cubicBezTo>
                    <a:pt x="16608" y="4009"/>
                    <a:pt x="16176" y="2516"/>
                    <a:pt x="15024" y="1570"/>
                  </a:cubicBezTo>
                  <a:cubicBezTo>
                    <a:pt x="13872" y="625"/>
                    <a:pt x="12000" y="227"/>
                    <a:pt x="10344" y="426"/>
                  </a:cubicBezTo>
                  <a:cubicBezTo>
                    <a:pt x="8688" y="625"/>
                    <a:pt x="7248" y="1421"/>
                    <a:pt x="6312" y="2715"/>
                  </a:cubicBezTo>
                  <a:cubicBezTo>
                    <a:pt x="5376" y="4009"/>
                    <a:pt x="4944" y="5801"/>
                    <a:pt x="5304" y="7493"/>
                  </a:cubicBezTo>
                  <a:cubicBezTo>
                    <a:pt x="5664" y="9185"/>
                    <a:pt x="6816" y="10778"/>
                    <a:pt x="8184" y="12470"/>
                  </a:cubicBezTo>
                  <a:cubicBezTo>
                    <a:pt x="9552" y="14162"/>
                    <a:pt x="11136" y="15954"/>
                    <a:pt x="11568" y="17298"/>
                  </a:cubicBezTo>
                  <a:cubicBezTo>
                    <a:pt x="12000" y="18641"/>
                    <a:pt x="11280" y="19537"/>
                    <a:pt x="10560" y="20135"/>
                  </a:cubicBezTo>
                  <a:cubicBezTo>
                    <a:pt x="9840" y="20732"/>
                    <a:pt x="9120" y="21030"/>
                    <a:pt x="8400" y="21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6639483" y="6315945"/>
              <a:ext cx="208283" cy="271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436" fill="norm" stroke="1" extrusionOk="0">
                  <a:moveTo>
                    <a:pt x="14834" y="2057"/>
                  </a:moveTo>
                  <a:cubicBezTo>
                    <a:pt x="15614" y="1249"/>
                    <a:pt x="16395" y="442"/>
                    <a:pt x="17436" y="139"/>
                  </a:cubicBezTo>
                  <a:cubicBezTo>
                    <a:pt x="18477" y="-164"/>
                    <a:pt x="19778" y="38"/>
                    <a:pt x="20559" y="643"/>
                  </a:cubicBezTo>
                  <a:cubicBezTo>
                    <a:pt x="21340" y="1249"/>
                    <a:pt x="21600" y="2258"/>
                    <a:pt x="20299" y="3369"/>
                  </a:cubicBezTo>
                  <a:cubicBezTo>
                    <a:pt x="18998" y="4479"/>
                    <a:pt x="16135" y="5690"/>
                    <a:pt x="15094" y="6700"/>
                  </a:cubicBezTo>
                  <a:cubicBezTo>
                    <a:pt x="14053" y="7709"/>
                    <a:pt x="14834" y="8516"/>
                    <a:pt x="15745" y="9324"/>
                  </a:cubicBezTo>
                  <a:cubicBezTo>
                    <a:pt x="16655" y="10131"/>
                    <a:pt x="17696" y="10939"/>
                    <a:pt x="17566" y="12352"/>
                  </a:cubicBezTo>
                  <a:cubicBezTo>
                    <a:pt x="17436" y="13765"/>
                    <a:pt x="16135" y="15784"/>
                    <a:pt x="13012" y="17399"/>
                  </a:cubicBezTo>
                  <a:cubicBezTo>
                    <a:pt x="9889" y="19014"/>
                    <a:pt x="4945" y="20225"/>
                    <a:pt x="0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2166992" y="4938953"/>
              <a:ext cx="209729" cy="190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463" fill="norm" stroke="1" extrusionOk="0">
                  <a:moveTo>
                    <a:pt x="16673" y="0"/>
                  </a:moveTo>
                  <a:cubicBezTo>
                    <a:pt x="11988" y="4608"/>
                    <a:pt x="7304" y="9216"/>
                    <a:pt x="4441" y="12096"/>
                  </a:cubicBezTo>
                  <a:cubicBezTo>
                    <a:pt x="1579" y="14976"/>
                    <a:pt x="538" y="16128"/>
                    <a:pt x="147" y="17424"/>
                  </a:cubicBezTo>
                  <a:cubicBezTo>
                    <a:pt x="-243" y="18720"/>
                    <a:pt x="17" y="20160"/>
                    <a:pt x="2490" y="20880"/>
                  </a:cubicBezTo>
                  <a:cubicBezTo>
                    <a:pt x="4962" y="21600"/>
                    <a:pt x="9646" y="21600"/>
                    <a:pt x="13159" y="21168"/>
                  </a:cubicBezTo>
                  <a:cubicBezTo>
                    <a:pt x="16673" y="20736"/>
                    <a:pt x="19015" y="19872"/>
                    <a:pt x="21357" y="19008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2246383" y="5018177"/>
              <a:ext cx="1525703" cy="7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75" y="17131"/>
                    <a:pt x="2750" y="12662"/>
                    <a:pt x="4070" y="9310"/>
                  </a:cubicBezTo>
                  <a:cubicBezTo>
                    <a:pt x="5391" y="5959"/>
                    <a:pt x="6657" y="3724"/>
                    <a:pt x="8050" y="2234"/>
                  </a:cubicBezTo>
                  <a:cubicBezTo>
                    <a:pt x="9443" y="745"/>
                    <a:pt x="10963" y="0"/>
                    <a:pt x="12392" y="0"/>
                  </a:cubicBezTo>
                  <a:cubicBezTo>
                    <a:pt x="13821" y="0"/>
                    <a:pt x="15160" y="745"/>
                    <a:pt x="16517" y="1490"/>
                  </a:cubicBezTo>
                  <a:cubicBezTo>
                    <a:pt x="17873" y="2235"/>
                    <a:pt x="19248" y="2979"/>
                    <a:pt x="20098" y="3352"/>
                  </a:cubicBezTo>
                  <a:cubicBezTo>
                    <a:pt x="20949" y="3724"/>
                    <a:pt x="21274" y="3724"/>
                    <a:pt x="21600" y="3724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3672416" y="4938953"/>
              <a:ext cx="6759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4" h="21600" fill="norm" stroke="1" extrusionOk="0">
                  <a:moveTo>
                    <a:pt x="4629" y="0"/>
                  </a:moveTo>
                  <a:cubicBezTo>
                    <a:pt x="11571" y="1800"/>
                    <a:pt x="18514" y="3600"/>
                    <a:pt x="20057" y="6637"/>
                  </a:cubicBezTo>
                  <a:cubicBezTo>
                    <a:pt x="21600" y="9675"/>
                    <a:pt x="17743" y="13950"/>
                    <a:pt x="13500" y="16650"/>
                  </a:cubicBezTo>
                  <a:cubicBezTo>
                    <a:pt x="9257" y="19350"/>
                    <a:pt x="4629" y="204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2491722" y="4544430"/>
              <a:ext cx="337342" cy="16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7" fill="norm" stroke="1" extrusionOk="0">
                  <a:moveTo>
                    <a:pt x="0" y="5280"/>
                  </a:moveTo>
                  <a:cubicBezTo>
                    <a:pt x="491" y="3668"/>
                    <a:pt x="982" y="2056"/>
                    <a:pt x="2127" y="1089"/>
                  </a:cubicBezTo>
                  <a:cubicBezTo>
                    <a:pt x="3273" y="121"/>
                    <a:pt x="5073" y="-201"/>
                    <a:pt x="6300" y="121"/>
                  </a:cubicBezTo>
                  <a:cubicBezTo>
                    <a:pt x="7527" y="444"/>
                    <a:pt x="8182" y="1411"/>
                    <a:pt x="8264" y="3506"/>
                  </a:cubicBezTo>
                  <a:cubicBezTo>
                    <a:pt x="8345" y="5602"/>
                    <a:pt x="7855" y="8826"/>
                    <a:pt x="6955" y="11566"/>
                  </a:cubicBezTo>
                  <a:cubicBezTo>
                    <a:pt x="6055" y="14306"/>
                    <a:pt x="4745" y="16563"/>
                    <a:pt x="3764" y="18175"/>
                  </a:cubicBezTo>
                  <a:cubicBezTo>
                    <a:pt x="2782" y="19787"/>
                    <a:pt x="2127" y="20754"/>
                    <a:pt x="2536" y="21077"/>
                  </a:cubicBezTo>
                  <a:cubicBezTo>
                    <a:pt x="2945" y="21399"/>
                    <a:pt x="4418" y="21077"/>
                    <a:pt x="7773" y="19303"/>
                  </a:cubicBezTo>
                  <a:cubicBezTo>
                    <a:pt x="11127" y="17530"/>
                    <a:pt x="16364" y="14306"/>
                    <a:pt x="21600" y="11083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2762617" y="4551997"/>
              <a:ext cx="97114" cy="187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21600" y="413"/>
                  </a:moveTo>
                  <a:cubicBezTo>
                    <a:pt x="15916" y="121"/>
                    <a:pt x="10232" y="-171"/>
                    <a:pt x="6253" y="121"/>
                  </a:cubicBezTo>
                  <a:cubicBezTo>
                    <a:pt x="2274" y="413"/>
                    <a:pt x="0" y="1288"/>
                    <a:pt x="0" y="2310"/>
                  </a:cubicBezTo>
                  <a:cubicBezTo>
                    <a:pt x="0" y="3332"/>
                    <a:pt x="2274" y="4499"/>
                    <a:pt x="4832" y="6397"/>
                  </a:cubicBezTo>
                  <a:cubicBezTo>
                    <a:pt x="7389" y="8294"/>
                    <a:pt x="10232" y="10921"/>
                    <a:pt x="11653" y="13402"/>
                  </a:cubicBezTo>
                  <a:cubicBezTo>
                    <a:pt x="13074" y="15883"/>
                    <a:pt x="13074" y="18218"/>
                    <a:pt x="11653" y="19532"/>
                  </a:cubicBezTo>
                  <a:cubicBezTo>
                    <a:pt x="10232" y="20845"/>
                    <a:pt x="7389" y="21137"/>
                    <a:pt x="4547" y="21429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2691060" y="4563278"/>
              <a:ext cx="33734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1" y="18000"/>
                    <a:pt x="982" y="14400"/>
                    <a:pt x="3191" y="10800"/>
                  </a:cubicBezTo>
                  <a:cubicBezTo>
                    <a:pt x="5400" y="7200"/>
                    <a:pt x="9327" y="3600"/>
                    <a:pt x="12682" y="1800"/>
                  </a:cubicBezTo>
                  <a:cubicBezTo>
                    <a:pt x="16036" y="0"/>
                    <a:pt x="1881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3097403" y="4494276"/>
              <a:ext cx="84336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3005401" y="4609279"/>
              <a:ext cx="30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3181738" y="4632279"/>
              <a:ext cx="38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3946127" y="4869951"/>
              <a:ext cx="232301" cy="175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83" fill="norm" stroke="1" extrusionOk="0">
                  <a:moveTo>
                    <a:pt x="10071" y="0"/>
                  </a:moveTo>
                  <a:cubicBezTo>
                    <a:pt x="10071" y="1565"/>
                    <a:pt x="10071" y="3130"/>
                    <a:pt x="8428" y="5948"/>
                  </a:cubicBezTo>
                  <a:cubicBezTo>
                    <a:pt x="6784" y="8765"/>
                    <a:pt x="3498" y="12835"/>
                    <a:pt x="1737" y="15652"/>
                  </a:cubicBezTo>
                  <a:cubicBezTo>
                    <a:pt x="-24" y="18470"/>
                    <a:pt x="-259" y="20035"/>
                    <a:pt x="211" y="20817"/>
                  </a:cubicBezTo>
                  <a:cubicBezTo>
                    <a:pt x="680" y="21600"/>
                    <a:pt x="1854" y="21600"/>
                    <a:pt x="5493" y="21287"/>
                  </a:cubicBezTo>
                  <a:cubicBezTo>
                    <a:pt x="9132" y="20974"/>
                    <a:pt x="15237" y="20348"/>
                    <a:pt x="21341" y="19722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4025090" y="4964509"/>
              <a:ext cx="1464368" cy="4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57" y="15247"/>
                    <a:pt x="2714" y="8894"/>
                    <a:pt x="4165" y="5082"/>
                  </a:cubicBezTo>
                  <a:cubicBezTo>
                    <a:pt x="5617" y="1271"/>
                    <a:pt x="7162" y="0"/>
                    <a:pt x="8689" y="0"/>
                  </a:cubicBezTo>
                  <a:cubicBezTo>
                    <a:pt x="10216" y="0"/>
                    <a:pt x="11724" y="1271"/>
                    <a:pt x="13175" y="3176"/>
                  </a:cubicBezTo>
                  <a:cubicBezTo>
                    <a:pt x="14626" y="5082"/>
                    <a:pt x="16021" y="7624"/>
                    <a:pt x="17378" y="10800"/>
                  </a:cubicBezTo>
                  <a:cubicBezTo>
                    <a:pt x="18735" y="13976"/>
                    <a:pt x="20054" y="17788"/>
                    <a:pt x="20752" y="19694"/>
                  </a:cubicBezTo>
                  <a:cubicBezTo>
                    <a:pt x="21449" y="21600"/>
                    <a:pt x="21525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5320786" y="4883809"/>
              <a:ext cx="167651" cy="18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1475" fill="norm" stroke="1" extrusionOk="0">
                  <a:moveTo>
                    <a:pt x="0" y="1059"/>
                  </a:moveTo>
                  <a:cubicBezTo>
                    <a:pt x="3812" y="467"/>
                    <a:pt x="7624" y="-125"/>
                    <a:pt x="11118" y="23"/>
                  </a:cubicBezTo>
                  <a:cubicBezTo>
                    <a:pt x="14612" y="171"/>
                    <a:pt x="17788" y="1059"/>
                    <a:pt x="19535" y="2982"/>
                  </a:cubicBezTo>
                  <a:cubicBezTo>
                    <a:pt x="21282" y="4905"/>
                    <a:pt x="21600" y="7864"/>
                    <a:pt x="18424" y="11119"/>
                  </a:cubicBezTo>
                  <a:cubicBezTo>
                    <a:pt x="15247" y="14374"/>
                    <a:pt x="8576" y="17924"/>
                    <a:pt x="1906" y="21475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4439100" y="4508952"/>
              <a:ext cx="268340" cy="159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0" y="6259"/>
                  </a:moveTo>
                  <a:cubicBezTo>
                    <a:pt x="617" y="4545"/>
                    <a:pt x="1234" y="2831"/>
                    <a:pt x="2674" y="1631"/>
                  </a:cubicBezTo>
                  <a:cubicBezTo>
                    <a:pt x="4114" y="431"/>
                    <a:pt x="6377" y="-255"/>
                    <a:pt x="7817" y="88"/>
                  </a:cubicBezTo>
                  <a:cubicBezTo>
                    <a:pt x="9257" y="431"/>
                    <a:pt x="9874" y="1802"/>
                    <a:pt x="9360" y="4545"/>
                  </a:cubicBezTo>
                  <a:cubicBezTo>
                    <a:pt x="8846" y="7288"/>
                    <a:pt x="7200" y="11402"/>
                    <a:pt x="5760" y="14316"/>
                  </a:cubicBezTo>
                  <a:cubicBezTo>
                    <a:pt x="4320" y="17231"/>
                    <a:pt x="3086" y="18945"/>
                    <a:pt x="2983" y="19974"/>
                  </a:cubicBezTo>
                  <a:cubicBezTo>
                    <a:pt x="2880" y="21002"/>
                    <a:pt x="3909" y="21345"/>
                    <a:pt x="6686" y="21345"/>
                  </a:cubicBezTo>
                  <a:cubicBezTo>
                    <a:pt x="9463" y="21345"/>
                    <a:pt x="13989" y="21002"/>
                    <a:pt x="16766" y="20488"/>
                  </a:cubicBezTo>
                  <a:cubicBezTo>
                    <a:pt x="19543" y="19974"/>
                    <a:pt x="20571" y="19288"/>
                    <a:pt x="21600" y="18602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4710081" y="4503163"/>
              <a:ext cx="97028" cy="23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2" h="21489" fill="norm" stroke="1" extrusionOk="0">
                  <a:moveTo>
                    <a:pt x="20502" y="1283"/>
                  </a:moveTo>
                  <a:cubicBezTo>
                    <a:pt x="17262" y="818"/>
                    <a:pt x="14022" y="354"/>
                    <a:pt x="10782" y="121"/>
                  </a:cubicBezTo>
                  <a:cubicBezTo>
                    <a:pt x="7542" y="-111"/>
                    <a:pt x="4302" y="-111"/>
                    <a:pt x="2142" y="1050"/>
                  </a:cubicBezTo>
                  <a:cubicBezTo>
                    <a:pt x="-18" y="2212"/>
                    <a:pt x="-1098" y="4534"/>
                    <a:pt x="1602" y="7554"/>
                  </a:cubicBezTo>
                  <a:cubicBezTo>
                    <a:pt x="4302" y="10573"/>
                    <a:pt x="10782" y="14289"/>
                    <a:pt x="14022" y="16728"/>
                  </a:cubicBezTo>
                  <a:cubicBezTo>
                    <a:pt x="17262" y="19166"/>
                    <a:pt x="17262" y="20328"/>
                    <a:pt x="15912" y="20908"/>
                  </a:cubicBezTo>
                  <a:cubicBezTo>
                    <a:pt x="14562" y="21489"/>
                    <a:pt x="11862" y="21489"/>
                    <a:pt x="9162" y="21489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4646104" y="4501943"/>
              <a:ext cx="32967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88" y="15709"/>
                    <a:pt x="9377" y="9818"/>
                    <a:pt x="12977" y="6218"/>
                  </a:cubicBezTo>
                  <a:cubicBezTo>
                    <a:pt x="16577" y="2618"/>
                    <a:pt x="19088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5060114" y="4448275"/>
              <a:ext cx="107336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57" y="2512"/>
                    <a:pt x="18514" y="5023"/>
                    <a:pt x="14914" y="8623"/>
                  </a:cubicBezTo>
                  <a:cubicBezTo>
                    <a:pt x="11314" y="12223"/>
                    <a:pt x="5657" y="169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4937444" y="4601612"/>
              <a:ext cx="76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4400"/>
                    <a:pt x="0" y="7200"/>
                    <a:pt x="1800" y="3600"/>
                  </a:cubicBezTo>
                  <a:cubicBezTo>
                    <a:pt x="3600" y="0"/>
                    <a:pt x="7200" y="0"/>
                    <a:pt x="10800" y="0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5205783" y="4655280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5642885" y="4855757"/>
              <a:ext cx="153246" cy="159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447" fill="norm" stroke="1" extrusionOk="0">
                  <a:moveTo>
                    <a:pt x="8485" y="8076"/>
                  </a:moveTo>
                  <a:cubicBezTo>
                    <a:pt x="11318" y="6018"/>
                    <a:pt x="14151" y="3961"/>
                    <a:pt x="16276" y="2418"/>
                  </a:cubicBezTo>
                  <a:cubicBezTo>
                    <a:pt x="18400" y="876"/>
                    <a:pt x="19817" y="-153"/>
                    <a:pt x="19463" y="18"/>
                  </a:cubicBezTo>
                  <a:cubicBezTo>
                    <a:pt x="19108" y="190"/>
                    <a:pt x="16984" y="1561"/>
                    <a:pt x="13620" y="3961"/>
                  </a:cubicBezTo>
                  <a:cubicBezTo>
                    <a:pt x="10256" y="6361"/>
                    <a:pt x="5653" y="9790"/>
                    <a:pt x="2997" y="12361"/>
                  </a:cubicBezTo>
                  <a:cubicBezTo>
                    <a:pt x="341" y="14933"/>
                    <a:pt x="-367" y="16647"/>
                    <a:pt x="164" y="18018"/>
                  </a:cubicBezTo>
                  <a:cubicBezTo>
                    <a:pt x="695" y="19390"/>
                    <a:pt x="2466" y="20418"/>
                    <a:pt x="6184" y="20933"/>
                  </a:cubicBezTo>
                  <a:cubicBezTo>
                    <a:pt x="9902" y="21447"/>
                    <a:pt x="15567" y="21447"/>
                    <a:pt x="21233" y="21447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5642794" y="4979843"/>
              <a:ext cx="1025303" cy="28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fill="norm" stroke="1" extrusionOk="0">
                  <a:moveTo>
                    <a:pt x="0" y="9818"/>
                  </a:moveTo>
                  <a:cubicBezTo>
                    <a:pt x="1881" y="7854"/>
                    <a:pt x="3761" y="5891"/>
                    <a:pt x="5803" y="3927"/>
                  </a:cubicBezTo>
                  <a:cubicBezTo>
                    <a:pt x="7845" y="1964"/>
                    <a:pt x="10048" y="0"/>
                    <a:pt x="12170" y="0"/>
                  </a:cubicBezTo>
                  <a:cubicBezTo>
                    <a:pt x="14293" y="0"/>
                    <a:pt x="16334" y="1964"/>
                    <a:pt x="17785" y="3927"/>
                  </a:cubicBezTo>
                  <a:cubicBezTo>
                    <a:pt x="19236" y="5891"/>
                    <a:pt x="20096" y="7854"/>
                    <a:pt x="20660" y="9818"/>
                  </a:cubicBezTo>
                  <a:cubicBezTo>
                    <a:pt x="21224" y="11782"/>
                    <a:pt x="21493" y="13745"/>
                    <a:pt x="21546" y="15709"/>
                  </a:cubicBezTo>
                  <a:cubicBezTo>
                    <a:pt x="21600" y="17673"/>
                    <a:pt x="21439" y="19636"/>
                    <a:pt x="21278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6532147" y="4913780"/>
              <a:ext cx="150087" cy="209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301" fill="norm" stroke="1" extrusionOk="0">
                  <a:moveTo>
                    <a:pt x="0" y="3344"/>
                  </a:moveTo>
                  <a:cubicBezTo>
                    <a:pt x="1080" y="2303"/>
                    <a:pt x="2160" y="1262"/>
                    <a:pt x="4500" y="612"/>
                  </a:cubicBezTo>
                  <a:cubicBezTo>
                    <a:pt x="6840" y="-39"/>
                    <a:pt x="10440" y="-299"/>
                    <a:pt x="13860" y="482"/>
                  </a:cubicBezTo>
                  <a:cubicBezTo>
                    <a:pt x="17280" y="1262"/>
                    <a:pt x="20520" y="3084"/>
                    <a:pt x="21060" y="5947"/>
                  </a:cubicBezTo>
                  <a:cubicBezTo>
                    <a:pt x="21600" y="8809"/>
                    <a:pt x="19440" y="12713"/>
                    <a:pt x="15660" y="15446"/>
                  </a:cubicBezTo>
                  <a:cubicBezTo>
                    <a:pt x="11880" y="18178"/>
                    <a:pt x="6480" y="19740"/>
                    <a:pt x="1080" y="21301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5865132" y="4615107"/>
              <a:ext cx="245340" cy="20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2" fill="norm" stroke="1" extrusionOk="0">
                  <a:moveTo>
                    <a:pt x="0" y="4244"/>
                  </a:moveTo>
                  <a:cubicBezTo>
                    <a:pt x="675" y="2894"/>
                    <a:pt x="1350" y="1544"/>
                    <a:pt x="3487" y="734"/>
                  </a:cubicBezTo>
                  <a:cubicBezTo>
                    <a:pt x="5625" y="-76"/>
                    <a:pt x="9225" y="-346"/>
                    <a:pt x="11700" y="599"/>
                  </a:cubicBezTo>
                  <a:cubicBezTo>
                    <a:pt x="14175" y="1544"/>
                    <a:pt x="15525" y="3704"/>
                    <a:pt x="14850" y="6944"/>
                  </a:cubicBezTo>
                  <a:cubicBezTo>
                    <a:pt x="14175" y="10184"/>
                    <a:pt x="11475" y="14504"/>
                    <a:pt x="9675" y="17069"/>
                  </a:cubicBezTo>
                  <a:cubicBezTo>
                    <a:pt x="7875" y="19634"/>
                    <a:pt x="6975" y="20444"/>
                    <a:pt x="7200" y="20849"/>
                  </a:cubicBezTo>
                  <a:cubicBezTo>
                    <a:pt x="7425" y="21254"/>
                    <a:pt x="8775" y="21254"/>
                    <a:pt x="11363" y="20984"/>
                  </a:cubicBezTo>
                  <a:cubicBezTo>
                    <a:pt x="13950" y="20714"/>
                    <a:pt x="17775" y="20174"/>
                    <a:pt x="21600" y="19634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6133420" y="4653803"/>
              <a:ext cx="107388" cy="23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1500" fill="norm" stroke="1" extrusionOk="0">
                  <a:moveTo>
                    <a:pt x="20628" y="849"/>
                  </a:moveTo>
                  <a:cubicBezTo>
                    <a:pt x="17683" y="375"/>
                    <a:pt x="14737" y="-100"/>
                    <a:pt x="10810" y="19"/>
                  </a:cubicBezTo>
                  <a:cubicBezTo>
                    <a:pt x="6883" y="137"/>
                    <a:pt x="1973" y="849"/>
                    <a:pt x="501" y="2392"/>
                  </a:cubicBezTo>
                  <a:cubicBezTo>
                    <a:pt x="-972" y="3935"/>
                    <a:pt x="992" y="6309"/>
                    <a:pt x="3937" y="8801"/>
                  </a:cubicBezTo>
                  <a:cubicBezTo>
                    <a:pt x="6883" y="11293"/>
                    <a:pt x="10810" y="13904"/>
                    <a:pt x="12773" y="15803"/>
                  </a:cubicBezTo>
                  <a:cubicBezTo>
                    <a:pt x="14737" y="17702"/>
                    <a:pt x="14737" y="18889"/>
                    <a:pt x="13264" y="19720"/>
                  </a:cubicBezTo>
                  <a:cubicBezTo>
                    <a:pt x="11792" y="20551"/>
                    <a:pt x="8846" y="21025"/>
                    <a:pt x="5901" y="215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6064470" y="4624612"/>
              <a:ext cx="34500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4400"/>
                    <a:pt x="9600" y="7200"/>
                    <a:pt x="13200" y="3600"/>
                  </a:cubicBezTo>
                  <a:cubicBezTo>
                    <a:pt x="16800" y="0"/>
                    <a:pt x="19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6455478" y="4563278"/>
              <a:ext cx="92004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697"/>
                    <a:pt x="14400" y="7395"/>
                    <a:pt x="10800" y="10995"/>
                  </a:cubicBezTo>
                  <a:cubicBezTo>
                    <a:pt x="7200" y="14595"/>
                    <a:pt x="3600" y="1809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6317475" y="4685947"/>
              <a:ext cx="53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6509147" y="4724281"/>
              <a:ext cx="3833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6782980" y="5016762"/>
              <a:ext cx="179877" cy="152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439" fill="norm" stroke="1" extrusionOk="0">
                  <a:moveTo>
                    <a:pt x="18255" y="3079"/>
                  </a:moveTo>
                  <a:cubicBezTo>
                    <a:pt x="19755" y="1639"/>
                    <a:pt x="21255" y="199"/>
                    <a:pt x="21105" y="19"/>
                  </a:cubicBezTo>
                  <a:cubicBezTo>
                    <a:pt x="20955" y="-161"/>
                    <a:pt x="19155" y="919"/>
                    <a:pt x="16005" y="3079"/>
                  </a:cubicBezTo>
                  <a:cubicBezTo>
                    <a:pt x="12855" y="5239"/>
                    <a:pt x="8355" y="8479"/>
                    <a:pt x="5505" y="10819"/>
                  </a:cubicBezTo>
                  <a:cubicBezTo>
                    <a:pt x="2655" y="13159"/>
                    <a:pt x="1455" y="14599"/>
                    <a:pt x="705" y="16219"/>
                  </a:cubicBezTo>
                  <a:cubicBezTo>
                    <a:pt x="-45" y="17839"/>
                    <a:pt x="-345" y="19639"/>
                    <a:pt x="555" y="20539"/>
                  </a:cubicBezTo>
                  <a:cubicBezTo>
                    <a:pt x="1455" y="21439"/>
                    <a:pt x="3555" y="21439"/>
                    <a:pt x="7005" y="21439"/>
                  </a:cubicBezTo>
                  <a:cubicBezTo>
                    <a:pt x="10455" y="21439"/>
                    <a:pt x="15255" y="21439"/>
                    <a:pt x="20055" y="21439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6808153" y="5107623"/>
              <a:ext cx="1019691" cy="37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fill="norm" stroke="1" extrusionOk="0">
                  <a:moveTo>
                    <a:pt x="0" y="0"/>
                  </a:moveTo>
                  <a:cubicBezTo>
                    <a:pt x="2165" y="1440"/>
                    <a:pt x="4331" y="2880"/>
                    <a:pt x="6388" y="4320"/>
                  </a:cubicBezTo>
                  <a:cubicBezTo>
                    <a:pt x="8445" y="5760"/>
                    <a:pt x="10394" y="7200"/>
                    <a:pt x="12289" y="10800"/>
                  </a:cubicBezTo>
                  <a:cubicBezTo>
                    <a:pt x="14183" y="14400"/>
                    <a:pt x="16024" y="20160"/>
                    <a:pt x="17567" y="20880"/>
                  </a:cubicBezTo>
                  <a:cubicBezTo>
                    <a:pt x="19110" y="21600"/>
                    <a:pt x="20355" y="1728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7658047" y="5053956"/>
              <a:ext cx="10732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5" h="21600" fill="norm" stroke="1" extrusionOk="0">
                  <a:moveTo>
                    <a:pt x="7579" y="0"/>
                  </a:moveTo>
                  <a:cubicBezTo>
                    <a:pt x="5125" y="0"/>
                    <a:pt x="2670" y="0"/>
                    <a:pt x="1198" y="783"/>
                  </a:cubicBezTo>
                  <a:cubicBezTo>
                    <a:pt x="-275" y="1565"/>
                    <a:pt x="-766" y="3130"/>
                    <a:pt x="1934" y="4383"/>
                  </a:cubicBezTo>
                  <a:cubicBezTo>
                    <a:pt x="4634" y="5635"/>
                    <a:pt x="10525" y="6574"/>
                    <a:pt x="14452" y="7670"/>
                  </a:cubicBezTo>
                  <a:cubicBezTo>
                    <a:pt x="18379" y="8765"/>
                    <a:pt x="20343" y="10017"/>
                    <a:pt x="20589" y="11270"/>
                  </a:cubicBezTo>
                  <a:cubicBezTo>
                    <a:pt x="20834" y="12522"/>
                    <a:pt x="19361" y="13774"/>
                    <a:pt x="16170" y="15496"/>
                  </a:cubicBezTo>
                  <a:cubicBezTo>
                    <a:pt x="12979" y="17217"/>
                    <a:pt x="8070" y="19409"/>
                    <a:pt x="3161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7115325" y="4687693"/>
              <a:ext cx="198841" cy="200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163" fill="norm" stroke="1" extrusionOk="0">
                  <a:moveTo>
                    <a:pt x="4048" y="7106"/>
                  </a:moveTo>
                  <a:cubicBezTo>
                    <a:pt x="2954" y="6296"/>
                    <a:pt x="1860" y="5486"/>
                    <a:pt x="1040" y="4271"/>
                  </a:cubicBezTo>
                  <a:cubicBezTo>
                    <a:pt x="220" y="3056"/>
                    <a:pt x="-327" y="1436"/>
                    <a:pt x="220" y="626"/>
                  </a:cubicBezTo>
                  <a:cubicBezTo>
                    <a:pt x="767" y="-184"/>
                    <a:pt x="2407" y="-184"/>
                    <a:pt x="3774" y="491"/>
                  </a:cubicBezTo>
                  <a:cubicBezTo>
                    <a:pt x="5141" y="1166"/>
                    <a:pt x="6235" y="2516"/>
                    <a:pt x="6372" y="5486"/>
                  </a:cubicBezTo>
                  <a:cubicBezTo>
                    <a:pt x="6508" y="8456"/>
                    <a:pt x="5688" y="13046"/>
                    <a:pt x="4458" y="16016"/>
                  </a:cubicBezTo>
                  <a:cubicBezTo>
                    <a:pt x="3227" y="18986"/>
                    <a:pt x="1587" y="20336"/>
                    <a:pt x="1997" y="20876"/>
                  </a:cubicBezTo>
                  <a:cubicBezTo>
                    <a:pt x="2407" y="21416"/>
                    <a:pt x="4868" y="21146"/>
                    <a:pt x="8422" y="20471"/>
                  </a:cubicBezTo>
                  <a:cubicBezTo>
                    <a:pt x="11977" y="19796"/>
                    <a:pt x="16625" y="18716"/>
                    <a:pt x="21273" y="17636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7275830" y="4714059"/>
              <a:ext cx="115004" cy="198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21600" y="1108"/>
                  </a:moveTo>
                  <a:cubicBezTo>
                    <a:pt x="19200" y="554"/>
                    <a:pt x="16800" y="0"/>
                    <a:pt x="14400" y="0"/>
                  </a:cubicBezTo>
                  <a:cubicBezTo>
                    <a:pt x="12000" y="0"/>
                    <a:pt x="9600" y="554"/>
                    <a:pt x="8160" y="2215"/>
                  </a:cubicBezTo>
                  <a:cubicBezTo>
                    <a:pt x="6720" y="3877"/>
                    <a:pt x="6240" y="6646"/>
                    <a:pt x="7440" y="9277"/>
                  </a:cubicBezTo>
                  <a:cubicBezTo>
                    <a:pt x="8640" y="11908"/>
                    <a:pt x="11520" y="14400"/>
                    <a:pt x="12960" y="16338"/>
                  </a:cubicBezTo>
                  <a:cubicBezTo>
                    <a:pt x="14400" y="18277"/>
                    <a:pt x="14400" y="19662"/>
                    <a:pt x="13200" y="20492"/>
                  </a:cubicBezTo>
                  <a:cubicBezTo>
                    <a:pt x="12000" y="21323"/>
                    <a:pt x="9600" y="21600"/>
                    <a:pt x="7200" y="21462"/>
                  </a:cubicBezTo>
                  <a:cubicBezTo>
                    <a:pt x="4800" y="21323"/>
                    <a:pt x="2400" y="20769"/>
                    <a:pt x="0" y="20215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7229829" y="4716615"/>
              <a:ext cx="245340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" y="18831"/>
                    <a:pt x="900" y="16062"/>
                    <a:pt x="3825" y="13015"/>
                  </a:cubicBezTo>
                  <a:cubicBezTo>
                    <a:pt x="6750" y="9969"/>
                    <a:pt x="12150" y="6646"/>
                    <a:pt x="15525" y="4431"/>
                  </a:cubicBezTo>
                  <a:cubicBezTo>
                    <a:pt x="18900" y="2215"/>
                    <a:pt x="20250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7513502" y="4586278"/>
              <a:ext cx="107337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3927"/>
                    <a:pt x="15429" y="7855"/>
                    <a:pt x="11829" y="11455"/>
                  </a:cubicBezTo>
                  <a:cubicBezTo>
                    <a:pt x="8229" y="15055"/>
                    <a:pt x="4114" y="183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7436834" y="4823950"/>
              <a:ext cx="61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7651505" y="4892952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1706702" y="6965650"/>
              <a:ext cx="269743" cy="419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464" fill="norm" stroke="1" extrusionOk="0">
                  <a:moveTo>
                    <a:pt x="17799" y="4969"/>
                  </a:moveTo>
                  <a:cubicBezTo>
                    <a:pt x="16992" y="4577"/>
                    <a:pt x="16184" y="4184"/>
                    <a:pt x="15276" y="3988"/>
                  </a:cubicBezTo>
                  <a:cubicBezTo>
                    <a:pt x="14368" y="3791"/>
                    <a:pt x="13358" y="3791"/>
                    <a:pt x="11440" y="4642"/>
                  </a:cubicBezTo>
                  <a:cubicBezTo>
                    <a:pt x="9523" y="5493"/>
                    <a:pt x="6697" y="7195"/>
                    <a:pt x="4678" y="8766"/>
                  </a:cubicBezTo>
                  <a:cubicBezTo>
                    <a:pt x="2659" y="10337"/>
                    <a:pt x="1448" y="11777"/>
                    <a:pt x="741" y="13020"/>
                  </a:cubicBezTo>
                  <a:cubicBezTo>
                    <a:pt x="35" y="14264"/>
                    <a:pt x="-167" y="15311"/>
                    <a:pt x="136" y="16097"/>
                  </a:cubicBezTo>
                  <a:cubicBezTo>
                    <a:pt x="439" y="16882"/>
                    <a:pt x="1246" y="17406"/>
                    <a:pt x="2659" y="17471"/>
                  </a:cubicBezTo>
                  <a:cubicBezTo>
                    <a:pt x="4072" y="17537"/>
                    <a:pt x="6091" y="17144"/>
                    <a:pt x="9018" y="15835"/>
                  </a:cubicBezTo>
                  <a:cubicBezTo>
                    <a:pt x="11945" y="14526"/>
                    <a:pt x="15781" y="12300"/>
                    <a:pt x="18001" y="10337"/>
                  </a:cubicBezTo>
                  <a:cubicBezTo>
                    <a:pt x="20222" y="8373"/>
                    <a:pt x="20827" y="6671"/>
                    <a:pt x="21130" y="5428"/>
                  </a:cubicBezTo>
                  <a:cubicBezTo>
                    <a:pt x="21433" y="4184"/>
                    <a:pt x="21433" y="3399"/>
                    <a:pt x="20424" y="2548"/>
                  </a:cubicBezTo>
                  <a:cubicBezTo>
                    <a:pt x="19414" y="1697"/>
                    <a:pt x="17396" y="780"/>
                    <a:pt x="15377" y="322"/>
                  </a:cubicBezTo>
                  <a:cubicBezTo>
                    <a:pt x="13358" y="-136"/>
                    <a:pt x="11340" y="-136"/>
                    <a:pt x="9624" y="519"/>
                  </a:cubicBezTo>
                  <a:cubicBezTo>
                    <a:pt x="7908" y="1173"/>
                    <a:pt x="6495" y="2482"/>
                    <a:pt x="5788" y="3857"/>
                  </a:cubicBezTo>
                  <a:cubicBezTo>
                    <a:pt x="5082" y="5231"/>
                    <a:pt x="5082" y="6671"/>
                    <a:pt x="6596" y="8242"/>
                  </a:cubicBezTo>
                  <a:cubicBezTo>
                    <a:pt x="8110" y="9813"/>
                    <a:pt x="11138" y="11515"/>
                    <a:pt x="13257" y="13413"/>
                  </a:cubicBezTo>
                  <a:cubicBezTo>
                    <a:pt x="15377" y="15311"/>
                    <a:pt x="16588" y="17406"/>
                    <a:pt x="16689" y="18780"/>
                  </a:cubicBezTo>
                  <a:cubicBezTo>
                    <a:pt x="16790" y="20155"/>
                    <a:pt x="15781" y="20809"/>
                    <a:pt x="14771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2058765" y="7269672"/>
              <a:ext cx="1894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200"/>
                    <a:pt x="3818" y="10400"/>
                    <a:pt x="1118" y="14000"/>
                  </a:cubicBezTo>
                  <a:cubicBezTo>
                    <a:pt x="-1582" y="17600"/>
                    <a:pt x="1118" y="1960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2215716" y="7144284"/>
              <a:ext cx="138004" cy="33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6" fill="norm" stroke="1" extrusionOk="0">
                  <a:moveTo>
                    <a:pt x="0" y="20156"/>
                  </a:moveTo>
                  <a:cubicBezTo>
                    <a:pt x="800" y="12442"/>
                    <a:pt x="1600" y="4727"/>
                    <a:pt x="3200" y="1642"/>
                  </a:cubicBezTo>
                  <a:cubicBezTo>
                    <a:pt x="4800" y="-1444"/>
                    <a:pt x="7200" y="99"/>
                    <a:pt x="10400" y="3956"/>
                  </a:cubicBezTo>
                  <a:cubicBezTo>
                    <a:pt x="13600" y="7813"/>
                    <a:pt x="17600" y="13985"/>
                    <a:pt x="21600" y="20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2223383" y="7269672"/>
              <a:ext cx="21467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7401363" y="1838994"/>
              <a:ext cx="2568084" cy="1462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576" fill="norm" stroke="1" extrusionOk="0">
                  <a:moveTo>
                    <a:pt x="13760" y="2526"/>
                  </a:moveTo>
                  <a:cubicBezTo>
                    <a:pt x="13438" y="2149"/>
                    <a:pt x="13116" y="1772"/>
                    <a:pt x="12687" y="1414"/>
                  </a:cubicBezTo>
                  <a:cubicBezTo>
                    <a:pt x="12258" y="1055"/>
                    <a:pt x="11721" y="716"/>
                    <a:pt x="11130" y="490"/>
                  </a:cubicBezTo>
                  <a:cubicBezTo>
                    <a:pt x="10540" y="264"/>
                    <a:pt x="9896" y="151"/>
                    <a:pt x="9252" y="94"/>
                  </a:cubicBezTo>
                  <a:cubicBezTo>
                    <a:pt x="8607" y="38"/>
                    <a:pt x="7963" y="38"/>
                    <a:pt x="7276" y="188"/>
                  </a:cubicBezTo>
                  <a:cubicBezTo>
                    <a:pt x="6589" y="339"/>
                    <a:pt x="5859" y="641"/>
                    <a:pt x="5161" y="1018"/>
                  </a:cubicBezTo>
                  <a:cubicBezTo>
                    <a:pt x="4463" y="1395"/>
                    <a:pt x="3798" y="1847"/>
                    <a:pt x="3175" y="2431"/>
                  </a:cubicBezTo>
                  <a:cubicBezTo>
                    <a:pt x="2553" y="3016"/>
                    <a:pt x="1973" y="3732"/>
                    <a:pt x="1500" y="4467"/>
                  </a:cubicBezTo>
                  <a:cubicBezTo>
                    <a:pt x="1028" y="5202"/>
                    <a:pt x="663" y="5956"/>
                    <a:pt x="416" y="6842"/>
                  </a:cubicBezTo>
                  <a:cubicBezTo>
                    <a:pt x="169" y="7728"/>
                    <a:pt x="40" y="8746"/>
                    <a:pt x="8" y="9820"/>
                  </a:cubicBezTo>
                  <a:cubicBezTo>
                    <a:pt x="-24" y="10894"/>
                    <a:pt x="40" y="12025"/>
                    <a:pt x="180" y="13081"/>
                  </a:cubicBezTo>
                  <a:cubicBezTo>
                    <a:pt x="320" y="14136"/>
                    <a:pt x="534" y="15116"/>
                    <a:pt x="867" y="16040"/>
                  </a:cubicBezTo>
                  <a:cubicBezTo>
                    <a:pt x="1200" y="16963"/>
                    <a:pt x="1651" y="17830"/>
                    <a:pt x="2091" y="18452"/>
                  </a:cubicBezTo>
                  <a:cubicBezTo>
                    <a:pt x="2531" y="19074"/>
                    <a:pt x="2960" y="19451"/>
                    <a:pt x="3562" y="19828"/>
                  </a:cubicBezTo>
                  <a:cubicBezTo>
                    <a:pt x="4163" y="20205"/>
                    <a:pt x="4936" y="20582"/>
                    <a:pt x="5709" y="20865"/>
                  </a:cubicBezTo>
                  <a:cubicBezTo>
                    <a:pt x="6482" y="21148"/>
                    <a:pt x="7255" y="21336"/>
                    <a:pt x="8038" y="21449"/>
                  </a:cubicBezTo>
                  <a:cubicBezTo>
                    <a:pt x="8822" y="21562"/>
                    <a:pt x="9617" y="21600"/>
                    <a:pt x="10400" y="21562"/>
                  </a:cubicBezTo>
                  <a:cubicBezTo>
                    <a:pt x="11184" y="21525"/>
                    <a:pt x="11957" y="21412"/>
                    <a:pt x="12665" y="21223"/>
                  </a:cubicBezTo>
                  <a:cubicBezTo>
                    <a:pt x="13374" y="21035"/>
                    <a:pt x="14018" y="20771"/>
                    <a:pt x="14694" y="20413"/>
                  </a:cubicBezTo>
                  <a:cubicBezTo>
                    <a:pt x="15371" y="20054"/>
                    <a:pt x="16079" y="19602"/>
                    <a:pt x="16691" y="19112"/>
                  </a:cubicBezTo>
                  <a:cubicBezTo>
                    <a:pt x="17303" y="18622"/>
                    <a:pt x="17819" y="18094"/>
                    <a:pt x="18398" y="17453"/>
                  </a:cubicBezTo>
                  <a:cubicBezTo>
                    <a:pt x="18978" y="16813"/>
                    <a:pt x="19622" y="16059"/>
                    <a:pt x="20127" y="15210"/>
                  </a:cubicBezTo>
                  <a:cubicBezTo>
                    <a:pt x="20631" y="14362"/>
                    <a:pt x="20996" y="13420"/>
                    <a:pt x="21232" y="12553"/>
                  </a:cubicBezTo>
                  <a:cubicBezTo>
                    <a:pt x="21469" y="11686"/>
                    <a:pt x="21576" y="10894"/>
                    <a:pt x="21576" y="9952"/>
                  </a:cubicBezTo>
                  <a:cubicBezTo>
                    <a:pt x="21576" y="9009"/>
                    <a:pt x="21469" y="7916"/>
                    <a:pt x="21286" y="6936"/>
                  </a:cubicBezTo>
                  <a:cubicBezTo>
                    <a:pt x="21104" y="5956"/>
                    <a:pt x="20846" y="5089"/>
                    <a:pt x="20502" y="4222"/>
                  </a:cubicBezTo>
                  <a:cubicBezTo>
                    <a:pt x="20159" y="3355"/>
                    <a:pt x="19729" y="2488"/>
                    <a:pt x="19203" y="1809"/>
                  </a:cubicBezTo>
                  <a:cubicBezTo>
                    <a:pt x="18677" y="1131"/>
                    <a:pt x="18055" y="641"/>
                    <a:pt x="17335" y="358"/>
                  </a:cubicBezTo>
                  <a:cubicBezTo>
                    <a:pt x="16616" y="75"/>
                    <a:pt x="15800" y="0"/>
                    <a:pt x="15049" y="0"/>
                  </a:cubicBezTo>
                  <a:cubicBezTo>
                    <a:pt x="14297" y="0"/>
                    <a:pt x="13610" y="75"/>
                    <a:pt x="13127" y="320"/>
                  </a:cubicBezTo>
                  <a:cubicBezTo>
                    <a:pt x="12644" y="565"/>
                    <a:pt x="12365" y="980"/>
                    <a:pt x="12086" y="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8126849" y="2134934"/>
              <a:ext cx="43728" cy="2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0160" fill="norm" stroke="1" extrusionOk="0">
                  <a:moveTo>
                    <a:pt x="0" y="3960"/>
                  </a:moveTo>
                  <a:cubicBezTo>
                    <a:pt x="6000" y="5760"/>
                    <a:pt x="12000" y="7560"/>
                    <a:pt x="12000" y="8460"/>
                  </a:cubicBezTo>
                  <a:cubicBezTo>
                    <a:pt x="12000" y="9360"/>
                    <a:pt x="6000" y="9360"/>
                    <a:pt x="7800" y="6660"/>
                  </a:cubicBezTo>
                  <a:cubicBezTo>
                    <a:pt x="9600" y="3960"/>
                    <a:pt x="19200" y="-1440"/>
                    <a:pt x="20400" y="360"/>
                  </a:cubicBezTo>
                  <a:cubicBezTo>
                    <a:pt x="21600" y="2160"/>
                    <a:pt x="14400" y="11160"/>
                    <a:pt x="7200" y="20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3190049" y="6964991"/>
              <a:ext cx="147759" cy="519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517" fill="norm" stroke="1" extrusionOk="0">
                  <a:moveTo>
                    <a:pt x="20776" y="1505"/>
                  </a:moveTo>
                  <a:cubicBezTo>
                    <a:pt x="21142" y="976"/>
                    <a:pt x="21508" y="446"/>
                    <a:pt x="20593" y="182"/>
                  </a:cubicBezTo>
                  <a:cubicBezTo>
                    <a:pt x="19677" y="-83"/>
                    <a:pt x="17481" y="-83"/>
                    <a:pt x="14918" y="341"/>
                  </a:cubicBezTo>
                  <a:cubicBezTo>
                    <a:pt x="12355" y="764"/>
                    <a:pt x="9427" y="1611"/>
                    <a:pt x="6864" y="3358"/>
                  </a:cubicBezTo>
                  <a:cubicBezTo>
                    <a:pt x="4301" y="5105"/>
                    <a:pt x="2105" y="7752"/>
                    <a:pt x="1006" y="10505"/>
                  </a:cubicBezTo>
                  <a:cubicBezTo>
                    <a:pt x="-92" y="13258"/>
                    <a:pt x="-92" y="16117"/>
                    <a:pt x="91" y="17864"/>
                  </a:cubicBezTo>
                  <a:cubicBezTo>
                    <a:pt x="274" y="19611"/>
                    <a:pt x="640" y="20246"/>
                    <a:pt x="1555" y="20723"/>
                  </a:cubicBezTo>
                  <a:cubicBezTo>
                    <a:pt x="2471" y="21199"/>
                    <a:pt x="3935" y="21517"/>
                    <a:pt x="5766" y="21517"/>
                  </a:cubicBezTo>
                  <a:cubicBezTo>
                    <a:pt x="7596" y="21517"/>
                    <a:pt x="9793" y="21199"/>
                    <a:pt x="11989" y="20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3595747" y="6932331"/>
              <a:ext cx="3833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3447522" y="7223671"/>
              <a:ext cx="263229" cy="22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3" fill="norm" stroke="1" extrusionOk="0">
                  <a:moveTo>
                    <a:pt x="2097" y="7200"/>
                  </a:moveTo>
                  <a:cubicBezTo>
                    <a:pt x="1049" y="12000"/>
                    <a:pt x="0" y="16800"/>
                    <a:pt x="0" y="19200"/>
                  </a:cubicBezTo>
                  <a:cubicBezTo>
                    <a:pt x="0" y="21600"/>
                    <a:pt x="1049" y="21600"/>
                    <a:pt x="3984" y="18000"/>
                  </a:cubicBezTo>
                  <a:cubicBezTo>
                    <a:pt x="6920" y="14400"/>
                    <a:pt x="11744" y="7200"/>
                    <a:pt x="14994" y="3600"/>
                  </a:cubicBezTo>
                  <a:cubicBezTo>
                    <a:pt x="18245" y="0"/>
                    <a:pt x="1992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3508944" y="7292672"/>
              <a:ext cx="132805" cy="136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350" fill="norm" stroke="1" extrusionOk="0">
                  <a:moveTo>
                    <a:pt x="11397" y="0"/>
                  </a:moveTo>
                  <a:cubicBezTo>
                    <a:pt x="7729" y="5200"/>
                    <a:pt x="4061" y="10400"/>
                    <a:pt x="2023" y="14000"/>
                  </a:cubicBezTo>
                  <a:cubicBezTo>
                    <a:pt x="-14" y="17600"/>
                    <a:pt x="-422" y="19600"/>
                    <a:pt x="393" y="20600"/>
                  </a:cubicBezTo>
                  <a:cubicBezTo>
                    <a:pt x="1208" y="21600"/>
                    <a:pt x="3246" y="21600"/>
                    <a:pt x="6914" y="20600"/>
                  </a:cubicBezTo>
                  <a:cubicBezTo>
                    <a:pt x="10582" y="19600"/>
                    <a:pt x="15880" y="17600"/>
                    <a:pt x="21178" y="15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3604838" y="7354007"/>
              <a:ext cx="36911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600" fill="norm" stroke="1" extrusionOk="0">
                  <a:moveTo>
                    <a:pt x="16478" y="0"/>
                  </a:moveTo>
                  <a:cubicBezTo>
                    <a:pt x="10718" y="3600"/>
                    <a:pt x="4958" y="7200"/>
                    <a:pt x="2078" y="10600"/>
                  </a:cubicBezTo>
                  <a:cubicBezTo>
                    <a:pt x="-802" y="14000"/>
                    <a:pt x="-802" y="17200"/>
                    <a:pt x="2798" y="19000"/>
                  </a:cubicBezTo>
                  <a:cubicBezTo>
                    <a:pt x="6398" y="20800"/>
                    <a:pt x="13598" y="21200"/>
                    <a:pt x="2079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3818086" y="7162336"/>
              <a:ext cx="9967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3856420" y="7162336"/>
              <a:ext cx="7666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4053202" y="7001333"/>
              <a:ext cx="48558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20520" y="0"/>
                  </a:moveTo>
                  <a:cubicBezTo>
                    <a:pt x="12960" y="6075"/>
                    <a:pt x="5400" y="12150"/>
                    <a:pt x="2160" y="15750"/>
                  </a:cubicBezTo>
                  <a:cubicBezTo>
                    <a:pt x="-1080" y="19350"/>
                    <a:pt x="0" y="20475"/>
                    <a:pt x="10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4133850" y="7062667"/>
              <a:ext cx="132391" cy="10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173" fill="norm" stroke="1" extrusionOk="0">
                  <a:moveTo>
                    <a:pt x="10777" y="3161"/>
                  </a:moveTo>
                  <a:cubicBezTo>
                    <a:pt x="8739" y="2634"/>
                    <a:pt x="6701" y="2107"/>
                    <a:pt x="4867" y="3688"/>
                  </a:cubicBezTo>
                  <a:cubicBezTo>
                    <a:pt x="3033" y="5268"/>
                    <a:pt x="1403" y="8956"/>
                    <a:pt x="588" y="12117"/>
                  </a:cubicBezTo>
                  <a:cubicBezTo>
                    <a:pt x="-227" y="15278"/>
                    <a:pt x="-227" y="17912"/>
                    <a:pt x="792" y="19493"/>
                  </a:cubicBezTo>
                  <a:cubicBezTo>
                    <a:pt x="1811" y="21073"/>
                    <a:pt x="3848" y="21600"/>
                    <a:pt x="6905" y="20810"/>
                  </a:cubicBezTo>
                  <a:cubicBezTo>
                    <a:pt x="9962" y="20020"/>
                    <a:pt x="14037" y="17912"/>
                    <a:pt x="16686" y="15805"/>
                  </a:cubicBezTo>
                  <a:cubicBezTo>
                    <a:pt x="19335" y="13698"/>
                    <a:pt x="20558" y="11590"/>
                    <a:pt x="20965" y="8956"/>
                  </a:cubicBezTo>
                  <a:cubicBezTo>
                    <a:pt x="21373" y="6322"/>
                    <a:pt x="20965" y="3161"/>
                    <a:pt x="19335" y="1580"/>
                  </a:cubicBezTo>
                  <a:cubicBezTo>
                    <a:pt x="17705" y="0"/>
                    <a:pt x="14852" y="0"/>
                    <a:pt x="119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4321378" y="7009000"/>
              <a:ext cx="180394" cy="167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418" fill="norm" stroke="1" extrusionOk="0">
                  <a:moveTo>
                    <a:pt x="18068" y="982"/>
                  </a:moveTo>
                  <a:cubicBezTo>
                    <a:pt x="13334" y="4582"/>
                    <a:pt x="8600" y="8182"/>
                    <a:pt x="5641" y="10800"/>
                  </a:cubicBezTo>
                  <a:cubicBezTo>
                    <a:pt x="2682" y="13418"/>
                    <a:pt x="1498" y="15055"/>
                    <a:pt x="759" y="16691"/>
                  </a:cubicBezTo>
                  <a:cubicBezTo>
                    <a:pt x="19" y="18327"/>
                    <a:pt x="-277" y="19964"/>
                    <a:pt x="315" y="20782"/>
                  </a:cubicBezTo>
                  <a:cubicBezTo>
                    <a:pt x="907" y="21600"/>
                    <a:pt x="2386" y="21600"/>
                    <a:pt x="5049" y="20945"/>
                  </a:cubicBezTo>
                  <a:cubicBezTo>
                    <a:pt x="7712" y="20291"/>
                    <a:pt x="11559" y="18982"/>
                    <a:pt x="14665" y="16364"/>
                  </a:cubicBezTo>
                  <a:cubicBezTo>
                    <a:pt x="17772" y="13745"/>
                    <a:pt x="20139" y="9818"/>
                    <a:pt x="20731" y="7364"/>
                  </a:cubicBezTo>
                  <a:cubicBezTo>
                    <a:pt x="21323" y="4909"/>
                    <a:pt x="20139" y="3927"/>
                    <a:pt x="18512" y="2945"/>
                  </a:cubicBezTo>
                  <a:cubicBezTo>
                    <a:pt x="16885" y="1964"/>
                    <a:pt x="14813" y="982"/>
                    <a:pt x="1274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4515768" y="6916998"/>
              <a:ext cx="134904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1" h="21600" fill="norm" stroke="1" extrusionOk="0">
                  <a:moveTo>
                    <a:pt x="7069" y="0"/>
                  </a:moveTo>
                  <a:cubicBezTo>
                    <a:pt x="9033" y="0"/>
                    <a:pt x="10996" y="0"/>
                    <a:pt x="13156" y="678"/>
                  </a:cubicBezTo>
                  <a:cubicBezTo>
                    <a:pt x="15316" y="1357"/>
                    <a:pt x="17673" y="2713"/>
                    <a:pt x="19244" y="5061"/>
                  </a:cubicBezTo>
                  <a:cubicBezTo>
                    <a:pt x="20815" y="7409"/>
                    <a:pt x="21600" y="10748"/>
                    <a:pt x="19244" y="13565"/>
                  </a:cubicBezTo>
                  <a:cubicBezTo>
                    <a:pt x="16887" y="16383"/>
                    <a:pt x="11389" y="18678"/>
                    <a:pt x="7658" y="19930"/>
                  </a:cubicBezTo>
                  <a:cubicBezTo>
                    <a:pt x="3927" y="21183"/>
                    <a:pt x="1964" y="213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5129115" y="7177670"/>
              <a:ext cx="176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" y="14400"/>
                    <a:pt x="1878" y="7200"/>
                    <a:pt x="5478" y="3600"/>
                  </a:cubicBezTo>
                  <a:cubicBezTo>
                    <a:pt x="9078" y="0"/>
                    <a:pt x="1533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5136782" y="7262005"/>
              <a:ext cx="23767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5541828" y="7070324"/>
              <a:ext cx="231303" cy="220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196" fill="norm" stroke="1" extrusionOk="0">
                  <a:moveTo>
                    <a:pt x="824" y="4419"/>
                  </a:moveTo>
                  <a:cubicBezTo>
                    <a:pt x="1059" y="3191"/>
                    <a:pt x="1293" y="1964"/>
                    <a:pt x="1998" y="1105"/>
                  </a:cubicBezTo>
                  <a:cubicBezTo>
                    <a:pt x="2702" y="246"/>
                    <a:pt x="3876" y="-245"/>
                    <a:pt x="5520" y="123"/>
                  </a:cubicBezTo>
                  <a:cubicBezTo>
                    <a:pt x="7163" y="491"/>
                    <a:pt x="9276" y="1719"/>
                    <a:pt x="10215" y="3560"/>
                  </a:cubicBezTo>
                  <a:cubicBezTo>
                    <a:pt x="11154" y="5401"/>
                    <a:pt x="10920" y="7855"/>
                    <a:pt x="9276" y="10432"/>
                  </a:cubicBezTo>
                  <a:cubicBezTo>
                    <a:pt x="7633" y="13010"/>
                    <a:pt x="4580" y="15710"/>
                    <a:pt x="2585" y="17550"/>
                  </a:cubicBezTo>
                  <a:cubicBezTo>
                    <a:pt x="589" y="19391"/>
                    <a:pt x="-350" y="20373"/>
                    <a:pt x="120" y="20864"/>
                  </a:cubicBezTo>
                  <a:cubicBezTo>
                    <a:pt x="589" y="21355"/>
                    <a:pt x="2467" y="21355"/>
                    <a:pt x="6224" y="20496"/>
                  </a:cubicBezTo>
                  <a:cubicBezTo>
                    <a:pt x="9980" y="19637"/>
                    <a:pt x="15615" y="17919"/>
                    <a:pt x="2125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5836532" y="7086695"/>
              <a:ext cx="89936" cy="274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520" fill="norm" stroke="1" extrusionOk="0">
                  <a:moveTo>
                    <a:pt x="21115" y="1120"/>
                  </a:moveTo>
                  <a:cubicBezTo>
                    <a:pt x="17515" y="720"/>
                    <a:pt x="13915" y="320"/>
                    <a:pt x="10315" y="120"/>
                  </a:cubicBezTo>
                  <a:cubicBezTo>
                    <a:pt x="6715" y="-80"/>
                    <a:pt x="3115" y="-80"/>
                    <a:pt x="1315" y="520"/>
                  </a:cubicBezTo>
                  <a:cubicBezTo>
                    <a:pt x="-485" y="1120"/>
                    <a:pt x="-485" y="2320"/>
                    <a:pt x="1615" y="3720"/>
                  </a:cubicBezTo>
                  <a:cubicBezTo>
                    <a:pt x="3715" y="5120"/>
                    <a:pt x="7915" y="6720"/>
                    <a:pt x="11515" y="9120"/>
                  </a:cubicBezTo>
                  <a:cubicBezTo>
                    <a:pt x="15115" y="11520"/>
                    <a:pt x="18115" y="14720"/>
                    <a:pt x="16915" y="16920"/>
                  </a:cubicBezTo>
                  <a:cubicBezTo>
                    <a:pt x="15715" y="19120"/>
                    <a:pt x="10315" y="20320"/>
                    <a:pt x="4915" y="21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5757796" y="7062667"/>
              <a:ext cx="32967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51" y="14400"/>
                    <a:pt x="7702" y="7200"/>
                    <a:pt x="11302" y="3600"/>
                  </a:cubicBezTo>
                  <a:cubicBezTo>
                    <a:pt x="14902" y="0"/>
                    <a:pt x="1825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6371582" y="7071612"/>
              <a:ext cx="151298" cy="495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92" fill="norm" stroke="1" extrusionOk="0">
                  <a:moveTo>
                    <a:pt x="5338" y="8253"/>
                  </a:moveTo>
                  <a:cubicBezTo>
                    <a:pt x="4258" y="10136"/>
                    <a:pt x="3178" y="12019"/>
                    <a:pt x="2458" y="13957"/>
                  </a:cubicBezTo>
                  <a:cubicBezTo>
                    <a:pt x="1738" y="15896"/>
                    <a:pt x="1378" y="17890"/>
                    <a:pt x="1018" y="19274"/>
                  </a:cubicBezTo>
                  <a:cubicBezTo>
                    <a:pt x="658" y="20659"/>
                    <a:pt x="298" y="21434"/>
                    <a:pt x="118" y="21490"/>
                  </a:cubicBezTo>
                  <a:cubicBezTo>
                    <a:pt x="-62" y="21545"/>
                    <a:pt x="-62" y="20880"/>
                    <a:pt x="298" y="18499"/>
                  </a:cubicBezTo>
                  <a:cubicBezTo>
                    <a:pt x="658" y="16117"/>
                    <a:pt x="1378" y="12019"/>
                    <a:pt x="2638" y="8862"/>
                  </a:cubicBezTo>
                  <a:cubicBezTo>
                    <a:pt x="3898" y="5705"/>
                    <a:pt x="5698" y="3490"/>
                    <a:pt x="7318" y="2160"/>
                  </a:cubicBezTo>
                  <a:cubicBezTo>
                    <a:pt x="8938" y="831"/>
                    <a:pt x="10378" y="388"/>
                    <a:pt x="12178" y="167"/>
                  </a:cubicBezTo>
                  <a:cubicBezTo>
                    <a:pt x="13978" y="-55"/>
                    <a:pt x="16138" y="-55"/>
                    <a:pt x="17758" y="167"/>
                  </a:cubicBezTo>
                  <a:cubicBezTo>
                    <a:pt x="19378" y="388"/>
                    <a:pt x="20458" y="831"/>
                    <a:pt x="20998" y="1773"/>
                  </a:cubicBezTo>
                  <a:cubicBezTo>
                    <a:pt x="21538" y="2714"/>
                    <a:pt x="21538" y="4154"/>
                    <a:pt x="19738" y="5373"/>
                  </a:cubicBezTo>
                  <a:cubicBezTo>
                    <a:pt x="17938" y="6591"/>
                    <a:pt x="14338" y="7588"/>
                    <a:pt x="10738" y="8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6562815" y="7095537"/>
              <a:ext cx="90125" cy="19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1078" fill="norm" stroke="1" extrusionOk="0">
                  <a:moveTo>
                    <a:pt x="0" y="8174"/>
                  </a:moveTo>
                  <a:cubicBezTo>
                    <a:pt x="2919" y="7893"/>
                    <a:pt x="5838" y="7613"/>
                    <a:pt x="9340" y="7051"/>
                  </a:cubicBezTo>
                  <a:cubicBezTo>
                    <a:pt x="12843" y="6490"/>
                    <a:pt x="16930" y="5649"/>
                    <a:pt x="18973" y="4387"/>
                  </a:cubicBezTo>
                  <a:cubicBezTo>
                    <a:pt x="21016" y="3124"/>
                    <a:pt x="21016" y="1441"/>
                    <a:pt x="19557" y="600"/>
                  </a:cubicBezTo>
                  <a:cubicBezTo>
                    <a:pt x="18097" y="-242"/>
                    <a:pt x="15178" y="-242"/>
                    <a:pt x="11967" y="880"/>
                  </a:cubicBezTo>
                  <a:cubicBezTo>
                    <a:pt x="8757" y="2002"/>
                    <a:pt x="5254" y="4246"/>
                    <a:pt x="2919" y="6911"/>
                  </a:cubicBezTo>
                  <a:cubicBezTo>
                    <a:pt x="584" y="9576"/>
                    <a:pt x="-584" y="12662"/>
                    <a:pt x="875" y="15187"/>
                  </a:cubicBezTo>
                  <a:cubicBezTo>
                    <a:pt x="2335" y="17711"/>
                    <a:pt x="6421" y="19675"/>
                    <a:pt x="9924" y="20516"/>
                  </a:cubicBezTo>
                  <a:cubicBezTo>
                    <a:pt x="13427" y="21358"/>
                    <a:pt x="16346" y="21077"/>
                    <a:pt x="19265" y="20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6723818" y="7093335"/>
              <a:ext cx="145671" cy="137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fill="norm" stroke="1" extrusionOk="0">
                  <a:moveTo>
                    <a:pt x="0" y="8247"/>
                  </a:moveTo>
                  <a:cubicBezTo>
                    <a:pt x="1895" y="7462"/>
                    <a:pt x="3789" y="6676"/>
                    <a:pt x="5305" y="7069"/>
                  </a:cubicBezTo>
                  <a:cubicBezTo>
                    <a:pt x="6821" y="7462"/>
                    <a:pt x="7958" y="9033"/>
                    <a:pt x="8905" y="10800"/>
                  </a:cubicBezTo>
                  <a:cubicBezTo>
                    <a:pt x="9853" y="12567"/>
                    <a:pt x="10611" y="14531"/>
                    <a:pt x="10989" y="16495"/>
                  </a:cubicBezTo>
                  <a:cubicBezTo>
                    <a:pt x="11368" y="18458"/>
                    <a:pt x="11368" y="20422"/>
                    <a:pt x="10421" y="21011"/>
                  </a:cubicBezTo>
                  <a:cubicBezTo>
                    <a:pt x="9474" y="21600"/>
                    <a:pt x="7579" y="20815"/>
                    <a:pt x="6632" y="19244"/>
                  </a:cubicBezTo>
                  <a:cubicBezTo>
                    <a:pt x="5684" y="17673"/>
                    <a:pt x="5684" y="15316"/>
                    <a:pt x="7200" y="12371"/>
                  </a:cubicBezTo>
                  <a:cubicBezTo>
                    <a:pt x="8716" y="9425"/>
                    <a:pt x="11747" y="5891"/>
                    <a:pt x="14400" y="3731"/>
                  </a:cubicBezTo>
                  <a:cubicBezTo>
                    <a:pt x="17053" y="1571"/>
                    <a:pt x="19326" y="78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6920153" y="7105630"/>
              <a:ext cx="339127" cy="139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046" fill="norm" stroke="1" extrusionOk="0">
                  <a:moveTo>
                    <a:pt x="5992" y="6244"/>
                  </a:moveTo>
                  <a:cubicBezTo>
                    <a:pt x="5992" y="4316"/>
                    <a:pt x="5992" y="2387"/>
                    <a:pt x="5589" y="1230"/>
                  </a:cubicBezTo>
                  <a:cubicBezTo>
                    <a:pt x="5186" y="73"/>
                    <a:pt x="4380" y="-313"/>
                    <a:pt x="3655" y="266"/>
                  </a:cubicBezTo>
                  <a:cubicBezTo>
                    <a:pt x="2930" y="844"/>
                    <a:pt x="2285" y="2387"/>
                    <a:pt x="1640" y="5087"/>
                  </a:cubicBezTo>
                  <a:cubicBezTo>
                    <a:pt x="995" y="7787"/>
                    <a:pt x="351" y="11644"/>
                    <a:pt x="109" y="14537"/>
                  </a:cubicBezTo>
                  <a:cubicBezTo>
                    <a:pt x="-133" y="17430"/>
                    <a:pt x="28" y="19358"/>
                    <a:pt x="592" y="20323"/>
                  </a:cubicBezTo>
                  <a:cubicBezTo>
                    <a:pt x="1157" y="21287"/>
                    <a:pt x="2124" y="21287"/>
                    <a:pt x="3736" y="20323"/>
                  </a:cubicBezTo>
                  <a:cubicBezTo>
                    <a:pt x="5348" y="19358"/>
                    <a:pt x="7604" y="17430"/>
                    <a:pt x="9055" y="15501"/>
                  </a:cubicBezTo>
                  <a:cubicBezTo>
                    <a:pt x="10506" y="13573"/>
                    <a:pt x="11151" y="11644"/>
                    <a:pt x="11554" y="9716"/>
                  </a:cubicBezTo>
                  <a:cubicBezTo>
                    <a:pt x="11957" y="7787"/>
                    <a:pt x="12118" y="5858"/>
                    <a:pt x="11795" y="4701"/>
                  </a:cubicBezTo>
                  <a:cubicBezTo>
                    <a:pt x="11473" y="3544"/>
                    <a:pt x="10667" y="3158"/>
                    <a:pt x="9861" y="3544"/>
                  </a:cubicBezTo>
                  <a:cubicBezTo>
                    <a:pt x="9055" y="3930"/>
                    <a:pt x="8249" y="5087"/>
                    <a:pt x="7604" y="6630"/>
                  </a:cubicBezTo>
                  <a:cubicBezTo>
                    <a:pt x="6960" y="8173"/>
                    <a:pt x="6476" y="10101"/>
                    <a:pt x="6234" y="12030"/>
                  </a:cubicBezTo>
                  <a:cubicBezTo>
                    <a:pt x="5992" y="13958"/>
                    <a:pt x="5992" y="15887"/>
                    <a:pt x="6798" y="16851"/>
                  </a:cubicBezTo>
                  <a:cubicBezTo>
                    <a:pt x="7604" y="17816"/>
                    <a:pt x="9216" y="17816"/>
                    <a:pt x="10586" y="17237"/>
                  </a:cubicBezTo>
                  <a:cubicBezTo>
                    <a:pt x="11957" y="16658"/>
                    <a:pt x="13085" y="15501"/>
                    <a:pt x="14052" y="14344"/>
                  </a:cubicBezTo>
                  <a:cubicBezTo>
                    <a:pt x="15019" y="13187"/>
                    <a:pt x="15825" y="12030"/>
                    <a:pt x="15986" y="12223"/>
                  </a:cubicBezTo>
                  <a:cubicBezTo>
                    <a:pt x="16148" y="12416"/>
                    <a:pt x="15664" y="13958"/>
                    <a:pt x="15180" y="15501"/>
                  </a:cubicBezTo>
                  <a:cubicBezTo>
                    <a:pt x="14697" y="17044"/>
                    <a:pt x="14213" y="18587"/>
                    <a:pt x="14133" y="18394"/>
                  </a:cubicBezTo>
                  <a:cubicBezTo>
                    <a:pt x="14052" y="18201"/>
                    <a:pt x="14374" y="16273"/>
                    <a:pt x="15261" y="13766"/>
                  </a:cubicBezTo>
                  <a:cubicBezTo>
                    <a:pt x="16148" y="11258"/>
                    <a:pt x="17598" y="8173"/>
                    <a:pt x="18727" y="6630"/>
                  </a:cubicBezTo>
                  <a:cubicBezTo>
                    <a:pt x="19855" y="5087"/>
                    <a:pt x="20661" y="5087"/>
                    <a:pt x="21064" y="6437"/>
                  </a:cubicBezTo>
                  <a:cubicBezTo>
                    <a:pt x="21467" y="7787"/>
                    <a:pt x="21467" y="10487"/>
                    <a:pt x="21225" y="12801"/>
                  </a:cubicBezTo>
                  <a:cubicBezTo>
                    <a:pt x="20983" y="15116"/>
                    <a:pt x="20500" y="17044"/>
                    <a:pt x="20339" y="18201"/>
                  </a:cubicBezTo>
                  <a:cubicBezTo>
                    <a:pt x="20177" y="19358"/>
                    <a:pt x="20339" y="19744"/>
                    <a:pt x="20500" y="20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7311609" y="6836391"/>
              <a:ext cx="485568" cy="404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5571" y="613"/>
                  </a:moveTo>
                  <a:cubicBezTo>
                    <a:pt x="4434" y="2638"/>
                    <a:pt x="3297" y="4663"/>
                    <a:pt x="2444" y="7363"/>
                  </a:cubicBezTo>
                  <a:cubicBezTo>
                    <a:pt x="1592" y="10063"/>
                    <a:pt x="1023" y="13438"/>
                    <a:pt x="739" y="15530"/>
                  </a:cubicBezTo>
                  <a:cubicBezTo>
                    <a:pt x="455" y="17623"/>
                    <a:pt x="455" y="18433"/>
                    <a:pt x="512" y="19175"/>
                  </a:cubicBezTo>
                  <a:cubicBezTo>
                    <a:pt x="568" y="19918"/>
                    <a:pt x="682" y="20593"/>
                    <a:pt x="1080" y="20998"/>
                  </a:cubicBezTo>
                  <a:cubicBezTo>
                    <a:pt x="1478" y="21403"/>
                    <a:pt x="2160" y="21538"/>
                    <a:pt x="2558" y="21201"/>
                  </a:cubicBezTo>
                  <a:cubicBezTo>
                    <a:pt x="2956" y="20863"/>
                    <a:pt x="3069" y="20053"/>
                    <a:pt x="2785" y="18973"/>
                  </a:cubicBezTo>
                  <a:cubicBezTo>
                    <a:pt x="2501" y="17893"/>
                    <a:pt x="1819" y="16543"/>
                    <a:pt x="1194" y="15666"/>
                  </a:cubicBezTo>
                  <a:cubicBezTo>
                    <a:pt x="568" y="14788"/>
                    <a:pt x="0" y="14383"/>
                    <a:pt x="0" y="14181"/>
                  </a:cubicBezTo>
                  <a:cubicBezTo>
                    <a:pt x="0" y="13978"/>
                    <a:pt x="568" y="13978"/>
                    <a:pt x="1478" y="14248"/>
                  </a:cubicBezTo>
                  <a:cubicBezTo>
                    <a:pt x="2387" y="14518"/>
                    <a:pt x="3638" y="15058"/>
                    <a:pt x="4491" y="15531"/>
                  </a:cubicBezTo>
                  <a:cubicBezTo>
                    <a:pt x="5343" y="16003"/>
                    <a:pt x="5798" y="16408"/>
                    <a:pt x="5968" y="17083"/>
                  </a:cubicBezTo>
                  <a:cubicBezTo>
                    <a:pt x="6139" y="17758"/>
                    <a:pt x="6025" y="18703"/>
                    <a:pt x="5912" y="18838"/>
                  </a:cubicBezTo>
                  <a:cubicBezTo>
                    <a:pt x="5798" y="18973"/>
                    <a:pt x="5684" y="18298"/>
                    <a:pt x="6196" y="16678"/>
                  </a:cubicBezTo>
                  <a:cubicBezTo>
                    <a:pt x="6707" y="15058"/>
                    <a:pt x="7844" y="12493"/>
                    <a:pt x="9436" y="9725"/>
                  </a:cubicBezTo>
                  <a:cubicBezTo>
                    <a:pt x="11027" y="6958"/>
                    <a:pt x="13074" y="3988"/>
                    <a:pt x="14267" y="2233"/>
                  </a:cubicBezTo>
                  <a:cubicBezTo>
                    <a:pt x="15461" y="478"/>
                    <a:pt x="15802" y="-62"/>
                    <a:pt x="15916" y="6"/>
                  </a:cubicBezTo>
                  <a:cubicBezTo>
                    <a:pt x="16029" y="73"/>
                    <a:pt x="15916" y="748"/>
                    <a:pt x="15291" y="2773"/>
                  </a:cubicBezTo>
                  <a:cubicBezTo>
                    <a:pt x="14665" y="4798"/>
                    <a:pt x="13528" y="8173"/>
                    <a:pt x="12789" y="10873"/>
                  </a:cubicBezTo>
                  <a:cubicBezTo>
                    <a:pt x="12051" y="13573"/>
                    <a:pt x="11709" y="15598"/>
                    <a:pt x="11539" y="16948"/>
                  </a:cubicBezTo>
                  <a:cubicBezTo>
                    <a:pt x="11368" y="18298"/>
                    <a:pt x="11368" y="18973"/>
                    <a:pt x="11709" y="19446"/>
                  </a:cubicBezTo>
                  <a:cubicBezTo>
                    <a:pt x="12051" y="19918"/>
                    <a:pt x="12733" y="20188"/>
                    <a:pt x="13926" y="19716"/>
                  </a:cubicBezTo>
                  <a:cubicBezTo>
                    <a:pt x="15120" y="19243"/>
                    <a:pt x="16825" y="18028"/>
                    <a:pt x="17962" y="17016"/>
                  </a:cubicBezTo>
                  <a:cubicBezTo>
                    <a:pt x="19099" y="16003"/>
                    <a:pt x="19667" y="15193"/>
                    <a:pt x="19724" y="14585"/>
                  </a:cubicBezTo>
                  <a:cubicBezTo>
                    <a:pt x="19781" y="13978"/>
                    <a:pt x="19326" y="13573"/>
                    <a:pt x="18701" y="13573"/>
                  </a:cubicBezTo>
                  <a:cubicBezTo>
                    <a:pt x="18076" y="13573"/>
                    <a:pt x="17280" y="13978"/>
                    <a:pt x="16768" y="14788"/>
                  </a:cubicBezTo>
                  <a:cubicBezTo>
                    <a:pt x="16257" y="15598"/>
                    <a:pt x="16029" y="16813"/>
                    <a:pt x="16882" y="17826"/>
                  </a:cubicBezTo>
                  <a:cubicBezTo>
                    <a:pt x="17735" y="18838"/>
                    <a:pt x="19667" y="19648"/>
                    <a:pt x="21600" y="20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1604925" y="7731522"/>
              <a:ext cx="255562" cy="381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18576" y="1624"/>
                  </a:moveTo>
                  <a:cubicBezTo>
                    <a:pt x="17496" y="1336"/>
                    <a:pt x="16416" y="1048"/>
                    <a:pt x="14904" y="1336"/>
                  </a:cubicBezTo>
                  <a:cubicBezTo>
                    <a:pt x="13392" y="1624"/>
                    <a:pt x="11448" y="2488"/>
                    <a:pt x="9180" y="4216"/>
                  </a:cubicBezTo>
                  <a:cubicBezTo>
                    <a:pt x="6912" y="5944"/>
                    <a:pt x="4320" y="8536"/>
                    <a:pt x="2592" y="10984"/>
                  </a:cubicBezTo>
                  <a:cubicBezTo>
                    <a:pt x="864" y="13432"/>
                    <a:pt x="0" y="15736"/>
                    <a:pt x="0" y="17248"/>
                  </a:cubicBezTo>
                  <a:cubicBezTo>
                    <a:pt x="0" y="18760"/>
                    <a:pt x="864" y="19480"/>
                    <a:pt x="2700" y="19624"/>
                  </a:cubicBezTo>
                  <a:cubicBezTo>
                    <a:pt x="4536" y="19768"/>
                    <a:pt x="7344" y="19336"/>
                    <a:pt x="10368" y="17680"/>
                  </a:cubicBezTo>
                  <a:cubicBezTo>
                    <a:pt x="13392" y="16024"/>
                    <a:pt x="16632" y="13144"/>
                    <a:pt x="18684" y="10264"/>
                  </a:cubicBezTo>
                  <a:cubicBezTo>
                    <a:pt x="20736" y="7384"/>
                    <a:pt x="21600" y="4504"/>
                    <a:pt x="21600" y="2776"/>
                  </a:cubicBezTo>
                  <a:cubicBezTo>
                    <a:pt x="21600" y="1048"/>
                    <a:pt x="20736" y="472"/>
                    <a:pt x="19008" y="184"/>
                  </a:cubicBezTo>
                  <a:cubicBezTo>
                    <a:pt x="17280" y="-104"/>
                    <a:pt x="14688" y="-104"/>
                    <a:pt x="12528" y="544"/>
                  </a:cubicBezTo>
                  <a:cubicBezTo>
                    <a:pt x="10368" y="1192"/>
                    <a:pt x="8640" y="2488"/>
                    <a:pt x="7668" y="3856"/>
                  </a:cubicBezTo>
                  <a:cubicBezTo>
                    <a:pt x="6696" y="5224"/>
                    <a:pt x="6480" y="6664"/>
                    <a:pt x="7020" y="8104"/>
                  </a:cubicBezTo>
                  <a:cubicBezTo>
                    <a:pt x="7560" y="9544"/>
                    <a:pt x="8856" y="10984"/>
                    <a:pt x="10584" y="12424"/>
                  </a:cubicBezTo>
                  <a:cubicBezTo>
                    <a:pt x="12312" y="13864"/>
                    <a:pt x="14472" y="15304"/>
                    <a:pt x="15552" y="16816"/>
                  </a:cubicBezTo>
                  <a:cubicBezTo>
                    <a:pt x="16632" y="18328"/>
                    <a:pt x="16632" y="19912"/>
                    <a:pt x="16632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1817040" y="7984059"/>
              <a:ext cx="268341" cy="185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0" fill="norm" stroke="1" extrusionOk="0">
                  <a:moveTo>
                    <a:pt x="0" y="5030"/>
                  </a:moveTo>
                  <a:cubicBezTo>
                    <a:pt x="411" y="3590"/>
                    <a:pt x="823" y="2150"/>
                    <a:pt x="2263" y="1142"/>
                  </a:cubicBezTo>
                  <a:cubicBezTo>
                    <a:pt x="3703" y="134"/>
                    <a:pt x="6171" y="-442"/>
                    <a:pt x="8126" y="422"/>
                  </a:cubicBezTo>
                  <a:cubicBezTo>
                    <a:pt x="10080" y="1286"/>
                    <a:pt x="11520" y="3590"/>
                    <a:pt x="11520" y="6614"/>
                  </a:cubicBezTo>
                  <a:cubicBezTo>
                    <a:pt x="11520" y="9638"/>
                    <a:pt x="10080" y="13382"/>
                    <a:pt x="8846" y="15974"/>
                  </a:cubicBezTo>
                  <a:cubicBezTo>
                    <a:pt x="7611" y="18566"/>
                    <a:pt x="6583" y="20006"/>
                    <a:pt x="6686" y="20582"/>
                  </a:cubicBezTo>
                  <a:cubicBezTo>
                    <a:pt x="6789" y="21158"/>
                    <a:pt x="8023" y="20870"/>
                    <a:pt x="10697" y="19430"/>
                  </a:cubicBezTo>
                  <a:cubicBezTo>
                    <a:pt x="13371" y="17990"/>
                    <a:pt x="17486" y="15398"/>
                    <a:pt x="21600" y="128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2177382" y="7967354"/>
              <a:ext cx="92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2185049" y="8028689"/>
              <a:ext cx="207005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3235406" y="7797228"/>
              <a:ext cx="184005" cy="454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20700" y="793"/>
                  </a:moveTo>
                  <a:cubicBezTo>
                    <a:pt x="19500" y="431"/>
                    <a:pt x="18300" y="69"/>
                    <a:pt x="16950" y="8"/>
                  </a:cubicBezTo>
                  <a:cubicBezTo>
                    <a:pt x="15600" y="-52"/>
                    <a:pt x="14100" y="189"/>
                    <a:pt x="11550" y="1456"/>
                  </a:cubicBezTo>
                  <a:cubicBezTo>
                    <a:pt x="9000" y="2723"/>
                    <a:pt x="5400" y="5016"/>
                    <a:pt x="3150" y="7792"/>
                  </a:cubicBezTo>
                  <a:cubicBezTo>
                    <a:pt x="900" y="10567"/>
                    <a:pt x="0" y="13825"/>
                    <a:pt x="0" y="16118"/>
                  </a:cubicBezTo>
                  <a:cubicBezTo>
                    <a:pt x="0" y="18411"/>
                    <a:pt x="900" y="19738"/>
                    <a:pt x="3900" y="20522"/>
                  </a:cubicBezTo>
                  <a:cubicBezTo>
                    <a:pt x="6900" y="21307"/>
                    <a:pt x="12000" y="21548"/>
                    <a:pt x="15300" y="21427"/>
                  </a:cubicBezTo>
                  <a:cubicBezTo>
                    <a:pt x="18600" y="21307"/>
                    <a:pt x="20100" y="20824"/>
                    <a:pt x="21600" y="20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3519931" y="7807310"/>
              <a:ext cx="160152" cy="163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223" fill="norm" stroke="1" extrusionOk="0">
                  <a:moveTo>
                    <a:pt x="900" y="4860"/>
                  </a:moveTo>
                  <a:cubicBezTo>
                    <a:pt x="225" y="3198"/>
                    <a:pt x="-450" y="1537"/>
                    <a:pt x="394" y="706"/>
                  </a:cubicBezTo>
                  <a:cubicBezTo>
                    <a:pt x="1238" y="-125"/>
                    <a:pt x="3600" y="-125"/>
                    <a:pt x="5625" y="207"/>
                  </a:cubicBezTo>
                  <a:cubicBezTo>
                    <a:pt x="7650" y="540"/>
                    <a:pt x="9338" y="1204"/>
                    <a:pt x="10688" y="3032"/>
                  </a:cubicBezTo>
                  <a:cubicBezTo>
                    <a:pt x="12038" y="4860"/>
                    <a:pt x="13050" y="7850"/>
                    <a:pt x="12038" y="10509"/>
                  </a:cubicBezTo>
                  <a:cubicBezTo>
                    <a:pt x="11025" y="13167"/>
                    <a:pt x="7988" y="15493"/>
                    <a:pt x="5963" y="17321"/>
                  </a:cubicBezTo>
                  <a:cubicBezTo>
                    <a:pt x="3938" y="19149"/>
                    <a:pt x="2925" y="20478"/>
                    <a:pt x="3600" y="20977"/>
                  </a:cubicBezTo>
                  <a:cubicBezTo>
                    <a:pt x="4275" y="21475"/>
                    <a:pt x="6638" y="21143"/>
                    <a:pt x="9844" y="20644"/>
                  </a:cubicBezTo>
                  <a:cubicBezTo>
                    <a:pt x="13050" y="20146"/>
                    <a:pt x="17100" y="19481"/>
                    <a:pt x="21150" y="18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3503745" y="8090024"/>
              <a:ext cx="1610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3630568" y="8136025"/>
              <a:ext cx="103183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600" fill="norm" stroke="1" extrusionOk="0">
                  <a:moveTo>
                    <a:pt x="3886" y="0"/>
                  </a:moveTo>
                  <a:cubicBezTo>
                    <a:pt x="2305" y="2118"/>
                    <a:pt x="725" y="4235"/>
                    <a:pt x="198" y="6353"/>
                  </a:cubicBezTo>
                  <a:cubicBezTo>
                    <a:pt x="-329" y="8471"/>
                    <a:pt x="198" y="10588"/>
                    <a:pt x="1778" y="11647"/>
                  </a:cubicBezTo>
                  <a:cubicBezTo>
                    <a:pt x="3359" y="12706"/>
                    <a:pt x="5993" y="12706"/>
                    <a:pt x="9417" y="11647"/>
                  </a:cubicBezTo>
                  <a:cubicBezTo>
                    <a:pt x="12842" y="10588"/>
                    <a:pt x="17056" y="8471"/>
                    <a:pt x="18900" y="8682"/>
                  </a:cubicBezTo>
                  <a:cubicBezTo>
                    <a:pt x="20744" y="8894"/>
                    <a:pt x="20217" y="11435"/>
                    <a:pt x="19690" y="13765"/>
                  </a:cubicBezTo>
                  <a:cubicBezTo>
                    <a:pt x="19164" y="16094"/>
                    <a:pt x="18637" y="18212"/>
                    <a:pt x="18900" y="19482"/>
                  </a:cubicBezTo>
                  <a:cubicBezTo>
                    <a:pt x="19164" y="20753"/>
                    <a:pt x="20217" y="21176"/>
                    <a:pt x="212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3825753" y="7959687"/>
              <a:ext cx="115003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3834562" y="7967354"/>
              <a:ext cx="129195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600" fill="norm" stroke="1" extrusionOk="0">
                  <a:moveTo>
                    <a:pt x="21411" y="0"/>
                  </a:moveTo>
                  <a:cubicBezTo>
                    <a:pt x="15058" y="4200"/>
                    <a:pt x="8705" y="8400"/>
                    <a:pt x="4893" y="11550"/>
                  </a:cubicBezTo>
                  <a:cubicBezTo>
                    <a:pt x="1082" y="14700"/>
                    <a:pt x="-189" y="16800"/>
                    <a:pt x="23" y="18300"/>
                  </a:cubicBezTo>
                  <a:cubicBezTo>
                    <a:pt x="235" y="19800"/>
                    <a:pt x="1929" y="20700"/>
                    <a:pt x="36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4063424" y="7913686"/>
              <a:ext cx="46003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4155952" y="7921353"/>
              <a:ext cx="94429" cy="6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4" h="21287" fill="norm" stroke="1" extrusionOk="0">
                  <a:moveTo>
                    <a:pt x="18163" y="0"/>
                  </a:moveTo>
                  <a:cubicBezTo>
                    <a:pt x="15394" y="0"/>
                    <a:pt x="12624" y="0"/>
                    <a:pt x="9855" y="1246"/>
                  </a:cubicBezTo>
                  <a:cubicBezTo>
                    <a:pt x="7086" y="2492"/>
                    <a:pt x="4317" y="4985"/>
                    <a:pt x="2378" y="8308"/>
                  </a:cubicBezTo>
                  <a:cubicBezTo>
                    <a:pt x="440" y="11631"/>
                    <a:pt x="-668" y="15785"/>
                    <a:pt x="440" y="18277"/>
                  </a:cubicBezTo>
                  <a:cubicBezTo>
                    <a:pt x="1547" y="20769"/>
                    <a:pt x="4870" y="21600"/>
                    <a:pt x="7917" y="21185"/>
                  </a:cubicBezTo>
                  <a:cubicBezTo>
                    <a:pt x="10963" y="20769"/>
                    <a:pt x="13732" y="19108"/>
                    <a:pt x="16224" y="16615"/>
                  </a:cubicBezTo>
                  <a:cubicBezTo>
                    <a:pt x="18717" y="14123"/>
                    <a:pt x="20932" y="10800"/>
                    <a:pt x="20378" y="9554"/>
                  </a:cubicBezTo>
                  <a:cubicBezTo>
                    <a:pt x="19824" y="8308"/>
                    <a:pt x="16501" y="9138"/>
                    <a:pt x="13178" y="9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4289935" y="7875352"/>
              <a:ext cx="103165" cy="13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189" fill="norm" stroke="1" extrusionOk="0">
                  <a:moveTo>
                    <a:pt x="18106" y="4985"/>
                  </a:moveTo>
                  <a:cubicBezTo>
                    <a:pt x="13365" y="6646"/>
                    <a:pt x="8623" y="8308"/>
                    <a:pt x="5462" y="10177"/>
                  </a:cubicBezTo>
                  <a:cubicBezTo>
                    <a:pt x="2301" y="12046"/>
                    <a:pt x="721" y="14123"/>
                    <a:pt x="194" y="16200"/>
                  </a:cubicBezTo>
                  <a:cubicBezTo>
                    <a:pt x="-333" y="18277"/>
                    <a:pt x="194" y="20354"/>
                    <a:pt x="2038" y="20977"/>
                  </a:cubicBezTo>
                  <a:cubicBezTo>
                    <a:pt x="3882" y="21600"/>
                    <a:pt x="7043" y="20769"/>
                    <a:pt x="9413" y="19523"/>
                  </a:cubicBezTo>
                  <a:cubicBezTo>
                    <a:pt x="11784" y="18277"/>
                    <a:pt x="13365" y="16615"/>
                    <a:pt x="15208" y="13292"/>
                  </a:cubicBezTo>
                  <a:cubicBezTo>
                    <a:pt x="17052" y="9969"/>
                    <a:pt x="19160" y="4985"/>
                    <a:pt x="212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4485101" y="7752683"/>
              <a:ext cx="126632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2" h="21600" fill="norm" stroke="1" extrusionOk="0">
                  <a:moveTo>
                    <a:pt x="0" y="0"/>
                  </a:moveTo>
                  <a:cubicBezTo>
                    <a:pt x="6646" y="2479"/>
                    <a:pt x="13292" y="4957"/>
                    <a:pt x="17031" y="7849"/>
                  </a:cubicBezTo>
                  <a:cubicBezTo>
                    <a:pt x="20769" y="10741"/>
                    <a:pt x="21600" y="14046"/>
                    <a:pt x="19315" y="16407"/>
                  </a:cubicBezTo>
                  <a:cubicBezTo>
                    <a:pt x="17031" y="18767"/>
                    <a:pt x="11631" y="20184"/>
                    <a:pt x="62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5152116" y="7894739"/>
              <a:ext cx="161005" cy="1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486" y="11918"/>
                    <a:pt x="10971" y="3818"/>
                    <a:pt x="14571" y="1118"/>
                  </a:cubicBezTo>
                  <a:cubicBezTo>
                    <a:pt x="18171" y="-1582"/>
                    <a:pt x="19886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5182783" y="7990355"/>
              <a:ext cx="207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5523005" y="7818452"/>
              <a:ext cx="150457" cy="243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214" fill="norm" stroke="1" extrusionOk="0">
                  <a:moveTo>
                    <a:pt x="21194" y="281"/>
                  </a:moveTo>
                  <a:cubicBezTo>
                    <a:pt x="15794" y="59"/>
                    <a:pt x="10394" y="-164"/>
                    <a:pt x="6614" y="170"/>
                  </a:cubicBezTo>
                  <a:cubicBezTo>
                    <a:pt x="2834" y="504"/>
                    <a:pt x="674" y="1395"/>
                    <a:pt x="134" y="2842"/>
                  </a:cubicBezTo>
                  <a:cubicBezTo>
                    <a:pt x="-406" y="4290"/>
                    <a:pt x="674" y="6294"/>
                    <a:pt x="3554" y="8743"/>
                  </a:cubicBezTo>
                  <a:cubicBezTo>
                    <a:pt x="6434" y="11193"/>
                    <a:pt x="11114" y="14088"/>
                    <a:pt x="13454" y="16314"/>
                  </a:cubicBezTo>
                  <a:cubicBezTo>
                    <a:pt x="15794" y="18541"/>
                    <a:pt x="15794" y="20100"/>
                    <a:pt x="14714" y="20768"/>
                  </a:cubicBezTo>
                  <a:cubicBezTo>
                    <a:pt x="13634" y="21436"/>
                    <a:pt x="11474" y="21213"/>
                    <a:pt x="9314" y="20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5512457" y="7821684"/>
              <a:ext cx="314341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07" y="15840"/>
                    <a:pt x="4215" y="10080"/>
                    <a:pt x="7815" y="6480"/>
                  </a:cubicBezTo>
                  <a:cubicBezTo>
                    <a:pt x="11415" y="2880"/>
                    <a:pt x="1650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5766022" y="7875352"/>
              <a:ext cx="131144" cy="164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380" fill="norm" stroke="1" extrusionOk="0">
                  <a:moveTo>
                    <a:pt x="10713" y="0"/>
                  </a:moveTo>
                  <a:cubicBezTo>
                    <a:pt x="6313" y="3323"/>
                    <a:pt x="1913" y="6646"/>
                    <a:pt x="513" y="10135"/>
                  </a:cubicBezTo>
                  <a:cubicBezTo>
                    <a:pt x="-887" y="13625"/>
                    <a:pt x="713" y="17280"/>
                    <a:pt x="3713" y="19274"/>
                  </a:cubicBezTo>
                  <a:cubicBezTo>
                    <a:pt x="6713" y="21268"/>
                    <a:pt x="11113" y="21600"/>
                    <a:pt x="14513" y="21268"/>
                  </a:cubicBezTo>
                  <a:cubicBezTo>
                    <a:pt x="17913" y="20935"/>
                    <a:pt x="20313" y="19938"/>
                    <a:pt x="20513" y="17446"/>
                  </a:cubicBezTo>
                  <a:cubicBezTo>
                    <a:pt x="20713" y="14954"/>
                    <a:pt x="18713" y="10966"/>
                    <a:pt x="15913" y="8308"/>
                  </a:cubicBezTo>
                  <a:cubicBezTo>
                    <a:pt x="13113" y="5649"/>
                    <a:pt x="9513" y="4320"/>
                    <a:pt x="5913" y="2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6051219" y="6801995"/>
              <a:ext cx="258590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4274" y="0"/>
                  </a:moveTo>
                  <a:cubicBezTo>
                    <a:pt x="3215" y="3086"/>
                    <a:pt x="2156" y="6171"/>
                    <a:pt x="1521" y="8331"/>
                  </a:cubicBezTo>
                  <a:cubicBezTo>
                    <a:pt x="886" y="10491"/>
                    <a:pt x="674" y="11726"/>
                    <a:pt x="674" y="12857"/>
                  </a:cubicBezTo>
                  <a:cubicBezTo>
                    <a:pt x="674" y="13989"/>
                    <a:pt x="886" y="15017"/>
                    <a:pt x="1521" y="15737"/>
                  </a:cubicBezTo>
                  <a:cubicBezTo>
                    <a:pt x="2156" y="16457"/>
                    <a:pt x="3215" y="16869"/>
                    <a:pt x="3427" y="16663"/>
                  </a:cubicBezTo>
                  <a:cubicBezTo>
                    <a:pt x="3639" y="16457"/>
                    <a:pt x="3003" y="15634"/>
                    <a:pt x="2156" y="15120"/>
                  </a:cubicBezTo>
                  <a:cubicBezTo>
                    <a:pt x="1309" y="14606"/>
                    <a:pt x="251" y="14400"/>
                    <a:pt x="39" y="13886"/>
                  </a:cubicBezTo>
                  <a:cubicBezTo>
                    <a:pt x="-173" y="13371"/>
                    <a:pt x="462" y="12549"/>
                    <a:pt x="2262" y="11109"/>
                  </a:cubicBezTo>
                  <a:cubicBezTo>
                    <a:pt x="4062" y="9669"/>
                    <a:pt x="7027" y="7611"/>
                    <a:pt x="8933" y="6274"/>
                  </a:cubicBezTo>
                  <a:cubicBezTo>
                    <a:pt x="10839" y="4937"/>
                    <a:pt x="11686" y="4320"/>
                    <a:pt x="12427" y="4423"/>
                  </a:cubicBezTo>
                  <a:cubicBezTo>
                    <a:pt x="13168" y="4526"/>
                    <a:pt x="13803" y="5349"/>
                    <a:pt x="13803" y="7406"/>
                  </a:cubicBezTo>
                  <a:cubicBezTo>
                    <a:pt x="13803" y="9463"/>
                    <a:pt x="13168" y="12754"/>
                    <a:pt x="12851" y="14914"/>
                  </a:cubicBezTo>
                  <a:cubicBezTo>
                    <a:pt x="12533" y="17074"/>
                    <a:pt x="12533" y="18103"/>
                    <a:pt x="12851" y="18103"/>
                  </a:cubicBezTo>
                  <a:cubicBezTo>
                    <a:pt x="13168" y="18103"/>
                    <a:pt x="13803" y="17074"/>
                    <a:pt x="14545" y="16149"/>
                  </a:cubicBezTo>
                  <a:cubicBezTo>
                    <a:pt x="15286" y="15223"/>
                    <a:pt x="16133" y="14400"/>
                    <a:pt x="17086" y="13886"/>
                  </a:cubicBezTo>
                  <a:cubicBezTo>
                    <a:pt x="18039" y="13371"/>
                    <a:pt x="19098" y="13166"/>
                    <a:pt x="19627" y="13577"/>
                  </a:cubicBezTo>
                  <a:cubicBezTo>
                    <a:pt x="20156" y="13989"/>
                    <a:pt x="20156" y="15017"/>
                    <a:pt x="20368" y="16457"/>
                  </a:cubicBezTo>
                  <a:cubicBezTo>
                    <a:pt x="20580" y="17897"/>
                    <a:pt x="21003" y="19749"/>
                    <a:pt x="214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5994025" y="7607013"/>
              <a:ext cx="185448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600" fill="norm" stroke="1" extrusionOk="0">
                  <a:moveTo>
                    <a:pt x="6211" y="0"/>
                  </a:moveTo>
                  <a:cubicBezTo>
                    <a:pt x="4771" y="3948"/>
                    <a:pt x="3331" y="7897"/>
                    <a:pt x="2611" y="10568"/>
                  </a:cubicBezTo>
                  <a:cubicBezTo>
                    <a:pt x="1891" y="13239"/>
                    <a:pt x="1891" y="14632"/>
                    <a:pt x="2179" y="15910"/>
                  </a:cubicBezTo>
                  <a:cubicBezTo>
                    <a:pt x="2467" y="17187"/>
                    <a:pt x="3043" y="18348"/>
                    <a:pt x="3331" y="18232"/>
                  </a:cubicBezTo>
                  <a:cubicBezTo>
                    <a:pt x="3619" y="18116"/>
                    <a:pt x="3619" y="16723"/>
                    <a:pt x="3187" y="15445"/>
                  </a:cubicBezTo>
                  <a:cubicBezTo>
                    <a:pt x="2755" y="14168"/>
                    <a:pt x="1891" y="13006"/>
                    <a:pt x="1027" y="11961"/>
                  </a:cubicBezTo>
                  <a:cubicBezTo>
                    <a:pt x="163" y="10916"/>
                    <a:pt x="-701" y="9987"/>
                    <a:pt x="883" y="8477"/>
                  </a:cubicBezTo>
                  <a:cubicBezTo>
                    <a:pt x="2467" y="6968"/>
                    <a:pt x="6499" y="4877"/>
                    <a:pt x="9379" y="3716"/>
                  </a:cubicBezTo>
                  <a:cubicBezTo>
                    <a:pt x="12259" y="2555"/>
                    <a:pt x="13987" y="2323"/>
                    <a:pt x="14995" y="2787"/>
                  </a:cubicBezTo>
                  <a:cubicBezTo>
                    <a:pt x="16003" y="3252"/>
                    <a:pt x="16291" y="4413"/>
                    <a:pt x="16291" y="6155"/>
                  </a:cubicBezTo>
                  <a:cubicBezTo>
                    <a:pt x="16291" y="7897"/>
                    <a:pt x="16003" y="10219"/>
                    <a:pt x="15571" y="11961"/>
                  </a:cubicBezTo>
                  <a:cubicBezTo>
                    <a:pt x="15139" y="13703"/>
                    <a:pt x="14563" y="14865"/>
                    <a:pt x="13699" y="15794"/>
                  </a:cubicBezTo>
                  <a:cubicBezTo>
                    <a:pt x="12835" y="16723"/>
                    <a:pt x="11683" y="17419"/>
                    <a:pt x="11395" y="17187"/>
                  </a:cubicBezTo>
                  <a:cubicBezTo>
                    <a:pt x="11107" y="16955"/>
                    <a:pt x="11683" y="15794"/>
                    <a:pt x="12691" y="14864"/>
                  </a:cubicBezTo>
                  <a:cubicBezTo>
                    <a:pt x="13699" y="13935"/>
                    <a:pt x="15139" y="13239"/>
                    <a:pt x="16291" y="13355"/>
                  </a:cubicBezTo>
                  <a:cubicBezTo>
                    <a:pt x="17443" y="13471"/>
                    <a:pt x="18307" y="14400"/>
                    <a:pt x="19027" y="15910"/>
                  </a:cubicBezTo>
                  <a:cubicBezTo>
                    <a:pt x="19747" y="17419"/>
                    <a:pt x="20323" y="19510"/>
                    <a:pt x="208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6930822" y="7913686"/>
              <a:ext cx="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7022824" y="7913686"/>
              <a:ext cx="766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1473168" y="8492895"/>
              <a:ext cx="291390" cy="42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389" fill="norm" stroke="1" extrusionOk="0">
                  <a:moveTo>
                    <a:pt x="12656" y="4032"/>
                  </a:moveTo>
                  <a:cubicBezTo>
                    <a:pt x="10995" y="4675"/>
                    <a:pt x="9333" y="5318"/>
                    <a:pt x="7395" y="7118"/>
                  </a:cubicBezTo>
                  <a:cubicBezTo>
                    <a:pt x="5456" y="8918"/>
                    <a:pt x="3241" y="11875"/>
                    <a:pt x="1949" y="13675"/>
                  </a:cubicBezTo>
                  <a:cubicBezTo>
                    <a:pt x="656" y="15475"/>
                    <a:pt x="287" y="16118"/>
                    <a:pt x="103" y="16889"/>
                  </a:cubicBezTo>
                  <a:cubicBezTo>
                    <a:pt x="-82" y="17660"/>
                    <a:pt x="-82" y="18560"/>
                    <a:pt x="656" y="19075"/>
                  </a:cubicBezTo>
                  <a:cubicBezTo>
                    <a:pt x="1395" y="19589"/>
                    <a:pt x="2872" y="19718"/>
                    <a:pt x="5364" y="18882"/>
                  </a:cubicBezTo>
                  <a:cubicBezTo>
                    <a:pt x="7856" y="18046"/>
                    <a:pt x="11364" y="16246"/>
                    <a:pt x="14318" y="13868"/>
                  </a:cubicBezTo>
                  <a:cubicBezTo>
                    <a:pt x="17272" y="11489"/>
                    <a:pt x="19672" y="8532"/>
                    <a:pt x="20595" y="6218"/>
                  </a:cubicBezTo>
                  <a:cubicBezTo>
                    <a:pt x="21518" y="3903"/>
                    <a:pt x="20964" y="2232"/>
                    <a:pt x="19580" y="1203"/>
                  </a:cubicBezTo>
                  <a:cubicBezTo>
                    <a:pt x="18195" y="175"/>
                    <a:pt x="15980" y="-211"/>
                    <a:pt x="13764" y="110"/>
                  </a:cubicBezTo>
                  <a:cubicBezTo>
                    <a:pt x="11549" y="432"/>
                    <a:pt x="9333" y="1460"/>
                    <a:pt x="7856" y="2746"/>
                  </a:cubicBezTo>
                  <a:cubicBezTo>
                    <a:pt x="6380" y="4032"/>
                    <a:pt x="5641" y="5575"/>
                    <a:pt x="6195" y="7825"/>
                  </a:cubicBezTo>
                  <a:cubicBezTo>
                    <a:pt x="6749" y="10075"/>
                    <a:pt x="8595" y="13032"/>
                    <a:pt x="10533" y="15410"/>
                  </a:cubicBezTo>
                  <a:cubicBezTo>
                    <a:pt x="12472" y="17789"/>
                    <a:pt x="14503" y="19589"/>
                    <a:pt x="16533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1755706" y="8766624"/>
              <a:ext cx="124626" cy="261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240" fill="norm" stroke="1" extrusionOk="0">
                  <a:moveTo>
                    <a:pt x="0" y="2336"/>
                  </a:moveTo>
                  <a:cubicBezTo>
                    <a:pt x="1296" y="1506"/>
                    <a:pt x="2592" y="675"/>
                    <a:pt x="5400" y="259"/>
                  </a:cubicBezTo>
                  <a:cubicBezTo>
                    <a:pt x="8208" y="-156"/>
                    <a:pt x="12528" y="-156"/>
                    <a:pt x="15336" y="882"/>
                  </a:cubicBezTo>
                  <a:cubicBezTo>
                    <a:pt x="18144" y="1921"/>
                    <a:pt x="19440" y="3998"/>
                    <a:pt x="19224" y="5556"/>
                  </a:cubicBezTo>
                  <a:cubicBezTo>
                    <a:pt x="19008" y="7113"/>
                    <a:pt x="17280" y="8152"/>
                    <a:pt x="15336" y="8982"/>
                  </a:cubicBezTo>
                  <a:cubicBezTo>
                    <a:pt x="13392" y="9813"/>
                    <a:pt x="11232" y="10436"/>
                    <a:pt x="11232" y="10644"/>
                  </a:cubicBezTo>
                  <a:cubicBezTo>
                    <a:pt x="11232" y="10852"/>
                    <a:pt x="13392" y="10644"/>
                    <a:pt x="15336" y="10956"/>
                  </a:cubicBezTo>
                  <a:cubicBezTo>
                    <a:pt x="17280" y="11267"/>
                    <a:pt x="19008" y="12098"/>
                    <a:pt x="20088" y="13240"/>
                  </a:cubicBezTo>
                  <a:cubicBezTo>
                    <a:pt x="21168" y="14382"/>
                    <a:pt x="21600" y="15836"/>
                    <a:pt x="20088" y="17186"/>
                  </a:cubicBezTo>
                  <a:cubicBezTo>
                    <a:pt x="18576" y="18536"/>
                    <a:pt x="15120" y="19782"/>
                    <a:pt x="12312" y="20509"/>
                  </a:cubicBezTo>
                  <a:cubicBezTo>
                    <a:pt x="9504" y="21236"/>
                    <a:pt x="7344" y="21444"/>
                    <a:pt x="5616" y="21029"/>
                  </a:cubicBezTo>
                  <a:cubicBezTo>
                    <a:pt x="3888" y="20613"/>
                    <a:pt x="2592" y="19575"/>
                    <a:pt x="1296" y="18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2177382" y="8711038"/>
              <a:ext cx="1150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2146715" y="8841374"/>
              <a:ext cx="30667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60" y="16800"/>
                    <a:pt x="9720" y="12000"/>
                    <a:pt x="13320" y="8400"/>
                  </a:cubicBezTo>
                  <a:cubicBezTo>
                    <a:pt x="16920" y="4800"/>
                    <a:pt x="1926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3093427" y="8501238"/>
              <a:ext cx="241649" cy="476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444" fill="norm" stroke="1" extrusionOk="0">
                  <a:moveTo>
                    <a:pt x="21056" y="1160"/>
                  </a:moveTo>
                  <a:cubicBezTo>
                    <a:pt x="20388" y="700"/>
                    <a:pt x="19720" y="241"/>
                    <a:pt x="18829" y="68"/>
                  </a:cubicBezTo>
                  <a:cubicBezTo>
                    <a:pt x="17938" y="-104"/>
                    <a:pt x="16825" y="11"/>
                    <a:pt x="14821" y="873"/>
                  </a:cubicBezTo>
                  <a:cubicBezTo>
                    <a:pt x="12817" y="1734"/>
                    <a:pt x="9922" y="3343"/>
                    <a:pt x="7138" y="5928"/>
                  </a:cubicBezTo>
                  <a:cubicBezTo>
                    <a:pt x="4355" y="8513"/>
                    <a:pt x="1683" y="12075"/>
                    <a:pt x="569" y="14717"/>
                  </a:cubicBezTo>
                  <a:cubicBezTo>
                    <a:pt x="-544" y="17360"/>
                    <a:pt x="-99" y="19083"/>
                    <a:pt x="2574" y="20117"/>
                  </a:cubicBezTo>
                  <a:cubicBezTo>
                    <a:pt x="5246" y="21151"/>
                    <a:pt x="10145" y="21496"/>
                    <a:pt x="13262" y="21439"/>
                  </a:cubicBezTo>
                  <a:cubicBezTo>
                    <a:pt x="16380" y="21381"/>
                    <a:pt x="17716" y="20922"/>
                    <a:pt x="19052" y="20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3381076" y="8520965"/>
              <a:ext cx="124305" cy="28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478" fill="norm" stroke="1" extrusionOk="0">
                  <a:moveTo>
                    <a:pt x="6480" y="2797"/>
                  </a:moveTo>
                  <a:cubicBezTo>
                    <a:pt x="5616" y="1824"/>
                    <a:pt x="4752" y="851"/>
                    <a:pt x="5616" y="364"/>
                  </a:cubicBezTo>
                  <a:cubicBezTo>
                    <a:pt x="6480" y="-122"/>
                    <a:pt x="9072" y="-122"/>
                    <a:pt x="11880" y="364"/>
                  </a:cubicBezTo>
                  <a:cubicBezTo>
                    <a:pt x="14688" y="851"/>
                    <a:pt x="17712" y="1824"/>
                    <a:pt x="19440" y="2797"/>
                  </a:cubicBezTo>
                  <a:cubicBezTo>
                    <a:pt x="21168" y="3770"/>
                    <a:pt x="21600" y="4743"/>
                    <a:pt x="20088" y="6008"/>
                  </a:cubicBezTo>
                  <a:cubicBezTo>
                    <a:pt x="18576" y="7273"/>
                    <a:pt x="15120" y="8829"/>
                    <a:pt x="12312" y="9802"/>
                  </a:cubicBezTo>
                  <a:cubicBezTo>
                    <a:pt x="9504" y="10775"/>
                    <a:pt x="7344" y="11164"/>
                    <a:pt x="7560" y="11359"/>
                  </a:cubicBezTo>
                  <a:cubicBezTo>
                    <a:pt x="7776" y="11554"/>
                    <a:pt x="10368" y="11554"/>
                    <a:pt x="12528" y="11943"/>
                  </a:cubicBezTo>
                  <a:cubicBezTo>
                    <a:pt x="14688" y="12332"/>
                    <a:pt x="16416" y="13110"/>
                    <a:pt x="17064" y="13986"/>
                  </a:cubicBezTo>
                  <a:cubicBezTo>
                    <a:pt x="17712" y="14862"/>
                    <a:pt x="17280" y="15835"/>
                    <a:pt x="14256" y="17100"/>
                  </a:cubicBezTo>
                  <a:cubicBezTo>
                    <a:pt x="11232" y="18364"/>
                    <a:pt x="5616" y="19921"/>
                    <a:pt x="0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3243073" y="8795373"/>
              <a:ext cx="29134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79" y="14400"/>
                    <a:pt x="7958" y="7200"/>
                    <a:pt x="11558" y="3600"/>
                  </a:cubicBezTo>
                  <a:cubicBezTo>
                    <a:pt x="15158" y="0"/>
                    <a:pt x="1837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3373409" y="8879708"/>
              <a:ext cx="13800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00" y="2769"/>
                    <a:pt x="1600" y="5539"/>
                    <a:pt x="3200" y="6923"/>
                  </a:cubicBezTo>
                  <a:cubicBezTo>
                    <a:pt x="4800" y="8308"/>
                    <a:pt x="7200" y="8308"/>
                    <a:pt x="9400" y="7477"/>
                  </a:cubicBezTo>
                  <a:cubicBezTo>
                    <a:pt x="11600" y="6646"/>
                    <a:pt x="13600" y="4985"/>
                    <a:pt x="15800" y="3600"/>
                  </a:cubicBezTo>
                  <a:cubicBezTo>
                    <a:pt x="18000" y="2215"/>
                    <a:pt x="20400" y="1108"/>
                    <a:pt x="21000" y="2492"/>
                  </a:cubicBezTo>
                  <a:cubicBezTo>
                    <a:pt x="21600" y="3877"/>
                    <a:pt x="20400" y="7754"/>
                    <a:pt x="19600" y="11077"/>
                  </a:cubicBezTo>
                  <a:cubicBezTo>
                    <a:pt x="18800" y="14400"/>
                    <a:pt x="18400" y="17169"/>
                    <a:pt x="18800" y="18831"/>
                  </a:cubicBezTo>
                  <a:cubicBezTo>
                    <a:pt x="19200" y="20492"/>
                    <a:pt x="20400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3580414" y="8726372"/>
              <a:ext cx="122670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3578175" y="8711038"/>
              <a:ext cx="124909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600" fill="norm" stroke="1" extrusionOk="0">
                  <a:moveTo>
                    <a:pt x="21114" y="0"/>
                  </a:moveTo>
                  <a:cubicBezTo>
                    <a:pt x="14202" y="4800"/>
                    <a:pt x="7290" y="9600"/>
                    <a:pt x="3618" y="12900"/>
                  </a:cubicBezTo>
                  <a:cubicBezTo>
                    <a:pt x="-54" y="16200"/>
                    <a:pt x="-486" y="18000"/>
                    <a:pt x="378" y="19200"/>
                  </a:cubicBezTo>
                  <a:cubicBezTo>
                    <a:pt x="1242" y="20400"/>
                    <a:pt x="3402" y="21000"/>
                    <a:pt x="55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3819588" y="8619036"/>
              <a:ext cx="59833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1600" fill="norm" stroke="1" extrusionOk="0">
                  <a:moveTo>
                    <a:pt x="20228" y="0"/>
                  </a:moveTo>
                  <a:cubicBezTo>
                    <a:pt x="12452" y="4032"/>
                    <a:pt x="4676" y="8064"/>
                    <a:pt x="1652" y="11664"/>
                  </a:cubicBezTo>
                  <a:cubicBezTo>
                    <a:pt x="-1372" y="15264"/>
                    <a:pt x="356" y="18432"/>
                    <a:pt x="20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3892286" y="8680371"/>
              <a:ext cx="94471" cy="80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345" fill="norm" stroke="1" extrusionOk="0">
                  <a:moveTo>
                    <a:pt x="15896" y="0"/>
                  </a:moveTo>
                  <a:cubicBezTo>
                    <a:pt x="10780" y="3375"/>
                    <a:pt x="5665" y="6750"/>
                    <a:pt x="2823" y="10125"/>
                  </a:cubicBezTo>
                  <a:cubicBezTo>
                    <a:pt x="-20" y="13500"/>
                    <a:pt x="-588" y="16875"/>
                    <a:pt x="549" y="18900"/>
                  </a:cubicBezTo>
                  <a:cubicBezTo>
                    <a:pt x="1686" y="20925"/>
                    <a:pt x="4528" y="21600"/>
                    <a:pt x="7654" y="21262"/>
                  </a:cubicBezTo>
                  <a:cubicBezTo>
                    <a:pt x="10780" y="20925"/>
                    <a:pt x="14191" y="19575"/>
                    <a:pt x="16465" y="15862"/>
                  </a:cubicBezTo>
                  <a:cubicBezTo>
                    <a:pt x="18738" y="12150"/>
                    <a:pt x="19875" y="6075"/>
                    <a:pt x="210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4060869" y="8665037"/>
              <a:ext cx="105137" cy="117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5" h="21054" fill="norm" stroke="1" extrusionOk="0">
                  <a:moveTo>
                    <a:pt x="18586" y="5515"/>
                  </a:moveTo>
                  <a:cubicBezTo>
                    <a:pt x="16075" y="5055"/>
                    <a:pt x="13563" y="4596"/>
                    <a:pt x="10549" y="5975"/>
                  </a:cubicBezTo>
                  <a:cubicBezTo>
                    <a:pt x="7535" y="7353"/>
                    <a:pt x="4019" y="10570"/>
                    <a:pt x="2010" y="13328"/>
                  </a:cubicBezTo>
                  <a:cubicBezTo>
                    <a:pt x="0" y="16085"/>
                    <a:pt x="-502" y="18383"/>
                    <a:pt x="503" y="19762"/>
                  </a:cubicBezTo>
                  <a:cubicBezTo>
                    <a:pt x="1507" y="21140"/>
                    <a:pt x="4019" y="21600"/>
                    <a:pt x="7535" y="20221"/>
                  </a:cubicBezTo>
                  <a:cubicBezTo>
                    <a:pt x="11052" y="18843"/>
                    <a:pt x="15572" y="15626"/>
                    <a:pt x="18084" y="12638"/>
                  </a:cubicBezTo>
                  <a:cubicBezTo>
                    <a:pt x="20596" y="9651"/>
                    <a:pt x="21098" y="6894"/>
                    <a:pt x="20345" y="4826"/>
                  </a:cubicBezTo>
                  <a:cubicBezTo>
                    <a:pt x="19591" y="2757"/>
                    <a:pt x="17582" y="1379"/>
                    <a:pt x="155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4216761" y="8542367"/>
              <a:ext cx="111277" cy="50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6200" y="0"/>
                  </a:moveTo>
                  <a:cubicBezTo>
                    <a:pt x="18655" y="2727"/>
                    <a:pt x="21109" y="5455"/>
                    <a:pt x="21355" y="8345"/>
                  </a:cubicBezTo>
                  <a:cubicBezTo>
                    <a:pt x="21600" y="11236"/>
                    <a:pt x="19636" y="14291"/>
                    <a:pt x="15709" y="16527"/>
                  </a:cubicBezTo>
                  <a:cubicBezTo>
                    <a:pt x="11782" y="18764"/>
                    <a:pt x="5891" y="201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4983445" y="8749372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5006446" y="8872042"/>
              <a:ext cx="145671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0"/>
                  </a:moveTo>
                  <a:cubicBezTo>
                    <a:pt x="4547" y="9257"/>
                    <a:pt x="9095" y="18514"/>
                    <a:pt x="12695" y="20057"/>
                  </a:cubicBezTo>
                  <a:cubicBezTo>
                    <a:pt x="16295" y="21600"/>
                    <a:pt x="18947" y="15428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5326795" y="8600784"/>
              <a:ext cx="169112" cy="324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455" fill="norm" stroke="1" extrusionOk="0">
                  <a:moveTo>
                    <a:pt x="206" y="4749"/>
                  </a:moveTo>
                  <a:cubicBezTo>
                    <a:pt x="-111" y="3905"/>
                    <a:pt x="-429" y="3061"/>
                    <a:pt x="2271" y="2133"/>
                  </a:cubicBezTo>
                  <a:cubicBezTo>
                    <a:pt x="4971" y="1205"/>
                    <a:pt x="10689" y="193"/>
                    <a:pt x="14342" y="24"/>
                  </a:cubicBezTo>
                  <a:cubicBezTo>
                    <a:pt x="17995" y="-145"/>
                    <a:pt x="19583" y="530"/>
                    <a:pt x="20377" y="3567"/>
                  </a:cubicBezTo>
                  <a:cubicBezTo>
                    <a:pt x="21171" y="6605"/>
                    <a:pt x="21171" y="12005"/>
                    <a:pt x="20695" y="15380"/>
                  </a:cubicBezTo>
                  <a:cubicBezTo>
                    <a:pt x="20218" y="18755"/>
                    <a:pt x="19265" y="20105"/>
                    <a:pt x="18312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5412788" y="8764706"/>
              <a:ext cx="237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97" y="15840"/>
                    <a:pt x="1394" y="10080"/>
                    <a:pt x="4994" y="6480"/>
                  </a:cubicBezTo>
                  <a:cubicBezTo>
                    <a:pt x="8594" y="2880"/>
                    <a:pt x="1509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5629206" y="8619036"/>
              <a:ext cx="197592" cy="317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54" fill="norm" stroke="1" extrusionOk="0">
                  <a:moveTo>
                    <a:pt x="21411" y="0"/>
                  </a:moveTo>
                  <a:cubicBezTo>
                    <a:pt x="15596" y="0"/>
                    <a:pt x="9780" y="0"/>
                    <a:pt x="6180" y="518"/>
                  </a:cubicBezTo>
                  <a:cubicBezTo>
                    <a:pt x="2580" y="1037"/>
                    <a:pt x="1196" y="2074"/>
                    <a:pt x="503" y="3024"/>
                  </a:cubicBezTo>
                  <a:cubicBezTo>
                    <a:pt x="-189" y="3974"/>
                    <a:pt x="-189" y="4838"/>
                    <a:pt x="642" y="6134"/>
                  </a:cubicBezTo>
                  <a:cubicBezTo>
                    <a:pt x="1473" y="7430"/>
                    <a:pt x="3134" y="9158"/>
                    <a:pt x="5349" y="11405"/>
                  </a:cubicBezTo>
                  <a:cubicBezTo>
                    <a:pt x="7565" y="13651"/>
                    <a:pt x="10334" y="16416"/>
                    <a:pt x="10611" y="18230"/>
                  </a:cubicBezTo>
                  <a:cubicBezTo>
                    <a:pt x="10888" y="20045"/>
                    <a:pt x="8673" y="20909"/>
                    <a:pt x="6873" y="21254"/>
                  </a:cubicBezTo>
                  <a:cubicBezTo>
                    <a:pt x="5073" y="21600"/>
                    <a:pt x="3688" y="21427"/>
                    <a:pt x="2303" y="2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5727129" y="8557701"/>
              <a:ext cx="145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5966719" y="8396697"/>
              <a:ext cx="74751" cy="27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273" fill="norm" stroke="1" extrusionOk="0">
                  <a:moveTo>
                    <a:pt x="21060" y="0"/>
                  </a:moveTo>
                  <a:cubicBezTo>
                    <a:pt x="13860" y="4400"/>
                    <a:pt x="6660" y="8800"/>
                    <a:pt x="3060" y="12200"/>
                  </a:cubicBezTo>
                  <a:cubicBezTo>
                    <a:pt x="-540" y="15600"/>
                    <a:pt x="-540" y="18000"/>
                    <a:pt x="900" y="19500"/>
                  </a:cubicBezTo>
                  <a:cubicBezTo>
                    <a:pt x="2340" y="21000"/>
                    <a:pt x="5220" y="21600"/>
                    <a:pt x="7740" y="21100"/>
                  </a:cubicBezTo>
                  <a:cubicBezTo>
                    <a:pt x="10260" y="20600"/>
                    <a:pt x="12420" y="19000"/>
                    <a:pt x="14580" y="17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5911264" y="8414900"/>
              <a:ext cx="302491" cy="251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257" fill="norm" stroke="1" extrusionOk="0">
                  <a:moveTo>
                    <a:pt x="4851" y="14014"/>
                  </a:moveTo>
                  <a:cubicBezTo>
                    <a:pt x="3951" y="13798"/>
                    <a:pt x="3051" y="13582"/>
                    <a:pt x="2151" y="13150"/>
                  </a:cubicBezTo>
                  <a:cubicBezTo>
                    <a:pt x="1251" y="12718"/>
                    <a:pt x="351" y="12070"/>
                    <a:pt x="81" y="11206"/>
                  </a:cubicBezTo>
                  <a:cubicBezTo>
                    <a:pt x="-189" y="10342"/>
                    <a:pt x="171" y="9262"/>
                    <a:pt x="1881" y="7534"/>
                  </a:cubicBezTo>
                  <a:cubicBezTo>
                    <a:pt x="3591" y="5806"/>
                    <a:pt x="6651" y="3430"/>
                    <a:pt x="9081" y="1918"/>
                  </a:cubicBezTo>
                  <a:cubicBezTo>
                    <a:pt x="11511" y="406"/>
                    <a:pt x="13311" y="-242"/>
                    <a:pt x="14301" y="82"/>
                  </a:cubicBezTo>
                  <a:cubicBezTo>
                    <a:pt x="15291" y="406"/>
                    <a:pt x="15471" y="1702"/>
                    <a:pt x="15021" y="4402"/>
                  </a:cubicBezTo>
                  <a:cubicBezTo>
                    <a:pt x="14571" y="7102"/>
                    <a:pt x="13491" y="11206"/>
                    <a:pt x="12681" y="13906"/>
                  </a:cubicBezTo>
                  <a:cubicBezTo>
                    <a:pt x="11871" y="16606"/>
                    <a:pt x="11331" y="17902"/>
                    <a:pt x="10881" y="19090"/>
                  </a:cubicBezTo>
                  <a:cubicBezTo>
                    <a:pt x="10431" y="20278"/>
                    <a:pt x="10071" y="21358"/>
                    <a:pt x="9981" y="21250"/>
                  </a:cubicBezTo>
                  <a:cubicBezTo>
                    <a:pt x="9891" y="21142"/>
                    <a:pt x="10071" y="19846"/>
                    <a:pt x="11061" y="18226"/>
                  </a:cubicBezTo>
                  <a:cubicBezTo>
                    <a:pt x="12051" y="16606"/>
                    <a:pt x="13851" y="14662"/>
                    <a:pt x="15471" y="13582"/>
                  </a:cubicBezTo>
                  <a:cubicBezTo>
                    <a:pt x="17091" y="12502"/>
                    <a:pt x="18531" y="12286"/>
                    <a:pt x="19521" y="13150"/>
                  </a:cubicBezTo>
                  <a:cubicBezTo>
                    <a:pt x="20511" y="14014"/>
                    <a:pt x="21051" y="15958"/>
                    <a:pt x="21231" y="17362"/>
                  </a:cubicBezTo>
                  <a:cubicBezTo>
                    <a:pt x="21411" y="18766"/>
                    <a:pt x="21231" y="19630"/>
                    <a:pt x="21051" y="20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6762091" y="8657370"/>
              <a:ext cx="30729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5635"/>
                    <a:pt x="3363" y="11270"/>
                    <a:pt x="870" y="14870"/>
                  </a:cubicBezTo>
                  <a:cubicBezTo>
                    <a:pt x="-1622" y="18470"/>
                    <a:pt x="1701" y="20035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6854154" y="8695705"/>
              <a:ext cx="15335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Drawing"/>
          <p:cNvGrpSpPr/>
          <p:nvPr/>
        </p:nvGrpSpPr>
        <p:grpSpPr>
          <a:xfrm>
            <a:off x="590346" y="319451"/>
            <a:ext cx="12435614" cy="7503805"/>
            <a:chOff x="0" y="0"/>
            <a:chExt cx="12435613" cy="7503803"/>
          </a:xfrm>
        </p:grpSpPr>
        <p:sp>
          <p:nvSpPr>
            <p:cNvPr id="777" name="Line"/>
            <p:cNvSpPr/>
            <p:nvPr/>
          </p:nvSpPr>
          <p:spPr>
            <a:xfrm>
              <a:off x="154476" y="133610"/>
              <a:ext cx="203037" cy="426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464" fill="norm" stroke="1" extrusionOk="0">
                  <a:moveTo>
                    <a:pt x="14281" y="1507"/>
                  </a:moveTo>
                  <a:cubicBezTo>
                    <a:pt x="13481" y="993"/>
                    <a:pt x="12681" y="478"/>
                    <a:pt x="11614" y="350"/>
                  </a:cubicBezTo>
                  <a:cubicBezTo>
                    <a:pt x="10548" y="221"/>
                    <a:pt x="9214" y="478"/>
                    <a:pt x="7481" y="1571"/>
                  </a:cubicBezTo>
                  <a:cubicBezTo>
                    <a:pt x="5748" y="2664"/>
                    <a:pt x="3614" y="4593"/>
                    <a:pt x="2148" y="7100"/>
                  </a:cubicBezTo>
                  <a:cubicBezTo>
                    <a:pt x="681" y="9607"/>
                    <a:pt x="-119" y="12693"/>
                    <a:pt x="14" y="14878"/>
                  </a:cubicBezTo>
                  <a:cubicBezTo>
                    <a:pt x="148" y="17064"/>
                    <a:pt x="1214" y="18350"/>
                    <a:pt x="2414" y="19314"/>
                  </a:cubicBezTo>
                  <a:cubicBezTo>
                    <a:pt x="3614" y="20278"/>
                    <a:pt x="4948" y="20921"/>
                    <a:pt x="6281" y="21243"/>
                  </a:cubicBezTo>
                  <a:cubicBezTo>
                    <a:pt x="7614" y="21564"/>
                    <a:pt x="8948" y="21564"/>
                    <a:pt x="10814" y="21050"/>
                  </a:cubicBezTo>
                  <a:cubicBezTo>
                    <a:pt x="12681" y="20535"/>
                    <a:pt x="15081" y="19507"/>
                    <a:pt x="17081" y="17257"/>
                  </a:cubicBezTo>
                  <a:cubicBezTo>
                    <a:pt x="19081" y="15007"/>
                    <a:pt x="20681" y="11535"/>
                    <a:pt x="21081" y="8514"/>
                  </a:cubicBezTo>
                  <a:cubicBezTo>
                    <a:pt x="21481" y="5493"/>
                    <a:pt x="20681" y="2921"/>
                    <a:pt x="19614" y="1571"/>
                  </a:cubicBezTo>
                  <a:cubicBezTo>
                    <a:pt x="18548" y="221"/>
                    <a:pt x="17214" y="93"/>
                    <a:pt x="15881" y="28"/>
                  </a:cubicBezTo>
                  <a:cubicBezTo>
                    <a:pt x="14548" y="-36"/>
                    <a:pt x="13214" y="-36"/>
                    <a:pt x="11748" y="543"/>
                  </a:cubicBezTo>
                  <a:cubicBezTo>
                    <a:pt x="10281" y="1121"/>
                    <a:pt x="8681" y="2278"/>
                    <a:pt x="8681" y="3564"/>
                  </a:cubicBezTo>
                  <a:cubicBezTo>
                    <a:pt x="8681" y="4850"/>
                    <a:pt x="10281" y="6264"/>
                    <a:pt x="11881" y="7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430767" y="370242"/>
              <a:ext cx="236249" cy="134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0732" fill="norm" stroke="1" extrusionOk="0">
                  <a:moveTo>
                    <a:pt x="2658" y="1228"/>
                  </a:moveTo>
                  <a:cubicBezTo>
                    <a:pt x="1729" y="4762"/>
                    <a:pt x="800" y="8297"/>
                    <a:pt x="336" y="11635"/>
                  </a:cubicBezTo>
                  <a:cubicBezTo>
                    <a:pt x="-129" y="14973"/>
                    <a:pt x="-129" y="18115"/>
                    <a:pt x="452" y="19686"/>
                  </a:cubicBezTo>
                  <a:cubicBezTo>
                    <a:pt x="1032" y="21257"/>
                    <a:pt x="2194" y="21257"/>
                    <a:pt x="4052" y="18312"/>
                  </a:cubicBezTo>
                  <a:cubicBezTo>
                    <a:pt x="5910" y="15366"/>
                    <a:pt x="8465" y="9475"/>
                    <a:pt x="9974" y="5548"/>
                  </a:cubicBezTo>
                  <a:cubicBezTo>
                    <a:pt x="11484" y="1621"/>
                    <a:pt x="11948" y="-343"/>
                    <a:pt x="12181" y="50"/>
                  </a:cubicBezTo>
                  <a:cubicBezTo>
                    <a:pt x="12413" y="442"/>
                    <a:pt x="12413" y="3192"/>
                    <a:pt x="12413" y="5941"/>
                  </a:cubicBezTo>
                  <a:cubicBezTo>
                    <a:pt x="12413" y="8690"/>
                    <a:pt x="12413" y="11439"/>
                    <a:pt x="12645" y="13795"/>
                  </a:cubicBezTo>
                  <a:cubicBezTo>
                    <a:pt x="12877" y="16152"/>
                    <a:pt x="13342" y="18115"/>
                    <a:pt x="14271" y="18901"/>
                  </a:cubicBezTo>
                  <a:cubicBezTo>
                    <a:pt x="15200" y="19686"/>
                    <a:pt x="16594" y="19293"/>
                    <a:pt x="17871" y="17919"/>
                  </a:cubicBezTo>
                  <a:cubicBezTo>
                    <a:pt x="19148" y="16544"/>
                    <a:pt x="20310" y="14188"/>
                    <a:pt x="21471" y="118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717950" y="71557"/>
              <a:ext cx="71735" cy="404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1490" fill="norm" stroke="1" extrusionOk="0">
                  <a:moveTo>
                    <a:pt x="11969" y="0"/>
                  </a:moveTo>
                  <a:cubicBezTo>
                    <a:pt x="7500" y="3804"/>
                    <a:pt x="3031" y="7608"/>
                    <a:pt x="1169" y="10732"/>
                  </a:cubicBezTo>
                  <a:cubicBezTo>
                    <a:pt x="-693" y="13857"/>
                    <a:pt x="52" y="16302"/>
                    <a:pt x="797" y="17864"/>
                  </a:cubicBezTo>
                  <a:cubicBezTo>
                    <a:pt x="1541" y="19426"/>
                    <a:pt x="2286" y="20106"/>
                    <a:pt x="4148" y="20649"/>
                  </a:cubicBezTo>
                  <a:cubicBezTo>
                    <a:pt x="6010" y="21192"/>
                    <a:pt x="8990" y="21600"/>
                    <a:pt x="11969" y="21464"/>
                  </a:cubicBezTo>
                  <a:cubicBezTo>
                    <a:pt x="14948" y="21328"/>
                    <a:pt x="17928" y="20649"/>
                    <a:pt x="20907" y="19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690015" y="224893"/>
              <a:ext cx="17633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6" y="19200"/>
                    <a:pt x="1252" y="16800"/>
                    <a:pt x="4226" y="14160"/>
                  </a:cubicBezTo>
                  <a:cubicBezTo>
                    <a:pt x="7200" y="11520"/>
                    <a:pt x="12522" y="8640"/>
                    <a:pt x="15809" y="6240"/>
                  </a:cubicBezTo>
                  <a:cubicBezTo>
                    <a:pt x="19096" y="3840"/>
                    <a:pt x="20348" y="19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904687" y="109891"/>
              <a:ext cx="23001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745"/>
                    <a:pt x="12000" y="9491"/>
                    <a:pt x="8400" y="13091"/>
                  </a:cubicBezTo>
                  <a:cubicBezTo>
                    <a:pt x="4800" y="16691"/>
                    <a:pt x="2400" y="191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943021" y="247894"/>
              <a:ext cx="38335" cy="167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3" fill="norm" stroke="1" extrusionOk="0">
                  <a:moveTo>
                    <a:pt x="0" y="14507"/>
                  </a:moveTo>
                  <a:cubicBezTo>
                    <a:pt x="5760" y="17409"/>
                    <a:pt x="11520" y="20310"/>
                    <a:pt x="15120" y="20955"/>
                  </a:cubicBezTo>
                  <a:cubicBezTo>
                    <a:pt x="18720" y="21600"/>
                    <a:pt x="20160" y="19988"/>
                    <a:pt x="20880" y="16119"/>
                  </a:cubicBezTo>
                  <a:cubicBezTo>
                    <a:pt x="21600" y="12251"/>
                    <a:pt x="21600" y="61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1020716" y="263228"/>
              <a:ext cx="343982" cy="24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fill="norm" stroke="1" extrusionOk="0">
                  <a:moveTo>
                    <a:pt x="896" y="4676"/>
                  </a:moveTo>
                  <a:cubicBezTo>
                    <a:pt x="896" y="5790"/>
                    <a:pt x="896" y="6903"/>
                    <a:pt x="1296" y="7571"/>
                  </a:cubicBezTo>
                  <a:cubicBezTo>
                    <a:pt x="1696" y="8239"/>
                    <a:pt x="2496" y="8462"/>
                    <a:pt x="3216" y="8239"/>
                  </a:cubicBezTo>
                  <a:cubicBezTo>
                    <a:pt x="3936" y="8016"/>
                    <a:pt x="4576" y="7348"/>
                    <a:pt x="4816" y="6124"/>
                  </a:cubicBezTo>
                  <a:cubicBezTo>
                    <a:pt x="5056" y="4899"/>
                    <a:pt x="4896" y="3118"/>
                    <a:pt x="4496" y="2561"/>
                  </a:cubicBezTo>
                  <a:cubicBezTo>
                    <a:pt x="4096" y="2004"/>
                    <a:pt x="3456" y="2672"/>
                    <a:pt x="2656" y="4120"/>
                  </a:cubicBezTo>
                  <a:cubicBezTo>
                    <a:pt x="1856" y="5567"/>
                    <a:pt x="896" y="7794"/>
                    <a:pt x="416" y="9464"/>
                  </a:cubicBezTo>
                  <a:cubicBezTo>
                    <a:pt x="-64" y="11134"/>
                    <a:pt x="-64" y="12247"/>
                    <a:pt x="96" y="13361"/>
                  </a:cubicBezTo>
                  <a:cubicBezTo>
                    <a:pt x="256" y="14474"/>
                    <a:pt x="576" y="15588"/>
                    <a:pt x="2096" y="15031"/>
                  </a:cubicBezTo>
                  <a:cubicBezTo>
                    <a:pt x="3616" y="14474"/>
                    <a:pt x="6336" y="12247"/>
                    <a:pt x="7936" y="10577"/>
                  </a:cubicBezTo>
                  <a:cubicBezTo>
                    <a:pt x="9536" y="8907"/>
                    <a:pt x="10016" y="7794"/>
                    <a:pt x="10416" y="6680"/>
                  </a:cubicBezTo>
                  <a:cubicBezTo>
                    <a:pt x="10816" y="5567"/>
                    <a:pt x="11136" y="4454"/>
                    <a:pt x="11456" y="4454"/>
                  </a:cubicBezTo>
                  <a:cubicBezTo>
                    <a:pt x="11776" y="4454"/>
                    <a:pt x="12096" y="5567"/>
                    <a:pt x="12736" y="7682"/>
                  </a:cubicBezTo>
                  <a:cubicBezTo>
                    <a:pt x="13376" y="9798"/>
                    <a:pt x="14336" y="12915"/>
                    <a:pt x="14816" y="15031"/>
                  </a:cubicBezTo>
                  <a:cubicBezTo>
                    <a:pt x="15296" y="17146"/>
                    <a:pt x="15296" y="18260"/>
                    <a:pt x="15136" y="19373"/>
                  </a:cubicBezTo>
                  <a:cubicBezTo>
                    <a:pt x="14976" y="20487"/>
                    <a:pt x="14656" y="21600"/>
                    <a:pt x="14336" y="21600"/>
                  </a:cubicBezTo>
                  <a:cubicBezTo>
                    <a:pt x="14016" y="21600"/>
                    <a:pt x="13696" y="20487"/>
                    <a:pt x="13936" y="17703"/>
                  </a:cubicBezTo>
                  <a:cubicBezTo>
                    <a:pt x="14176" y="14920"/>
                    <a:pt x="14976" y="10466"/>
                    <a:pt x="16336" y="7237"/>
                  </a:cubicBezTo>
                  <a:cubicBezTo>
                    <a:pt x="17696" y="4008"/>
                    <a:pt x="19616" y="2004"/>
                    <a:pt x="215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1900718" y="86580"/>
              <a:ext cx="514337" cy="431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324" fill="norm" stroke="1" extrusionOk="0">
                  <a:moveTo>
                    <a:pt x="5161" y="12521"/>
                  </a:moveTo>
                  <a:cubicBezTo>
                    <a:pt x="4626" y="12268"/>
                    <a:pt x="4091" y="12015"/>
                    <a:pt x="3396" y="12394"/>
                  </a:cubicBezTo>
                  <a:cubicBezTo>
                    <a:pt x="2701" y="12773"/>
                    <a:pt x="1846" y="13784"/>
                    <a:pt x="1204" y="15047"/>
                  </a:cubicBezTo>
                  <a:cubicBezTo>
                    <a:pt x="563" y="16310"/>
                    <a:pt x="135" y="17826"/>
                    <a:pt x="28" y="18963"/>
                  </a:cubicBezTo>
                  <a:cubicBezTo>
                    <a:pt x="-79" y="20100"/>
                    <a:pt x="135" y="20857"/>
                    <a:pt x="509" y="21173"/>
                  </a:cubicBezTo>
                  <a:cubicBezTo>
                    <a:pt x="883" y="21489"/>
                    <a:pt x="1418" y="21363"/>
                    <a:pt x="2113" y="20289"/>
                  </a:cubicBezTo>
                  <a:cubicBezTo>
                    <a:pt x="2808" y="19215"/>
                    <a:pt x="3664" y="17194"/>
                    <a:pt x="4305" y="14226"/>
                  </a:cubicBezTo>
                  <a:cubicBezTo>
                    <a:pt x="4947" y="11257"/>
                    <a:pt x="5374" y="7342"/>
                    <a:pt x="5588" y="4815"/>
                  </a:cubicBezTo>
                  <a:cubicBezTo>
                    <a:pt x="5802" y="2289"/>
                    <a:pt x="5802" y="1152"/>
                    <a:pt x="5642" y="1026"/>
                  </a:cubicBezTo>
                  <a:cubicBezTo>
                    <a:pt x="5481" y="900"/>
                    <a:pt x="5161" y="1784"/>
                    <a:pt x="4947" y="4121"/>
                  </a:cubicBezTo>
                  <a:cubicBezTo>
                    <a:pt x="4733" y="6457"/>
                    <a:pt x="4626" y="10247"/>
                    <a:pt x="4893" y="13026"/>
                  </a:cubicBezTo>
                  <a:cubicBezTo>
                    <a:pt x="5161" y="15805"/>
                    <a:pt x="5802" y="17573"/>
                    <a:pt x="6658" y="18268"/>
                  </a:cubicBezTo>
                  <a:cubicBezTo>
                    <a:pt x="7513" y="18963"/>
                    <a:pt x="8582" y="18584"/>
                    <a:pt x="9384" y="17700"/>
                  </a:cubicBezTo>
                  <a:cubicBezTo>
                    <a:pt x="10186" y="16815"/>
                    <a:pt x="10721" y="15426"/>
                    <a:pt x="10988" y="14415"/>
                  </a:cubicBezTo>
                  <a:cubicBezTo>
                    <a:pt x="11256" y="13405"/>
                    <a:pt x="11256" y="12773"/>
                    <a:pt x="10988" y="12457"/>
                  </a:cubicBezTo>
                  <a:cubicBezTo>
                    <a:pt x="10721" y="12142"/>
                    <a:pt x="10186" y="12142"/>
                    <a:pt x="9598" y="12900"/>
                  </a:cubicBezTo>
                  <a:cubicBezTo>
                    <a:pt x="9010" y="13657"/>
                    <a:pt x="8369" y="15173"/>
                    <a:pt x="8048" y="16310"/>
                  </a:cubicBezTo>
                  <a:cubicBezTo>
                    <a:pt x="7727" y="17447"/>
                    <a:pt x="7727" y="18205"/>
                    <a:pt x="7941" y="18773"/>
                  </a:cubicBezTo>
                  <a:cubicBezTo>
                    <a:pt x="8155" y="19342"/>
                    <a:pt x="8582" y="19721"/>
                    <a:pt x="9064" y="19847"/>
                  </a:cubicBezTo>
                  <a:cubicBezTo>
                    <a:pt x="9545" y="19973"/>
                    <a:pt x="10079" y="19847"/>
                    <a:pt x="11256" y="18521"/>
                  </a:cubicBezTo>
                  <a:cubicBezTo>
                    <a:pt x="12432" y="17194"/>
                    <a:pt x="14250" y="14668"/>
                    <a:pt x="15479" y="12331"/>
                  </a:cubicBezTo>
                  <a:cubicBezTo>
                    <a:pt x="16709" y="9994"/>
                    <a:pt x="17351" y="7847"/>
                    <a:pt x="17778" y="6142"/>
                  </a:cubicBezTo>
                  <a:cubicBezTo>
                    <a:pt x="18206" y="4436"/>
                    <a:pt x="18420" y="3173"/>
                    <a:pt x="18473" y="2100"/>
                  </a:cubicBezTo>
                  <a:cubicBezTo>
                    <a:pt x="18527" y="1026"/>
                    <a:pt x="18420" y="142"/>
                    <a:pt x="18260" y="15"/>
                  </a:cubicBezTo>
                  <a:cubicBezTo>
                    <a:pt x="18099" y="-111"/>
                    <a:pt x="17885" y="521"/>
                    <a:pt x="17565" y="2731"/>
                  </a:cubicBezTo>
                  <a:cubicBezTo>
                    <a:pt x="17244" y="4942"/>
                    <a:pt x="16816" y="8731"/>
                    <a:pt x="16602" y="11131"/>
                  </a:cubicBezTo>
                  <a:cubicBezTo>
                    <a:pt x="16388" y="13531"/>
                    <a:pt x="16388" y="14542"/>
                    <a:pt x="16442" y="15363"/>
                  </a:cubicBezTo>
                  <a:cubicBezTo>
                    <a:pt x="16495" y="16184"/>
                    <a:pt x="16602" y="16815"/>
                    <a:pt x="16923" y="17131"/>
                  </a:cubicBezTo>
                  <a:cubicBezTo>
                    <a:pt x="17244" y="17447"/>
                    <a:pt x="17778" y="17447"/>
                    <a:pt x="18580" y="16878"/>
                  </a:cubicBezTo>
                  <a:cubicBezTo>
                    <a:pt x="19382" y="16310"/>
                    <a:pt x="20452" y="15173"/>
                    <a:pt x="21521" y="14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2307718" y="270895"/>
              <a:ext cx="145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2475737" y="216030"/>
              <a:ext cx="115655" cy="188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0998" fill="norm" stroke="1" extrusionOk="0">
                  <a:moveTo>
                    <a:pt x="2937" y="12070"/>
                  </a:moveTo>
                  <a:cubicBezTo>
                    <a:pt x="6693" y="10365"/>
                    <a:pt x="10450" y="8660"/>
                    <a:pt x="12798" y="6528"/>
                  </a:cubicBezTo>
                  <a:cubicBezTo>
                    <a:pt x="15146" y="4397"/>
                    <a:pt x="16085" y="1839"/>
                    <a:pt x="15380" y="702"/>
                  </a:cubicBezTo>
                  <a:cubicBezTo>
                    <a:pt x="14676" y="-435"/>
                    <a:pt x="12328" y="-151"/>
                    <a:pt x="9746" y="1270"/>
                  </a:cubicBezTo>
                  <a:cubicBezTo>
                    <a:pt x="7163" y="2691"/>
                    <a:pt x="4346" y="5249"/>
                    <a:pt x="2467" y="8376"/>
                  </a:cubicBezTo>
                  <a:cubicBezTo>
                    <a:pt x="589" y="11502"/>
                    <a:pt x="-350" y="15197"/>
                    <a:pt x="120" y="17470"/>
                  </a:cubicBezTo>
                  <a:cubicBezTo>
                    <a:pt x="589" y="19744"/>
                    <a:pt x="2467" y="20597"/>
                    <a:pt x="6224" y="20881"/>
                  </a:cubicBezTo>
                  <a:cubicBezTo>
                    <a:pt x="9980" y="21165"/>
                    <a:pt x="15615" y="20881"/>
                    <a:pt x="21250" y="205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2624125" y="248746"/>
              <a:ext cx="143604" cy="13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0689" fill="norm" stroke="1" extrusionOk="0">
                  <a:moveTo>
                    <a:pt x="17883" y="1029"/>
                  </a:moveTo>
                  <a:cubicBezTo>
                    <a:pt x="15231" y="257"/>
                    <a:pt x="12578" y="-514"/>
                    <a:pt x="9926" y="450"/>
                  </a:cubicBezTo>
                  <a:cubicBezTo>
                    <a:pt x="7273" y="1415"/>
                    <a:pt x="4620" y="4115"/>
                    <a:pt x="2726" y="7586"/>
                  </a:cubicBezTo>
                  <a:cubicBezTo>
                    <a:pt x="831" y="11057"/>
                    <a:pt x="-306" y="15300"/>
                    <a:pt x="73" y="17807"/>
                  </a:cubicBezTo>
                  <a:cubicBezTo>
                    <a:pt x="452" y="20315"/>
                    <a:pt x="2347" y="21086"/>
                    <a:pt x="6136" y="20507"/>
                  </a:cubicBezTo>
                  <a:cubicBezTo>
                    <a:pt x="9926" y="19929"/>
                    <a:pt x="15610" y="18000"/>
                    <a:pt x="21294" y="160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2801646" y="0"/>
              <a:ext cx="226756" cy="39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506" fill="norm" stroke="1" extrusionOk="0">
                  <a:moveTo>
                    <a:pt x="10495" y="1376"/>
                  </a:moveTo>
                  <a:cubicBezTo>
                    <a:pt x="10495" y="688"/>
                    <a:pt x="10495" y="0"/>
                    <a:pt x="10015" y="0"/>
                  </a:cubicBezTo>
                  <a:cubicBezTo>
                    <a:pt x="9535" y="0"/>
                    <a:pt x="8575" y="688"/>
                    <a:pt x="7135" y="3164"/>
                  </a:cubicBezTo>
                  <a:cubicBezTo>
                    <a:pt x="5695" y="5641"/>
                    <a:pt x="3775" y="9906"/>
                    <a:pt x="2695" y="12864"/>
                  </a:cubicBezTo>
                  <a:cubicBezTo>
                    <a:pt x="1615" y="15822"/>
                    <a:pt x="1375" y="17473"/>
                    <a:pt x="1255" y="18711"/>
                  </a:cubicBezTo>
                  <a:cubicBezTo>
                    <a:pt x="1135" y="19949"/>
                    <a:pt x="1135" y="20775"/>
                    <a:pt x="1735" y="21187"/>
                  </a:cubicBezTo>
                  <a:cubicBezTo>
                    <a:pt x="2335" y="21600"/>
                    <a:pt x="3535" y="21600"/>
                    <a:pt x="4615" y="21256"/>
                  </a:cubicBezTo>
                  <a:cubicBezTo>
                    <a:pt x="5695" y="20912"/>
                    <a:pt x="6655" y="20224"/>
                    <a:pt x="7255" y="19192"/>
                  </a:cubicBezTo>
                  <a:cubicBezTo>
                    <a:pt x="7855" y="18161"/>
                    <a:pt x="8095" y="16785"/>
                    <a:pt x="7615" y="15478"/>
                  </a:cubicBezTo>
                  <a:cubicBezTo>
                    <a:pt x="7135" y="14171"/>
                    <a:pt x="5935" y="12932"/>
                    <a:pt x="4255" y="12107"/>
                  </a:cubicBezTo>
                  <a:cubicBezTo>
                    <a:pt x="2575" y="11282"/>
                    <a:pt x="415" y="10869"/>
                    <a:pt x="55" y="10662"/>
                  </a:cubicBezTo>
                  <a:cubicBezTo>
                    <a:pt x="-305" y="10456"/>
                    <a:pt x="1135" y="10456"/>
                    <a:pt x="3655" y="10456"/>
                  </a:cubicBezTo>
                  <a:cubicBezTo>
                    <a:pt x="6175" y="10456"/>
                    <a:pt x="9775" y="10456"/>
                    <a:pt x="12055" y="10662"/>
                  </a:cubicBezTo>
                  <a:cubicBezTo>
                    <a:pt x="14335" y="10869"/>
                    <a:pt x="15295" y="11282"/>
                    <a:pt x="15895" y="11832"/>
                  </a:cubicBezTo>
                  <a:cubicBezTo>
                    <a:pt x="16495" y="12382"/>
                    <a:pt x="16735" y="13070"/>
                    <a:pt x="16615" y="13758"/>
                  </a:cubicBezTo>
                  <a:cubicBezTo>
                    <a:pt x="16495" y="14446"/>
                    <a:pt x="16015" y="15134"/>
                    <a:pt x="15655" y="16303"/>
                  </a:cubicBezTo>
                  <a:cubicBezTo>
                    <a:pt x="15295" y="17473"/>
                    <a:pt x="15055" y="19124"/>
                    <a:pt x="15295" y="19605"/>
                  </a:cubicBezTo>
                  <a:cubicBezTo>
                    <a:pt x="15535" y="20087"/>
                    <a:pt x="16255" y="19399"/>
                    <a:pt x="16855" y="17748"/>
                  </a:cubicBezTo>
                  <a:cubicBezTo>
                    <a:pt x="17455" y="16097"/>
                    <a:pt x="17935" y="13483"/>
                    <a:pt x="18655" y="11557"/>
                  </a:cubicBezTo>
                  <a:cubicBezTo>
                    <a:pt x="19375" y="9631"/>
                    <a:pt x="20335" y="8392"/>
                    <a:pt x="21295" y="7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3072059" y="209560"/>
              <a:ext cx="104778" cy="19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7" h="21331" fill="norm" stroke="1" extrusionOk="0">
                  <a:moveTo>
                    <a:pt x="15177" y="842"/>
                  </a:moveTo>
                  <a:cubicBezTo>
                    <a:pt x="12723" y="842"/>
                    <a:pt x="10268" y="842"/>
                    <a:pt x="7568" y="3506"/>
                  </a:cubicBezTo>
                  <a:cubicBezTo>
                    <a:pt x="4868" y="6171"/>
                    <a:pt x="1923" y="11501"/>
                    <a:pt x="695" y="14868"/>
                  </a:cubicBezTo>
                  <a:cubicBezTo>
                    <a:pt x="-532" y="18234"/>
                    <a:pt x="-41" y="19636"/>
                    <a:pt x="1432" y="20478"/>
                  </a:cubicBezTo>
                  <a:cubicBezTo>
                    <a:pt x="2904" y="21319"/>
                    <a:pt x="5359" y="21600"/>
                    <a:pt x="9286" y="21039"/>
                  </a:cubicBezTo>
                  <a:cubicBezTo>
                    <a:pt x="13213" y="20478"/>
                    <a:pt x="18613" y="19075"/>
                    <a:pt x="19841" y="15429"/>
                  </a:cubicBezTo>
                  <a:cubicBezTo>
                    <a:pt x="21068" y="11782"/>
                    <a:pt x="18123" y="5891"/>
                    <a:pt x="151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3235406" y="186559"/>
              <a:ext cx="18400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" y="3600"/>
                    <a:pt x="1200" y="7200"/>
                    <a:pt x="1500" y="9720"/>
                  </a:cubicBezTo>
                  <a:cubicBezTo>
                    <a:pt x="1800" y="12240"/>
                    <a:pt x="1800" y="13680"/>
                    <a:pt x="1650" y="15120"/>
                  </a:cubicBezTo>
                  <a:cubicBezTo>
                    <a:pt x="1500" y="16560"/>
                    <a:pt x="1200" y="18000"/>
                    <a:pt x="1050" y="17640"/>
                  </a:cubicBezTo>
                  <a:cubicBezTo>
                    <a:pt x="900" y="17280"/>
                    <a:pt x="900" y="15120"/>
                    <a:pt x="1500" y="12720"/>
                  </a:cubicBezTo>
                  <a:cubicBezTo>
                    <a:pt x="2100" y="10320"/>
                    <a:pt x="3300" y="7680"/>
                    <a:pt x="4650" y="5640"/>
                  </a:cubicBezTo>
                  <a:cubicBezTo>
                    <a:pt x="6000" y="3600"/>
                    <a:pt x="7500" y="2160"/>
                    <a:pt x="10050" y="3120"/>
                  </a:cubicBezTo>
                  <a:cubicBezTo>
                    <a:pt x="12600" y="4080"/>
                    <a:pt x="16200" y="7440"/>
                    <a:pt x="18300" y="10920"/>
                  </a:cubicBezTo>
                  <a:cubicBezTo>
                    <a:pt x="20400" y="14400"/>
                    <a:pt x="210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0" y="539234"/>
              <a:ext cx="3304408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1" y="21368"/>
                    <a:pt x="902" y="21135"/>
                    <a:pt x="1395" y="20555"/>
                  </a:cubicBezTo>
                  <a:cubicBezTo>
                    <a:pt x="1888" y="19974"/>
                    <a:pt x="2422" y="19045"/>
                    <a:pt x="2999" y="18232"/>
                  </a:cubicBezTo>
                  <a:cubicBezTo>
                    <a:pt x="3575" y="17419"/>
                    <a:pt x="4193" y="16723"/>
                    <a:pt x="4811" y="16026"/>
                  </a:cubicBezTo>
                  <a:cubicBezTo>
                    <a:pt x="5429" y="15329"/>
                    <a:pt x="6047" y="14632"/>
                    <a:pt x="6657" y="13703"/>
                  </a:cubicBezTo>
                  <a:cubicBezTo>
                    <a:pt x="7267" y="12774"/>
                    <a:pt x="7868" y="11613"/>
                    <a:pt x="8478" y="10568"/>
                  </a:cubicBezTo>
                  <a:cubicBezTo>
                    <a:pt x="9088" y="9523"/>
                    <a:pt x="9706" y="8594"/>
                    <a:pt x="10324" y="7781"/>
                  </a:cubicBezTo>
                  <a:cubicBezTo>
                    <a:pt x="10942" y="6968"/>
                    <a:pt x="11560" y="6271"/>
                    <a:pt x="12170" y="5574"/>
                  </a:cubicBezTo>
                  <a:cubicBezTo>
                    <a:pt x="12780" y="4877"/>
                    <a:pt x="13381" y="4181"/>
                    <a:pt x="14007" y="3716"/>
                  </a:cubicBezTo>
                  <a:cubicBezTo>
                    <a:pt x="14634" y="3252"/>
                    <a:pt x="15285" y="3019"/>
                    <a:pt x="15970" y="2787"/>
                  </a:cubicBezTo>
                  <a:cubicBezTo>
                    <a:pt x="16655" y="2555"/>
                    <a:pt x="17374" y="2323"/>
                    <a:pt x="18042" y="1974"/>
                  </a:cubicBezTo>
                  <a:cubicBezTo>
                    <a:pt x="18710" y="1626"/>
                    <a:pt x="19328" y="1161"/>
                    <a:pt x="19913" y="813"/>
                  </a:cubicBezTo>
                  <a:cubicBezTo>
                    <a:pt x="20497" y="465"/>
                    <a:pt x="21049" y="23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3534413" y="270895"/>
              <a:ext cx="2300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3549746" y="470232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674681" y="1206249"/>
              <a:ext cx="38336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3476"/>
                    <a:pt x="10080" y="6952"/>
                    <a:pt x="6480" y="10552"/>
                  </a:cubicBezTo>
                  <a:cubicBezTo>
                    <a:pt x="2880" y="14152"/>
                    <a:pt x="1440" y="178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485824" y="1172721"/>
              <a:ext cx="357529" cy="156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293" fill="norm" stroke="1" extrusionOk="0">
                  <a:moveTo>
                    <a:pt x="750" y="21293"/>
                  </a:moveTo>
                  <a:cubicBezTo>
                    <a:pt x="291" y="19551"/>
                    <a:pt x="-169" y="17809"/>
                    <a:pt x="61" y="16241"/>
                  </a:cubicBezTo>
                  <a:cubicBezTo>
                    <a:pt x="291" y="14674"/>
                    <a:pt x="1210" y="13280"/>
                    <a:pt x="3814" y="10667"/>
                  </a:cubicBezTo>
                  <a:cubicBezTo>
                    <a:pt x="6418" y="8054"/>
                    <a:pt x="10708" y="4222"/>
                    <a:pt x="13618" y="2132"/>
                  </a:cubicBezTo>
                  <a:cubicBezTo>
                    <a:pt x="16529" y="41"/>
                    <a:pt x="18061" y="-307"/>
                    <a:pt x="19133" y="216"/>
                  </a:cubicBezTo>
                  <a:cubicBezTo>
                    <a:pt x="20205" y="738"/>
                    <a:pt x="20818" y="2132"/>
                    <a:pt x="21431" y="3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485065" y="1658592"/>
              <a:ext cx="266286" cy="79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0913" fill="norm" stroke="1" extrusionOk="0">
                  <a:moveTo>
                    <a:pt x="1069" y="12150"/>
                  </a:moveTo>
                  <a:cubicBezTo>
                    <a:pt x="452" y="15525"/>
                    <a:pt x="-165" y="18900"/>
                    <a:pt x="41" y="20250"/>
                  </a:cubicBezTo>
                  <a:cubicBezTo>
                    <a:pt x="246" y="21600"/>
                    <a:pt x="1275" y="20925"/>
                    <a:pt x="3744" y="17887"/>
                  </a:cubicBezTo>
                  <a:cubicBezTo>
                    <a:pt x="6212" y="14850"/>
                    <a:pt x="10121" y="9450"/>
                    <a:pt x="13309" y="6075"/>
                  </a:cubicBezTo>
                  <a:cubicBezTo>
                    <a:pt x="16498" y="2700"/>
                    <a:pt x="18966" y="1350"/>
                    <a:pt x="214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951564" y="1233470"/>
              <a:ext cx="273071" cy="43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517" fill="norm" stroke="1" extrusionOk="0">
                  <a:moveTo>
                    <a:pt x="14331" y="2458"/>
                  </a:moveTo>
                  <a:cubicBezTo>
                    <a:pt x="14131" y="1823"/>
                    <a:pt x="13931" y="1188"/>
                    <a:pt x="13331" y="743"/>
                  </a:cubicBezTo>
                  <a:cubicBezTo>
                    <a:pt x="12731" y="298"/>
                    <a:pt x="11731" y="44"/>
                    <a:pt x="10831" y="298"/>
                  </a:cubicBezTo>
                  <a:cubicBezTo>
                    <a:pt x="9931" y="552"/>
                    <a:pt x="9131" y="1315"/>
                    <a:pt x="7531" y="3475"/>
                  </a:cubicBezTo>
                  <a:cubicBezTo>
                    <a:pt x="5931" y="5635"/>
                    <a:pt x="3531" y="9192"/>
                    <a:pt x="2131" y="11988"/>
                  </a:cubicBezTo>
                  <a:cubicBezTo>
                    <a:pt x="731" y="14783"/>
                    <a:pt x="331" y="16816"/>
                    <a:pt x="131" y="18150"/>
                  </a:cubicBezTo>
                  <a:cubicBezTo>
                    <a:pt x="-69" y="19484"/>
                    <a:pt x="-69" y="20119"/>
                    <a:pt x="331" y="20628"/>
                  </a:cubicBezTo>
                  <a:cubicBezTo>
                    <a:pt x="731" y="21136"/>
                    <a:pt x="1531" y="21517"/>
                    <a:pt x="3031" y="21517"/>
                  </a:cubicBezTo>
                  <a:cubicBezTo>
                    <a:pt x="4531" y="21517"/>
                    <a:pt x="6731" y="21136"/>
                    <a:pt x="9531" y="19675"/>
                  </a:cubicBezTo>
                  <a:cubicBezTo>
                    <a:pt x="12331" y="18213"/>
                    <a:pt x="15731" y="15672"/>
                    <a:pt x="17931" y="13068"/>
                  </a:cubicBezTo>
                  <a:cubicBezTo>
                    <a:pt x="20131" y="10463"/>
                    <a:pt x="21131" y="7795"/>
                    <a:pt x="21331" y="5762"/>
                  </a:cubicBezTo>
                  <a:cubicBezTo>
                    <a:pt x="21531" y="3729"/>
                    <a:pt x="20931" y="2331"/>
                    <a:pt x="20131" y="1442"/>
                  </a:cubicBezTo>
                  <a:cubicBezTo>
                    <a:pt x="19331" y="552"/>
                    <a:pt x="18331" y="171"/>
                    <a:pt x="17231" y="44"/>
                  </a:cubicBezTo>
                  <a:cubicBezTo>
                    <a:pt x="16131" y="-83"/>
                    <a:pt x="14931" y="44"/>
                    <a:pt x="13631" y="679"/>
                  </a:cubicBezTo>
                  <a:cubicBezTo>
                    <a:pt x="12331" y="1315"/>
                    <a:pt x="10931" y="2458"/>
                    <a:pt x="10231" y="3348"/>
                  </a:cubicBezTo>
                  <a:cubicBezTo>
                    <a:pt x="9531" y="4237"/>
                    <a:pt x="9531" y="4872"/>
                    <a:pt x="9531" y="5508"/>
                  </a:cubicBezTo>
                  <a:cubicBezTo>
                    <a:pt x="9531" y="6143"/>
                    <a:pt x="9531" y="6778"/>
                    <a:pt x="10831" y="7922"/>
                  </a:cubicBezTo>
                  <a:cubicBezTo>
                    <a:pt x="12131" y="9065"/>
                    <a:pt x="14731" y="10717"/>
                    <a:pt x="16531" y="12623"/>
                  </a:cubicBezTo>
                  <a:cubicBezTo>
                    <a:pt x="18331" y="14529"/>
                    <a:pt x="19331" y="16689"/>
                    <a:pt x="19631" y="18150"/>
                  </a:cubicBezTo>
                  <a:cubicBezTo>
                    <a:pt x="19931" y="19611"/>
                    <a:pt x="19531" y="20373"/>
                    <a:pt x="19231" y="20818"/>
                  </a:cubicBezTo>
                  <a:cubicBezTo>
                    <a:pt x="18931" y="21263"/>
                    <a:pt x="18731" y="21390"/>
                    <a:pt x="18531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1365307" y="1182204"/>
              <a:ext cx="183395" cy="45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187" fill="norm" stroke="1" extrusionOk="0">
                  <a:moveTo>
                    <a:pt x="1728" y="10073"/>
                  </a:moveTo>
                  <a:cubicBezTo>
                    <a:pt x="2028" y="12102"/>
                    <a:pt x="2328" y="14131"/>
                    <a:pt x="2328" y="15801"/>
                  </a:cubicBezTo>
                  <a:cubicBezTo>
                    <a:pt x="2328" y="17472"/>
                    <a:pt x="2028" y="18785"/>
                    <a:pt x="1728" y="19740"/>
                  </a:cubicBezTo>
                  <a:cubicBezTo>
                    <a:pt x="1428" y="20694"/>
                    <a:pt x="1128" y="21291"/>
                    <a:pt x="828" y="21172"/>
                  </a:cubicBezTo>
                  <a:cubicBezTo>
                    <a:pt x="528" y="21052"/>
                    <a:pt x="228" y="20217"/>
                    <a:pt x="78" y="17532"/>
                  </a:cubicBezTo>
                  <a:cubicBezTo>
                    <a:pt x="-72" y="14847"/>
                    <a:pt x="-72" y="10312"/>
                    <a:pt x="678" y="7150"/>
                  </a:cubicBezTo>
                  <a:cubicBezTo>
                    <a:pt x="1428" y="3987"/>
                    <a:pt x="2928" y="2197"/>
                    <a:pt x="4278" y="1123"/>
                  </a:cubicBezTo>
                  <a:cubicBezTo>
                    <a:pt x="5628" y="49"/>
                    <a:pt x="6828" y="-309"/>
                    <a:pt x="8928" y="288"/>
                  </a:cubicBezTo>
                  <a:cubicBezTo>
                    <a:pt x="11028" y="884"/>
                    <a:pt x="14028" y="2436"/>
                    <a:pt x="15228" y="4584"/>
                  </a:cubicBezTo>
                  <a:cubicBezTo>
                    <a:pt x="16428" y="6732"/>
                    <a:pt x="15828" y="9477"/>
                    <a:pt x="14328" y="11207"/>
                  </a:cubicBezTo>
                  <a:cubicBezTo>
                    <a:pt x="12828" y="12937"/>
                    <a:pt x="10428" y="13653"/>
                    <a:pt x="8478" y="13952"/>
                  </a:cubicBezTo>
                  <a:cubicBezTo>
                    <a:pt x="6528" y="14250"/>
                    <a:pt x="5028" y="14131"/>
                    <a:pt x="5478" y="14310"/>
                  </a:cubicBezTo>
                  <a:cubicBezTo>
                    <a:pt x="5928" y="14489"/>
                    <a:pt x="8328" y="14966"/>
                    <a:pt x="11328" y="16100"/>
                  </a:cubicBezTo>
                  <a:cubicBezTo>
                    <a:pt x="14328" y="17234"/>
                    <a:pt x="17928" y="19024"/>
                    <a:pt x="21528" y="208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1771040" y="1390253"/>
              <a:ext cx="766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1771040" y="1581924"/>
              <a:ext cx="766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2323052" y="1397920"/>
              <a:ext cx="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2282162" y="1297922"/>
              <a:ext cx="17890" cy="7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3" fill="norm" stroke="1" extrusionOk="0">
                  <a:moveTo>
                    <a:pt x="21600" y="20993"/>
                  </a:moveTo>
                  <a:cubicBezTo>
                    <a:pt x="18514" y="17509"/>
                    <a:pt x="15428" y="14025"/>
                    <a:pt x="10800" y="9845"/>
                  </a:cubicBezTo>
                  <a:cubicBezTo>
                    <a:pt x="6171" y="5664"/>
                    <a:pt x="0" y="787"/>
                    <a:pt x="0" y="90"/>
                  </a:cubicBezTo>
                  <a:cubicBezTo>
                    <a:pt x="0" y="-607"/>
                    <a:pt x="6171" y="2877"/>
                    <a:pt x="12343" y="6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2407387" y="1344163"/>
              <a:ext cx="184005" cy="230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9" fill="norm" stroke="1" extrusionOk="0">
                  <a:moveTo>
                    <a:pt x="0" y="4939"/>
                  </a:moveTo>
                  <a:cubicBezTo>
                    <a:pt x="900" y="10104"/>
                    <a:pt x="1800" y="15269"/>
                    <a:pt x="2550" y="15504"/>
                  </a:cubicBezTo>
                  <a:cubicBezTo>
                    <a:pt x="3300" y="15739"/>
                    <a:pt x="3900" y="11043"/>
                    <a:pt x="5100" y="7522"/>
                  </a:cubicBezTo>
                  <a:cubicBezTo>
                    <a:pt x="6300" y="4000"/>
                    <a:pt x="8100" y="1652"/>
                    <a:pt x="9900" y="596"/>
                  </a:cubicBezTo>
                  <a:cubicBezTo>
                    <a:pt x="11700" y="-461"/>
                    <a:pt x="13500" y="-226"/>
                    <a:pt x="15150" y="2239"/>
                  </a:cubicBezTo>
                  <a:cubicBezTo>
                    <a:pt x="16800" y="4704"/>
                    <a:pt x="18300" y="9400"/>
                    <a:pt x="19350" y="12922"/>
                  </a:cubicBezTo>
                  <a:cubicBezTo>
                    <a:pt x="20400" y="16443"/>
                    <a:pt x="21000" y="18791"/>
                    <a:pt x="21600" y="21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2698727" y="1137247"/>
              <a:ext cx="76669" cy="41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8" fill="norm" stroke="1" extrusionOk="0">
                  <a:moveTo>
                    <a:pt x="0" y="0"/>
                  </a:moveTo>
                  <a:cubicBezTo>
                    <a:pt x="0" y="4373"/>
                    <a:pt x="0" y="8746"/>
                    <a:pt x="0" y="11993"/>
                  </a:cubicBezTo>
                  <a:cubicBezTo>
                    <a:pt x="0" y="15239"/>
                    <a:pt x="0" y="17360"/>
                    <a:pt x="720" y="18817"/>
                  </a:cubicBezTo>
                  <a:cubicBezTo>
                    <a:pt x="1440" y="20275"/>
                    <a:pt x="2880" y="21070"/>
                    <a:pt x="5400" y="21335"/>
                  </a:cubicBezTo>
                  <a:cubicBezTo>
                    <a:pt x="7920" y="21600"/>
                    <a:pt x="11520" y="21335"/>
                    <a:pt x="14400" y="20739"/>
                  </a:cubicBezTo>
                  <a:cubicBezTo>
                    <a:pt x="17280" y="20142"/>
                    <a:pt x="19440" y="19215"/>
                    <a:pt x="21600" y="18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2683393" y="1382586"/>
              <a:ext cx="107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2852064" y="1349866"/>
              <a:ext cx="99670" cy="182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fill="norm" stroke="1" extrusionOk="0">
                  <a:moveTo>
                    <a:pt x="0" y="7339"/>
                  </a:moveTo>
                  <a:cubicBezTo>
                    <a:pt x="2215" y="6451"/>
                    <a:pt x="4431" y="5564"/>
                    <a:pt x="6369" y="4084"/>
                  </a:cubicBezTo>
                  <a:cubicBezTo>
                    <a:pt x="8308" y="2605"/>
                    <a:pt x="9969" y="534"/>
                    <a:pt x="9692" y="90"/>
                  </a:cubicBezTo>
                  <a:cubicBezTo>
                    <a:pt x="9415" y="-354"/>
                    <a:pt x="7200" y="830"/>
                    <a:pt x="5262" y="4084"/>
                  </a:cubicBezTo>
                  <a:cubicBezTo>
                    <a:pt x="3323" y="7339"/>
                    <a:pt x="1662" y="12665"/>
                    <a:pt x="1938" y="16068"/>
                  </a:cubicBezTo>
                  <a:cubicBezTo>
                    <a:pt x="2215" y="19471"/>
                    <a:pt x="4431" y="20950"/>
                    <a:pt x="8031" y="21098"/>
                  </a:cubicBezTo>
                  <a:cubicBezTo>
                    <a:pt x="11631" y="21246"/>
                    <a:pt x="16615" y="20062"/>
                    <a:pt x="21600" y="18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2997734" y="1298251"/>
              <a:ext cx="168671" cy="20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810"/>
                  </a:moveTo>
                  <a:cubicBezTo>
                    <a:pt x="3273" y="6480"/>
                    <a:pt x="6545" y="12150"/>
                    <a:pt x="8345" y="15930"/>
                  </a:cubicBezTo>
                  <a:cubicBezTo>
                    <a:pt x="10145" y="19710"/>
                    <a:pt x="10473" y="21600"/>
                    <a:pt x="10473" y="21465"/>
                  </a:cubicBezTo>
                  <a:cubicBezTo>
                    <a:pt x="10473" y="21330"/>
                    <a:pt x="10145" y="19170"/>
                    <a:pt x="11127" y="15660"/>
                  </a:cubicBezTo>
                  <a:cubicBezTo>
                    <a:pt x="12109" y="12150"/>
                    <a:pt x="14400" y="7290"/>
                    <a:pt x="16364" y="4455"/>
                  </a:cubicBezTo>
                  <a:cubicBezTo>
                    <a:pt x="18327" y="1620"/>
                    <a:pt x="19964" y="81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3204738" y="1405587"/>
              <a:ext cx="122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3439855" y="1319341"/>
              <a:ext cx="569903" cy="449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6490" y="2275"/>
                  </a:moveTo>
                  <a:cubicBezTo>
                    <a:pt x="6393" y="1669"/>
                    <a:pt x="6296" y="1062"/>
                    <a:pt x="5763" y="576"/>
                  </a:cubicBezTo>
                  <a:cubicBezTo>
                    <a:pt x="5230" y="91"/>
                    <a:pt x="4262" y="-273"/>
                    <a:pt x="3293" y="273"/>
                  </a:cubicBezTo>
                  <a:cubicBezTo>
                    <a:pt x="2325" y="819"/>
                    <a:pt x="1356" y="2275"/>
                    <a:pt x="775" y="3367"/>
                  </a:cubicBezTo>
                  <a:cubicBezTo>
                    <a:pt x="194" y="4460"/>
                    <a:pt x="0" y="5188"/>
                    <a:pt x="0" y="5855"/>
                  </a:cubicBezTo>
                  <a:cubicBezTo>
                    <a:pt x="0" y="6523"/>
                    <a:pt x="194" y="7129"/>
                    <a:pt x="533" y="7372"/>
                  </a:cubicBezTo>
                  <a:cubicBezTo>
                    <a:pt x="872" y="7615"/>
                    <a:pt x="1356" y="7493"/>
                    <a:pt x="2228" y="6705"/>
                  </a:cubicBezTo>
                  <a:cubicBezTo>
                    <a:pt x="3100" y="5916"/>
                    <a:pt x="4359" y="4460"/>
                    <a:pt x="5134" y="3489"/>
                  </a:cubicBezTo>
                  <a:cubicBezTo>
                    <a:pt x="5909" y="2518"/>
                    <a:pt x="6199" y="2033"/>
                    <a:pt x="6151" y="2336"/>
                  </a:cubicBezTo>
                  <a:cubicBezTo>
                    <a:pt x="6102" y="2639"/>
                    <a:pt x="5715" y="3731"/>
                    <a:pt x="4940" y="6401"/>
                  </a:cubicBezTo>
                  <a:cubicBezTo>
                    <a:pt x="4165" y="9071"/>
                    <a:pt x="3003" y="13318"/>
                    <a:pt x="2373" y="15866"/>
                  </a:cubicBezTo>
                  <a:cubicBezTo>
                    <a:pt x="1744" y="18415"/>
                    <a:pt x="1647" y="19264"/>
                    <a:pt x="1598" y="19992"/>
                  </a:cubicBezTo>
                  <a:cubicBezTo>
                    <a:pt x="1550" y="20720"/>
                    <a:pt x="1550" y="21327"/>
                    <a:pt x="1695" y="21327"/>
                  </a:cubicBezTo>
                  <a:cubicBezTo>
                    <a:pt x="1840" y="21327"/>
                    <a:pt x="2131" y="20720"/>
                    <a:pt x="2809" y="18293"/>
                  </a:cubicBezTo>
                  <a:cubicBezTo>
                    <a:pt x="3487" y="15866"/>
                    <a:pt x="4552" y="11619"/>
                    <a:pt x="5279" y="8767"/>
                  </a:cubicBezTo>
                  <a:cubicBezTo>
                    <a:pt x="6005" y="5916"/>
                    <a:pt x="6393" y="4460"/>
                    <a:pt x="6732" y="3489"/>
                  </a:cubicBezTo>
                  <a:cubicBezTo>
                    <a:pt x="7071" y="2518"/>
                    <a:pt x="7361" y="2033"/>
                    <a:pt x="7652" y="2033"/>
                  </a:cubicBezTo>
                  <a:cubicBezTo>
                    <a:pt x="7943" y="2033"/>
                    <a:pt x="8233" y="2518"/>
                    <a:pt x="8378" y="3125"/>
                  </a:cubicBezTo>
                  <a:cubicBezTo>
                    <a:pt x="8524" y="3731"/>
                    <a:pt x="8524" y="4460"/>
                    <a:pt x="8524" y="5188"/>
                  </a:cubicBezTo>
                  <a:cubicBezTo>
                    <a:pt x="8524" y="5916"/>
                    <a:pt x="8524" y="6644"/>
                    <a:pt x="8766" y="6826"/>
                  </a:cubicBezTo>
                  <a:cubicBezTo>
                    <a:pt x="9008" y="7008"/>
                    <a:pt x="9492" y="6644"/>
                    <a:pt x="9880" y="6037"/>
                  </a:cubicBezTo>
                  <a:cubicBezTo>
                    <a:pt x="10267" y="5430"/>
                    <a:pt x="10558" y="4581"/>
                    <a:pt x="10800" y="3792"/>
                  </a:cubicBezTo>
                  <a:cubicBezTo>
                    <a:pt x="11042" y="3003"/>
                    <a:pt x="11236" y="2275"/>
                    <a:pt x="11284" y="2215"/>
                  </a:cubicBezTo>
                  <a:cubicBezTo>
                    <a:pt x="11333" y="2154"/>
                    <a:pt x="11236" y="2761"/>
                    <a:pt x="11139" y="3367"/>
                  </a:cubicBezTo>
                  <a:cubicBezTo>
                    <a:pt x="11042" y="3974"/>
                    <a:pt x="10945" y="4581"/>
                    <a:pt x="11139" y="5006"/>
                  </a:cubicBezTo>
                  <a:cubicBezTo>
                    <a:pt x="11333" y="5430"/>
                    <a:pt x="11817" y="5673"/>
                    <a:pt x="12883" y="5430"/>
                  </a:cubicBezTo>
                  <a:cubicBezTo>
                    <a:pt x="13948" y="5188"/>
                    <a:pt x="15595" y="4460"/>
                    <a:pt x="16612" y="3914"/>
                  </a:cubicBezTo>
                  <a:cubicBezTo>
                    <a:pt x="17629" y="3367"/>
                    <a:pt x="18016" y="3003"/>
                    <a:pt x="18355" y="2518"/>
                  </a:cubicBezTo>
                  <a:cubicBezTo>
                    <a:pt x="18694" y="2033"/>
                    <a:pt x="18985" y="1426"/>
                    <a:pt x="18888" y="1062"/>
                  </a:cubicBezTo>
                  <a:cubicBezTo>
                    <a:pt x="18791" y="698"/>
                    <a:pt x="18307" y="576"/>
                    <a:pt x="17726" y="940"/>
                  </a:cubicBezTo>
                  <a:cubicBezTo>
                    <a:pt x="17144" y="1305"/>
                    <a:pt x="16466" y="2154"/>
                    <a:pt x="15982" y="3064"/>
                  </a:cubicBezTo>
                  <a:cubicBezTo>
                    <a:pt x="15498" y="3974"/>
                    <a:pt x="15207" y="4945"/>
                    <a:pt x="15352" y="5309"/>
                  </a:cubicBezTo>
                  <a:cubicBezTo>
                    <a:pt x="15498" y="5673"/>
                    <a:pt x="16079" y="5430"/>
                    <a:pt x="16951" y="5188"/>
                  </a:cubicBezTo>
                  <a:cubicBezTo>
                    <a:pt x="17822" y="4945"/>
                    <a:pt x="18985" y="4702"/>
                    <a:pt x="19808" y="4520"/>
                  </a:cubicBezTo>
                  <a:cubicBezTo>
                    <a:pt x="20631" y="4338"/>
                    <a:pt x="21116" y="4217"/>
                    <a:pt x="21600" y="4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4017424" y="1221583"/>
              <a:ext cx="153337" cy="21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0" y="11711"/>
                  </a:moveTo>
                  <a:cubicBezTo>
                    <a:pt x="720" y="10410"/>
                    <a:pt x="1440" y="9108"/>
                    <a:pt x="2700" y="8718"/>
                  </a:cubicBezTo>
                  <a:cubicBezTo>
                    <a:pt x="3960" y="8328"/>
                    <a:pt x="5760" y="8848"/>
                    <a:pt x="7740" y="10670"/>
                  </a:cubicBezTo>
                  <a:cubicBezTo>
                    <a:pt x="9720" y="12492"/>
                    <a:pt x="11880" y="15614"/>
                    <a:pt x="12780" y="17827"/>
                  </a:cubicBezTo>
                  <a:cubicBezTo>
                    <a:pt x="13680" y="20039"/>
                    <a:pt x="13320" y="21340"/>
                    <a:pt x="12420" y="21470"/>
                  </a:cubicBezTo>
                  <a:cubicBezTo>
                    <a:pt x="11520" y="21600"/>
                    <a:pt x="10080" y="20559"/>
                    <a:pt x="9720" y="18087"/>
                  </a:cubicBezTo>
                  <a:cubicBezTo>
                    <a:pt x="9360" y="15614"/>
                    <a:pt x="10080" y="11711"/>
                    <a:pt x="12240" y="8458"/>
                  </a:cubicBezTo>
                  <a:cubicBezTo>
                    <a:pt x="14400" y="5205"/>
                    <a:pt x="18000" y="26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4253729" y="1060579"/>
              <a:ext cx="223706" cy="366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533" fill="norm" stroke="1" extrusionOk="0">
                  <a:moveTo>
                    <a:pt x="8968" y="0"/>
                  </a:moveTo>
                  <a:cubicBezTo>
                    <a:pt x="7250" y="5250"/>
                    <a:pt x="5531" y="10500"/>
                    <a:pt x="4550" y="13500"/>
                  </a:cubicBezTo>
                  <a:cubicBezTo>
                    <a:pt x="3568" y="16500"/>
                    <a:pt x="3322" y="17250"/>
                    <a:pt x="3200" y="18000"/>
                  </a:cubicBezTo>
                  <a:cubicBezTo>
                    <a:pt x="3077" y="18750"/>
                    <a:pt x="3077" y="19500"/>
                    <a:pt x="3445" y="20175"/>
                  </a:cubicBezTo>
                  <a:cubicBezTo>
                    <a:pt x="3813" y="20850"/>
                    <a:pt x="4550" y="21450"/>
                    <a:pt x="5409" y="21525"/>
                  </a:cubicBezTo>
                  <a:cubicBezTo>
                    <a:pt x="6268" y="21600"/>
                    <a:pt x="7250" y="21150"/>
                    <a:pt x="7741" y="20475"/>
                  </a:cubicBezTo>
                  <a:cubicBezTo>
                    <a:pt x="8231" y="19800"/>
                    <a:pt x="8231" y="18900"/>
                    <a:pt x="7863" y="17925"/>
                  </a:cubicBezTo>
                  <a:cubicBezTo>
                    <a:pt x="7495" y="16950"/>
                    <a:pt x="6759" y="15900"/>
                    <a:pt x="5777" y="15300"/>
                  </a:cubicBezTo>
                  <a:cubicBezTo>
                    <a:pt x="4795" y="14700"/>
                    <a:pt x="3568" y="14550"/>
                    <a:pt x="2341" y="14400"/>
                  </a:cubicBezTo>
                  <a:cubicBezTo>
                    <a:pt x="1113" y="14250"/>
                    <a:pt x="-114" y="14100"/>
                    <a:pt x="9" y="13950"/>
                  </a:cubicBezTo>
                  <a:cubicBezTo>
                    <a:pt x="131" y="13800"/>
                    <a:pt x="1604" y="13650"/>
                    <a:pt x="4181" y="13500"/>
                  </a:cubicBezTo>
                  <a:cubicBezTo>
                    <a:pt x="6759" y="13350"/>
                    <a:pt x="10441" y="13200"/>
                    <a:pt x="12772" y="13350"/>
                  </a:cubicBezTo>
                  <a:cubicBezTo>
                    <a:pt x="15104" y="13500"/>
                    <a:pt x="16086" y="13950"/>
                    <a:pt x="16577" y="14550"/>
                  </a:cubicBezTo>
                  <a:cubicBezTo>
                    <a:pt x="17068" y="15150"/>
                    <a:pt x="17068" y="15900"/>
                    <a:pt x="16822" y="16875"/>
                  </a:cubicBezTo>
                  <a:cubicBezTo>
                    <a:pt x="16577" y="17850"/>
                    <a:pt x="16086" y="19050"/>
                    <a:pt x="15963" y="19050"/>
                  </a:cubicBezTo>
                  <a:cubicBezTo>
                    <a:pt x="15841" y="19050"/>
                    <a:pt x="16086" y="17850"/>
                    <a:pt x="17068" y="15300"/>
                  </a:cubicBezTo>
                  <a:cubicBezTo>
                    <a:pt x="18050" y="12750"/>
                    <a:pt x="19768" y="8850"/>
                    <a:pt x="21486" y="4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4550488" y="1022245"/>
              <a:ext cx="225953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600" fill="norm" stroke="1" extrusionOk="0">
                  <a:moveTo>
                    <a:pt x="8352" y="0"/>
                  </a:moveTo>
                  <a:cubicBezTo>
                    <a:pt x="5925" y="4408"/>
                    <a:pt x="3498" y="8816"/>
                    <a:pt x="2164" y="11755"/>
                  </a:cubicBezTo>
                  <a:cubicBezTo>
                    <a:pt x="829" y="14694"/>
                    <a:pt x="586" y="16163"/>
                    <a:pt x="343" y="17265"/>
                  </a:cubicBezTo>
                  <a:cubicBezTo>
                    <a:pt x="101" y="18367"/>
                    <a:pt x="-142" y="19102"/>
                    <a:pt x="101" y="19763"/>
                  </a:cubicBezTo>
                  <a:cubicBezTo>
                    <a:pt x="343" y="20424"/>
                    <a:pt x="1071" y="21012"/>
                    <a:pt x="2042" y="21159"/>
                  </a:cubicBezTo>
                  <a:cubicBezTo>
                    <a:pt x="3013" y="21306"/>
                    <a:pt x="4227" y="21012"/>
                    <a:pt x="5925" y="20204"/>
                  </a:cubicBezTo>
                  <a:cubicBezTo>
                    <a:pt x="7624" y="19396"/>
                    <a:pt x="9809" y="18073"/>
                    <a:pt x="11143" y="17045"/>
                  </a:cubicBezTo>
                  <a:cubicBezTo>
                    <a:pt x="12478" y="16016"/>
                    <a:pt x="12964" y="15282"/>
                    <a:pt x="12600" y="14914"/>
                  </a:cubicBezTo>
                  <a:cubicBezTo>
                    <a:pt x="12236" y="14547"/>
                    <a:pt x="11022" y="14547"/>
                    <a:pt x="10051" y="14841"/>
                  </a:cubicBezTo>
                  <a:cubicBezTo>
                    <a:pt x="9080" y="15135"/>
                    <a:pt x="8352" y="15722"/>
                    <a:pt x="7988" y="16678"/>
                  </a:cubicBezTo>
                  <a:cubicBezTo>
                    <a:pt x="7624" y="17633"/>
                    <a:pt x="7624" y="18955"/>
                    <a:pt x="9930" y="19837"/>
                  </a:cubicBezTo>
                  <a:cubicBezTo>
                    <a:pt x="12236" y="20718"/>
                    <a:pt x="16847" y="21159"/>
                    <a:pt x="214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5213451" y="1274571"/>
              <a:ext cx="207005" cy="202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0" y="882"/>
                  </a:moveTo>
                  <a:cubicBezTo>
                    <a:pt x="1333" y="342"/>
                    <a:pt x="2667" y="-198"/>
                    <a:pt x="3733" y="72"/>
                  </a:cubicBezTo>
                  <a:cubicBezTo>
                    <a:pt x="4800" y="342"/>
                    <a:pt x="5600" y="1422"/>
                    <a:pt x="6667" y="4662"/>
                  </a:cubicBezTo>
                  <a:cubicBezTo>
                    <a:pt x="7733" y="7902"/>
                    <a:pt x="9067" y="13302"/>
                    <a:pt x="9600" y="16677"/>
                  </a:cubicBezTo>
                  <a:cubicBezTo>
                    <a:pt x="10133" y="20052"/>
                    <a:pt x="9867" y="21402"/>
                    <a:pt x="9600" y="21402"/>
                  </a:cubicBezTo>
                  <a:cubicBezTo>
                    <a:pt x="9333" y="21402"/>
                    <a:pt x="9067" y="20052"/>
                    <a:pt x="8800" y="17622"/>
                  </a:cubicBezTo>
                  <a:cubicBezTo>
                    <a:pt x="8533" y="15192"/>
                    <a:pt x="8267" y="11682"/>
                    <a:pt x="8800" y="8712"/>
                  </a:cubicBezTo>
                  <a:cubicBezTo>
                    <a:pt x="9333" y="5742"/>
                    <a:pt x="10667" y="3312"/>
                    <a:pt x="12933" y="2367"/>
                  </a:cubicBezTo>
                  <a:cubicBezTo>
                    <a:pt x="15200" y="1422"/>
                    <a:pt x="18400" y="1962"/>
                    <a:pt x="21600" y="2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5406867" y="1289904"/>
              <a:ext cx="549167" cy="461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02" fill="norm" stroke="1" extrusionOk="0">
                  <a:moveTo>
                    <a:pt x="4132" y="385"/>
                  </a:moveTo>
                  <a:cubicBezTo>
                    <a:pt x="3632" y="149"/>
                    <a:pt x="3132" y="-87"/>
                    <a:pt x="2732" y="31"/>
                  </a:cubicBezTo>
                  <a:cubicBezTo>
                    <a:pt x="2332" y="149"/>
                    <a:pt x="2032" y="621"/>
                    <a:pt x="1582" y="1802"/>
                  </a:cubicBezTo>
                  <a:cubicBezTo>
                    <a:pt x="1132" y="2982"/>
                    <a:pt x="532" y="4870"/>
                    <a:pt x="232" y="6110"/>
                  </a:cubicBezTo>
                  <a:cubicBezTo>
                    <a:pt x="-68" y="7349"/>
                    <a:pt x="-68" y="7939"/>
                    <a:pt x="182" y="8352"/>
                  </a:cubicBezTo>
                  <a:cubicBezTo>
                    <a:pt x="432" y="8765"/>
                    <a:pt x="932" y="9002"/>
                    <a:pt x="1532" y="8706"/>
                  </a:cubicBezTo>
                  <a:cubicBezTo>
                    <a:pt x="2132" y="8411"/>
                    <a:pt x="2832" y="7585"/>
                    <a:pt x="3382" y="6346"/>
                  </a:cubicBezTo>
                  <a:cubicBezTo>
                    <a:pt x="3932" y="5106"/>
                    <a:pt x="4332" y="3454"/>
                    <a:pt x="4482" y="2333"/>
                  </a:cubicBezTo>
                  <a:cubicBezTo>
                    <a:pt x="4632" y="1211"/>
                    <a:pt x="4532" y="621"/>
                    <a:pt x="4482" y="739"/>
                  </a:cubicBezTo>
                  <a:cubicBezTo>
                    <a:pt x="4432" y="857"/>
                    <a:pt x="4432" y="1683"/>
                    <a:pt x="4432" y="2392"/>
                  </a:cubicBezTo>
                  <a:cubicBezTo>
                    <a:pt x="4432" y="3100"/>
                    <a:pt x="4432" y="3690"/>
                    <a:pt x="4632" y="4162"/>
                  </a:cubicBezTo>
                  <a:cubicBezTo>
                    <a:pt x="4832" y="4634"/>
                    <a:pt x="5232" y="4988"/>
                    <a:pt x="5882" y="4988"/>
                  </a:cubicBezTo>
                  <a:cubicBezTo>
                    <a:pt x="6532" y="4988"/>
                    <a:pt x="7432" y="4634"/>
                    <a:pt x="8082" y="4103"/>
                  </a:cubicBezTo>
                  <a:cubicBezTo>
                    <a:pt x="8732" y="3572"/>
                    <a:pt x="9132" y="2864"/>
                    <a:pt x="9332" y="3041"/>
                  </a:cubicBezTo>
                  <a:cubicBezTo>
                    <a:pt x="9532" y="3218"/>
                    <a:pt x="9532" y="4280"/>
                    <a:pt x="9632" y="4693"/>
                  </a:cubicBezTo>
                  <a:cubicBezTo>
                    <a:pt x="9732" y="5106"/>
                    <a:pt x="9932" y="4870"/>
                    <a:pt x="10132" y="4457"/>
                  </a:cubicBezTo>
                  <a:cubicBezTo>
                    <a:pt x="10332" y="4044"/>
                    <a:pt x="10532" y="3454"/>
                    <a:pt x="10832" y="2982"/>
                  </a:cubicBezTo>
                  <a:cubicBezTo>
                    <a:pt x="11132" y="2510"/>
                    <a:pt x="11532" y="2156"/>
                    <a:pt x="11882" y="2215"/>
                  </a:cubicBezTo>
                  <a:cubicBezTo>
                    <a:pt x="12232" y="2274"/>
                    <a:pt x="12532" y="2746"/>
                    <a:pt x="12832" y="3572"/>
                  </a:cubicBezTo>
                  <a:cubicBezTo>
                    <a:pt x="13132" y="4398"/>
                    <a:pt x="13432" y="5579"/>
                    <a:pt x="13982" y="6523"/>
                  </a:cubicBezTo>
                  <a:cubicBezTo>
                    <a:pt x="14532" y="7467"/>
                    <a:pt x="15332" y="8175"/>
                    <a:pt x="15982" y="8470"/>
                  </a:cubicBezTo>
                  <a:cubicBezTo>
                    <a:pt x="16632" y="8765"/>
                    <a:pt x="17132" y="8647"/>
                    <a:pt x="17732" y="7880"/>
                  </a:cubicBezTo>
                  <a:cubicBezTo>
                    <a:pt x="18332" y="7113"/>
                    <a:pt x="19032" y="5697"/>
                    <a:pt x="19432" y="4693"/>
                  </a:cubicBezTo>
                  <a:cubicBezTo>
                    <a:pt x="19832" y="3690"/>
                    <a:pt x="19932" y="3100"/>
                    <a:pt x="19732" y="2864"/>
                  </a:cubicBezTo>
                  <a:cubicBezTo>
                    <a:pt x="19532" y="2628"/>
                    <a:pt x="19032" y="2746"/>
                    <a:pt x="18582" y="3100"/>
                  </a:cubicBezTo>
                  <a:cubicBezTo>
                    <a:pt x="18132" y="3454"/>
                    <a:pt x="17732" y="4044"/>
                    <a:pt x="17482" y="4634"/>
                  </a:cubicBezTo>
                  <a:cubicBezTo>
                    <a:pt x="17232" y="5224"/>
                    <a:pt x="17132" y="5815"/>
                    <a:pt x="17282" y="6287"/>
                  </a:cubicBezTo>
                  <a:cubicBezTo>
                    <a:pt x="17432" y="6759"/>
                    <a:pt x="17832" y="7113"/>
                    <a:pt x="18332" y="7231"/>
                  </a:cubicBezTo>
                  <a:cubicBezTo>
                    <a:pt x="18832" y="7349"/>
                    <a:pt x="19432" y="7231"/>
                    <a:pt x="19782" y="7526"/>
                  </a:cubicBezTo>
                  <a:cubicBezTo>
                    <a:pt x="20132" y="7821"/>
                    <a:pt x="20232" y="8529"/>
                    <a:pt x="20482" y="9946"/>
                  </a:cubicBezTo>
                  <a:cubicBezTo>
                    <a:pt x="20732" y="11362"/>
                    <a:pt x="21132" y="13487"/>
                    <a:pt x="21332" y="15257"/>
                  </a:cubicBezTo>
                  <a:cubicBezTo>
                    <a:pt x="21532" y="17028"/>
                    <a:pt x="21532" y="18444"/>
                    <a:pt x="21382" y="19388"/>
                  </a:cubicBezTo>
                  <a:cubicBezTo>
                    <a:pt x="21232" y="20333"/>
                    <a:pt x="20932" y="20805"/>
                    <a:pt x="20482" y="21100"/>
                  </a:cubicBezTo>
                  <a:cubicBezTo>
                    <a:pt x="20032" y="21395"/>
                    <a:pt x="19432" y="21513"/>
                    <a:pt x="18932" y="20392"/>
                  </a:cubicBezTo>
                  <a:cubicBezTo>
                    <a:pt x="18432" y="19270"/>
                    <a:pt x="18032" y="16910"/>
                    <a:pt x="17632" y="14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6035259" y="1311548"/>
              <a:ext cx="144214" cy="16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0806" fill="norm" stroke="1" extrusionOk="0">
                  <a:moveTo>
                    <a:pt x="4331" y="9640"/>
                  </a:moveTo>
                  <a:cubicBezTo>
                    <a:pt x="6226" y="9640"/>
                    <a:pt x="8121" y="9640"/>
                    <a:pt x="9826" y="8858"/>
                  </a:cubicBezTo>
                  <a:cubicBezTo>
                    <a:pt x="11531" y="8075"/>
                    <a:pt x="13047" y="6510"/>
                    <a:pt x="13805" y="4788"/>
                  </a:cubicBezTo>
                  <a:cubicBezTo>
                    <a:pt x="14563" y="3066"/>
                    <a:pt x="14563" y="1188"/>
                    <a:pt x="13616" y="406"/>
                  </a:cubicBezTo>
                  <a:cubicBezTo>
                    <a:pt x="12668" y="-377"/>
                    <a:pt x="10773" y="-64"/>
                    <a:pt x="8689" y="1658"/>
                  </a:cubicBezTo>
                  <a:cubicBezTo>
                    <a:pt x="6605" y="3380"/>
                    <a:pt x="4331" y="6510"/>
                    <a:pt x="2816" y="9014"/>
                  </a:cubicBezTo>
                  <a:cubicBezTo>
                    <a:pt x="1300" y="11519"/>
                    <a:pt x="542" y="13397"/>
                    <a:pt x="163" y="15432"/>
                  </a:cubicBezTo>
                  <a:cubicBezTo>
                    <a:pt x="-216" y="17466"/>
                    <a:pt x="-216" y="19658"/>
                    <a:pt x="3384" y="20440"/>
                  </a:cubicBezTo>
                  <a:cubicBezTo>
                    <a:pt x="6984" y="21223"/>
                    <a:pt x="14184" y="20597"/>
                    <a:pt x="21384" y="19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6302141" y="1328918"/>
              <a:ext cx="1" cy="3066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6302141" y="1489922"/>
              <a:ext cx="30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6833557" y="1193016"/>
              <a:ext cx="238207" cy="389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253" fill="norm" stroke="1" extrusionOk="0">
                  <a:moveTo>
                    <a:pt x="11263" y="3648"/>
                  </a:moveTo>
                  <a:cubicBezTo>
                    <a:pt x="11713" y="2951"/>
                    <a:pt x="12163" y="2254"/>
                    <a:pt x="12275" y="1557"/>
                  </a:cubicBezTo>
                  <a:cubicBezTo>
                    <a:pt x="12388" y="860"/>
                    <a:pt x="12163" y="164"/>
                    <a:pt x="11375" y="24"/>
                  </a:cubicBezTo>
                  <a:cubicBezTo>
                    <a:pt x="10588" y="-115"/>
                    <a:pt x="9238" y="303"/>
                    <a:pt x="7325" y="2045"/>
                  </a:cubicBezTo>
                  <a:cubicBezTo>
                    <a:pt x="5413" y="3787"/>
                    <a:pt x="2938" y="6853"/>
                    <a:pt x="1476" y="9779"/>
                  </a:cubicBezTo>
                  <a:cubicBezTo>
                    <a:pt x="13" y="12706"/>
                    <a:pt x="-437" y="15493"/>
                    <a:pt x="463" y="17444"/>
                  </a:cubicBezTo>
                  <a:cubicBezTo>
                    <a:pt x="1363" y="19395"/>
                    <a:pt x="3613" y="20510"/>
                    <a:pt x="5301" y="20997"/>
                  </a:cubicBezTo>
                  <a:cubicBezTo>
                    <a:pt x="6988" y="21485"/>
                    <a:pt x="8113" y="21346"/>
                    <a:pt x="10363" y="19952"/>
                  </a:cubicBezTo>
                  <a:cubicBezTo>
                    <a:pt x="12613" y="18559"/>
                    <a:pt x="15988" y="15911"/>
                    <a:pt x="18125" y="13193"/>
                  </a:cubicBezTo>
                  <a:cubicBezTo>
                    <a:pt x="20263" y="10476"/>
                    <a:pt x="21163" y="7689"/>
                    <a:pt x="20938" y="5668"/>
                  </a:cubicBezTo>
                  <a:cubicBezTo>
                    <a:pt x="20713" y="3648"/>
                    <a:pt x="19363" y="2393"/>
                    <a:pt x="18126" y="1697"/>
                  </a:cubicBezTo>
                  <a:cubicBezTo>
                    <a:pt x="16888" y="1000"/>
                    <a:pt x="15763" y="860"/>
                    <a:pt x="14638" y="791"/>
                  </a:cubicBezTo>
                  <a:cubicBezTo>
                    <a:pt x="13513" y="721"/>
                    <a:pt x="12388" y="721"/>
                    <a:pt x="11375" y="1139"/>
                  </a:cubicBezTo>
                  <a:cubicBezTo>
                    <a:pt x="10363" y="1557"/>
                    <a:pt x="9463" y="2393"/>
                    <a:pt x="9013" y="3508"/>
                  </a:cubicBezTo>
                  <a:cubicBezTo>
                    <a:pt x="8563" y="4623"/>
                    <a:pt x="8563" y="6017"/>
                    <a:pt x="9463" y="7828"/>
                  </a:cubicBezTo>
                  <a:cubicBezTo>
                    <a:pt x="10363" y="9640"/>
                    <a:pt x="12163" y="11870"/>
                    <a:pt x="13851" y="14099"/>
                  </a:cubicBezTo>
                  <a:cubicBezTo>
                    <a:pt x="15538" y="16329"/>
                    <a:pt x="17113" y="18559"/>
                    <a:pt x="18688" y="20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7168495" y="1486408"/>
              <a:ext cx="108001" cy="213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279" fill="norm" stroke="1" extrusionOk="0">
                  <a:moveTo>
                    <a:pt x="0" y="4161"/>
                  </a:moveTo>
                  <a:cubicBezTo>
                    <a:pt x="502" y="2890"/>
                    <a:pt x="1005" y="1620"/>
                    <a:pt x="2512" y="857"/>
                  </a:cubicBezTo>
                  <a:cubicBezTo>
                    <a:pt x="4019" y="95"/>
                    <a:pt x="6530" y="-159"/>
                    <a:pt x="8791" y="95"/>
                  </a:cubicBezTo>
                  <a:cubicBezTo>
                    <a:pt x="11051" y="349"/>
                    <a:pt x="13060" y="1112"/>
                    <a:pt x="12558" y="2382"/>
                  </a:cubicBezTo>
                  <a:cubicBezTo>
                    <a:pt x="12056" y="3653"/>
                    <a:pt x="9042" y="5432"/>
                    <a:pt x="8791" y="6448"/>
                  </a:cubicBezTo>
                  <a:cubicBezTo>
                    <a:pt x="8540" y="7465"/>
                    <a:pt x="11051" y="7719"/>
                    <a:pt x="13312" y="8227"/>
                  </a:cubicBezTo>
                  <a:cubicBezTo>
                    <a:pt x="15572" y="8735"/>
                    <a:pt x="17581" y="9497"/>
                    <a:pt x="19088" y="11403"/>
                  </a:cubicBezTo>
                  <a:cubicBezTo>
                    <a:pt x="20595" y="13309"/>
                    <a:pt x="21600" y="16359"/>
                    <a:pt x="21098" y="18265"/>
                  </a:cubicBezTo>
                  <a:cubicBezTo>
                    <a:pt x="20595" y="20170"/>
                    <a:pt x="18586" y="20933"/>
                    <a:pt x="16326" y="21187"/>
                  </a:cubicBezTo>
                  <a:cubicBezTo>
                    <a:pt x="14065" y="21441"/>
                    <a:pt x="11554" y="21187"/>
                    <a:pt x="10549" y="20170"/>
                  </a:cubicBezTo>
                  <a:cubicBezTo>
                    <a:pt x="9544" y="19154"/>
                    <a:pt x="10046" y="17375"/>
                    <a:pt x="10549" y="155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7398499" y="1428587"/>
              <a:ext cx="20700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7768607" y="1220989"/>
              <a:ext cx="261481" cy="383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349" fill="norm" stroke="1" extrusionOk="0">
                  <a:moveTo>
                    <a:pt x="12174" y="6002"/>
                  </a:moveTo>
                  <a:cubicBezTo>
                    <a:pt x="12380" y="5291"/>
                    <a:pt x="12585" y="4581"/>
                    <a:pt x="12174" y="4083"/>
                  </a:cubicBezTo>
                  <a:cubicBezTo>
                    <a:pt x="11762" y="3586"/>
                    <a:pt x="10734" y="3302"/>
                    <a:pt x="8985" y="3941"/>
                  </a:cubicBezTo>
                  <a:cubicBezTo>
                    <a:pt x="7237" y="4581"/>
                    <a:pt x="4768" y="6144"/>
                    <a:pt x="3020" y="7778"/>
                  </a:cubicBezTo>
                  <a:cubicBezTo>
                    <a:pt x="1271" y="9412"/>
                    <a:pt x="242" y="11117"/>
                    <a:pt x="37" y="12681"/>
                  </a:cubicBezTo>
                  <a:cubicBezTo>
                    <a:pt x="-169" y="14244"/>
                    <a:pt x="448" y="15665"/>
                    <a:pt x="2917" y="16091"/>
                  </a:cubicBezTo>
                  <a:cubicBezTo>
                    <a:pt x="5385" y="16517"/>
                    <a:pt x="9705" y="15949"/>
                    <a:pt x="13100" y="14244"/>
                  </a:cubicBezTo>
                  <a:cubicBezTo>
                    <a:pt x="16494" y="12538"/>
                    <a:pt x="18962" y="9696"/>
                    <a:pt x="20197" y="7281"/>
                  </a:cubicBezTo>
                  <a:cubicBezTo>
                    <a:pt x="21431" y="4865"/>
                    <a:pt x="21431" y="2875"/>
                    <a:pt x="19477" y="1596"/>
                  </a:cubicBezTo>
                  <a:cubicBezTo>
                    <a:pt x="17522" y="317"/>
                    <a:pt x="13614" y="-251"/>
                    <a:pt x="11145" y="104"/>
                  </a:cubicBezTo>
                  <a:cubicBezTo>
                    <a:pt x="8677" y="460"/>
                    <a:pt x="7648" y="1738"/>
                    <a:pt x="7442" y="3017"/>
                  </a:cubicBezTo>
                  <a:cubicBezTo>
                    <a:pt x="7237" y="4296"/>
                    <a:pt x="7854" y="5575"/>
                    <a:pt x="9294" y="7494"/>
                  </a:cubicBezTo>
                  <a:cubicBezTo>
                    <a:pt x="10734" y="9412"/>
                    <a:pt x="12997" y="11970"/>
                    <a:pt x="14745" y="14386"/>
                  </a:cubicBezTo>
                  <a:cubicBezTo>
                    <a:pt x="16494" y="16802"/>
                    <a:pt x="17728" y="19075"/>
                    <a:pt x="18962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8149850" y="1543590"/>
              <a:ext cx="7668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8525525" y="1298251"/>
              <a:ext cx="1533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8525525" y="1497589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8947201" y="1157738"/>
              <a:ext cx="148710" cy="408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463" fill="norm" stroke="1" extrusionOk="0">
                  <a:moveTo>
                    <a:pt x="0" y="5364"/>
                  </a:moveTo>
                  <a:cubicBezTo>
                    <a:pt x="366" y="4693"/>
                    <a:pt x="732" y="4022"/>
                    <a:pt x="3295" y="3150"/>
                  </a:cubicBezTo>
                  <a:cubicBezTo>
                    <a:pt x="5858" y="2278"/>
                    <a:pt x="10617" y="1205"/>
                    <a:pt x="13912" y="601"/>
                  </a:cubicBezTo>
                  <a:cubicBezTo>
                    <a:pt x="17207" y="-3"/>
                    <a:pt x="19037" y="-137"/>
                    <a:pt x="20136" y="131"/>
                  </a:cubicBezTo>
                  <a:cubicBezTo>
                    <a:pt x="21234" y="400"/>
                    <a:pt x="21600" y="1070"/>
                    <a:pt x="21051" y="2949"/>
                  </a:cubicBezTo>
                  <a:cubicBezTo>
                    <a:pt x="20502" y="4827"/>
                    <a:pt x="19037" y="7913"/>
                    <a:pt x="17390" y="11200"/>
                  </a:cubicBezTo>
                  <a:cubicBezTo>
                    <a:pt x="15742" y="14487"/>
                    <a:pt x="13912" y="17975"/>
                    <a:pt x="12081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8985536" y="1374919"/>
              <a:ext cx="176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200"/>
                    <a:pt x="0" y="10800"/>
                    <a:pt x="783" y="7650"/>
                  </a:cubicBezTo>
                  <a:cubicBezTo>
                    <a:pt x="1565" y="4500"/>
                    <a:pt x="3130" y="3600"/>
                    <a:pt x="6730" y="2700"/>
                  </a:cubicBezTo>
                  <a:cubicBezTo>
                    <a:pt x="10330" y="1800"/>
                    <a:pt x="15965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9264405" y="1220903"/>
              <a:ext cx="89140" cy="284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458" fill="norm" stroke="1" extrusionOk="0">
                  <a:moveTo>
                    <a:pt x="20928" y="629"/>
                  </a:moveTo>
                  <a:cubicBezTo>
                    <a:pt x="14928" y="244"/>
                    <a:pt x="8928" y="-142"/>
                    <a:pt x="5028" y="51"/>
                  </a:cubicBezTo>
                  <a:cubicBezTo>
                    <a:pt x="1128" y="244"/>
                    <a:pt x="-672" y="1015"/>
                    <a:pt x="228" y="2847"/>
                  </a:cubicBezTo>
                  <a:cubicBezTo>
                    <a:pt x="1128" y="4679"/>
                    <a:pt x="4728" y="7572"/>
                    <a:pt x="8328" y="10176"/>
                  </a:cubicBezTo>
                  <a:cubicBezTo>
                    <a:pt x="11928" y="12779"/>
                    <a:pt x="15528" y="15094"/>
                    <a:pt x="17028" y="16733"/>
                  </a:cubicBezTo>
                  <a:cubicBezTo>
                    <a:pt x="18528" y="18372"/>
                    <a:pt x="17928" y="19337"/>
                    <a:pt x="16128" y="20012"/>
                  </a:cubicBezTo>
                  <a:cubicBezTo>
                    <a:pt x="14328" y="20687"/>
                    <a:pt x="11328" y="21072"/>
                    <a:pt x="8328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9276875" y="1175582"/>
              <a:ext cx="16100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9532436" y="933156"/>
              <a:ext cx="235118" cy="250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fill="norm" stroke="1" extrusionOk="0">
                  <a:moveTo>
                    <a:pt x="6809" y="406"/>
                  </a:moveTo>
                  <a:cubicBezTo>
                    <a:pt x="4696" y="3678"/>
                    <a:pt x="2583" y="6951"/>
                    <a:pt x="1409" y="9133"/>
                  </a:cubicBezTo>
                  <a:cubicBezTo>
                    <a:pt x="235" y="11315"/>
                    <a:pt x="0" y="12406"/>
                    <a:pt x="0" y="13933"/>
                  </a:cubicBezTo>
                  <a:cubicBezTo>
                    <a:pt x="0" y="15460"/>
                    <a:pt x="235" y="17424"/>
                    <a:pt x="704" y="17969"/>
                  </a:cubicBezTo>
                  <a:cubicBezTo>
                    <a:pt x="1174" y="18515"/>
                    <a:pt x="1878" y="17642"/>
                    <a:pt x="2113" y="16660"/>
                  </a:cubicBezTo>
                  <a:cubicBezTo>
                    <a:pt x="2348" y="15678"/>
                    <a:pt x="2113" y="14587"/>
                    <a:pt x="2935" y="11969"/>
                  </a:cubicBezTo>
                  <a:cubicBezTo>
                    <a:pt x="3757" y="9351"/>
                    <a:pt x="5635" y="5206"/>
                    <a:pt x="7161" y="2806"/>
                  </a:cubicBezTo>
                  <a:cubicBezTo>
                    <a:pt x="8687" y="406"/>
                    <a:pt x="9861" y="-249"/>
                    <a:pt x="10565" y="78"/>
                  </a:cubicBezTo>
                  <a:cubicBezTo>
                    <a:pt x="11270" y="406"/>
                    <a:pt x="11504" y="1715"/>
                    <a:pt x="11622" y="4224"/>
                  </a:cubicBezTo>
                  <a:cubicBezTo>
                    <a:pt x="11739" y="6733"/>
                    <a:pt x="11739" y="10442"/>
                    <a:pt x="11739" y="12842"/>
                  </a:cubicBezTo>
                  <a:cubicBezTo>
                    <a:pt x="11739" y="15242"/>
                    <a:pt x="11739" y="16333"/>
                    <a:pt x="12326" y="16115"/>
                  </a:cubicBezTo>
                  <a:cubicBezTo>
                    <a:pt x="12913" y="15896"/>
                    <a:pt x="14087" y="14369"/>
                    <a:pt x="15144" y="13278"/>
                  </a:cubicBezTo>
                  <a:cubicBezTo>
                    <a:pt x="16200" y="12187"/>
                    <a:pt x="17139" y="11533"/>
                    <a:pt x="17961" y="11642"/>
                  </a:cubicBezTo>
                  <a:cubicBezTo>
                    <a:pt x="18783" y="11751"/>
                    <a:pt x="19487" y="12624"/>
                    <a:pt x="20074" y="14369"/>
                  </a:cubicBezTo>
                  <a:cubicBezTo>
                    <a:pt x="20661" y="16115"/>
                    <a:pt x="21130" y="18733"/>
                    <a:pt x="21600" y="21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9928557" y="1167915"/>
              <a:ext cx="161005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2847"/>
                    <a:pt x="13371" y="5693"/>
                    <a:pt x="9771" y="9293"/>
                  </a:cubicBezTo>
                  <a:cubicBezTo>
                    <a:pt x="6171" y="12893"/>
                    <a:pt x="3086" y="172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9897197" y="1355972"/>
              <a:ext cx="115696" cy="18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5" h="19200" fill="norm" stroke="1" extrusionOk="0">
                  <a:moveTo>
                    <a:pt x="9775" y="3818"/>
                  </a:moveTo>
                  <a:cubicBezTo>
                    <a:pt x="7477" y="1118"/>
                    <a:pt x="5180" y="-1582"/>
                    <a:pt x="3111" y="1118"/>
                  </a:cubicBezTo>
                  <a:cubicBezTo>
                    <a:pt x="1043" y="3818"/>
                    <a:pt x="-795" y="11918"/>
                    <a:pt x="354" y="15968"/>
                  </a:cubicBezTo>
                  <a:cubicBezTo>
                    <a:pt x="1503" y="20018"/>
                    <a:pt x="5639" y="20018"/>
                    <a:pt x="9545" y="17318"/>
                  </a:cubicBezTo>
                  <a:cubicBezTo>
                    <a:pt x="13452" y="14618"/>
                    <a:pt x="17128" y="9218"/>
                    <a:pt x="20805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10081894" y="1382586"/>
              <a:ext cx="61335" cy="7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6703"/>
                  </a:moveTo>
                  <a:cubicBezTo>
                    <a:pt x="2700" y="9683"/>
                    <a:pt x="0" y="12662"/>
                    <a:pt x="0" y="15641"/>
                  </a:cubicBezTo>
                  <a:cubicBezTo>
                    <a:pt x="0" y="18621"/>
                    <a:pt x="2700" y="21600"/>
                    <a:pt x="6300" y="21600"/>
                  </a:cubicBezTo>
                  <a:cubicBezTo>
                    <a:pt x="9900" y="21600"/>
                    <a:pt x="14400" y="18621"/>
                    <a:pt x="17100" y="14524"/>
                  </a:cubicBezTo>
                  <a:cubicBezTo>
                    <a:pt x="19800" y="10428"/>
                    <a:pt x="20700" y="52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>
              <a:off x="10212230" y="1382586"/>
              <a:ext cx="1533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10258231" y="1206249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10310427" y="1106580"/>
              <a:ext cx="15480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16139" y="0"/>
                  </a:moveTo>
                  <a:cubicBezTo>
                    <a:pt x="11535" y="3764"/>
                    <a:pt x="6932" y="7527"/>
                    <a:pt x="4099" y="10718"/>
                  </a:cubicBezTo>
                  <a:cubicBezTo>
                    <a:pt x="1266" y="13909"/>
                    <a:pt x="204" y="16527"/>
                    <a:pt x="27" y="18245"/>
                  </a:cubicBezTo>
                  <a:cubicBezTo>
                    <a:pt x="-150" y="19964"/>
                    <a:pt x="558" y="20782"/>
                    <a:pt x="1798" y="21109"/>
                  </a:cubicBezTo>
                  <a:cubicBezTo>
                    <a:pt x="3037" y="21436"/>
                    <a:pt x="4807" y="21273"/>
                    <a:pt x="7109" y="20536"/>
                  </a:cubicBezTo>
                  <a:cubicBezTo>
                    <a:pt x="9411" y="19800"/>
                    <a:pt x="12243" y="18491"/>
                    <a:pt x="14014" y="17345"/>
                  </a:cubicBezTo>
                  <a:cubicBezTo>
                    <a:pt x="15784" y="16200"/>
                    <a:pt x="16493" y="15218"/>
                    <a:pt x="16139" y="14973"/>
                  </a:cubicBezTo>
                  <a:cubicBezTo>
                    <a:pt x="15784" y="14727"/>
                    <a:pt x="14368" y="15218"/>
                    <a:pt x="13306" y="15873"/>
                  </a:cubicBezTo>
                  <a:cubicBezTo>
                    <a:pt x="12243" y="16527"/>
                    <a:pt x="11535" y="17345"/>
                    <a:pt x="11181" y="18164"/>
                  </a:cubicBezTo>
                  <a:cubicBezTo>
                    <a:pt x="10827" y="18982"/>
                    <a:pt x="10827" y="19800"/>
                    <a:pt x="12598" y="20373"/>
                  </a:cubicBezTo>
                  <a:cubicBezTo>
                    <a:pt x="14368" y="20945"/>
                    <a:pt x="17909" y="21273"/>
                    <a:pt x="214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10748909" y="1336585"/>
              <a:ext cx="214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11115160" y="1171643"/>
              <a:ext cx="193429" cy="285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358" fill="norm" stroke="1" extrusionOk="0">
                  <a:moveTo>
                    <a:pt x="193" y="4882"/>
                  </a:moveTo>
                  <a:cubicBezTo>
                    <a:pt x="193" y="3926"/>
                    <a:pt x="193" y="2970"/>
                    <a:pt x="2016" y="2015"/>
                  </a:cubicBezTo>
                  <a:cubicBezTo>
                    <a:pt x="3840" y="1059"/>
                    <a:pt x="7487" y="103"/>
                    <a:pt x="9871" y="8"/>
                  </a:cubicBezTo>
                  <a:cubicBezTo>
                    <a:pt x="12255" y="-88"/>
                    <a:pt x="13377" y="677"/>
                    <a:pt x="12816" y="2875"/>
                  </a:cubicBezTo>
                  <a:cubicBezTo>
                    <a:pt x="12255" y="5073"/>
                    <a:pt x="10011" y="8705"/>
                    <a:pt x="7627" y="11477"/>
                  </a:cubicBezTo>
                  <a:cubicBezTo>
                    <a:pt x="5242" y="14248"/>
                    <a:pt x="2718" y="16160"/>
                    <a:pt x="1315" y="17689"/>
                  </a:cubicBezTo>
                  <a:cubicBezTo>
                    <a:pt x="-88" y="19218"/>
                    <a:pt x="-368" y="20365"/>
                    <a:pt x="474" y="20939"/>
                  </a:cubicBezTo>
                  <a:cubicBezTo>
                    <a:pt x="1315" y="21512"/>
                    <a:pt x="3279" y="21512"/>
                    <a:pt x="6925" y="20843"/>
                  </a:cubicBezTo>
                  <a:cubicBezTo>
                    <a:pt x="10572" y="20174"/>
                    <a:pt x="15902" y="18836"/>
                    <a:pt x="21232" y="17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11369923" y="1205569"/>
              <a:ext cx="53669" cy="246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21600" y="728"/>
                  </a:moveTo>
                  <a:cubicBezTo>
                    <a:pt x="16457" y="282"/>
                    <a:pt x="11314" y="-163"/>
                    <a:pt x="7200" y="60"/>
                  </a:cubicBezTo>
                  <a:cubicBezTo>
                    <a:pt x="3086" y="282"/>
                    <a:pt x="0" y="1173"/>
                    <a:pt x="0" y="2732"/>
                  </a:cubicBezTo>
                  <a:cubicBezTo>
                    <a:pt x="0" y="4291"/>
                    <a:pt x="3086" y="6517"/>
                    <a:pt x="6686" y="8967"/>
                  </a:cubicBezTo>
                  <a:cubicBezTo>
                    <a:pt x="10286" y="11416"/>
                    <a:pt x="14400" y="14089"/>
                    <a:pt x="15943" y="15981"/>
                  </a:cubicBezTo>
                  <a:cubicBezTo>
                    <a:pt x="17486" y="17874"/>
                    <a:pt x="16457" y="18988"/>
                    <a:pt x="13371" y="19767"/>
                  </a:cubicBezTo>
                  <a:cubicBezTo>
                    <a:pt x="10286" y="20546"/>
                    <a:pt x="5143" y="20992"/>
                    <a:pt x="0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11354589" y="1167915"/>
              <a:ext cx="15333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200"/>
                    <a:pt x="7200" y="10800"/>
                    <a:pt x="10800" y="7200"/>
                  </a:cubicBezTo>
                  <a:cubicBezTo>
                    <a:pt x="14400" y="3600"/>
                    <a:pt x="180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11472846" y="945576"/>
              <a:ext cx="242085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11188" y="0"/>
                  </a:moveTo>
                  <a:cubicBezTo>
                    <a:pt x="8713" y="4937"/>
                    <a:pt x="6238" y="9874"/>
                    <a:pt x="5113" y="12960"/>
                  </a:cubicBezTo>
                  <a:cubicBezTo>
                    <a:pt x="3988" y="16046"/>
                    <a:pt x="4213" y="17280"/>
                    <a:pt x="4663" y="17486"/>
                  </a:cubicBezTo>
                  <a:cubicBezTo>
                    <a:pt x="5113" y="17691"/>
                    <a:pt x="5788" y="16869"/>
                    <a:pt x="6126" y="15943"/>
                  </a:cubicBezTo>
                  <a:cubicBezTo>
                    <a:pt x="6463" y="15017"/>
                    <a:pt x="6463" y="13989"/>
                    <a:pt x="6126" y="12960"/>
                  </a:cubicBezTo>
                  <a:cubicBezTo>
                    <a:pt x="5788" y="11931"/>
                    <a:pt x="5113" y="10903"/>
                    <a:pt x="3763" y="10183"/>
                  </a:cubicBezTo>
                  <a:cubicBezTo>
                    <a:pt x="2413" y="9463"/>
                    <a:pt x="388" y="9051"/>
                    <a:pt x="50" y="8743"/>
                  </a:cubicBezTo>
                  <a:cubicBezTo>
                    <a:pt x="-287" y="8434"/>
                    <a:pt x="1063" y="8229"/>
                    <a:pt x="3763" y="7509"/>
                  </a:cubicBezTo>
                  <a:cubicBezTo>
                    <a:pt x="6463" y="6789"/>
                    <a:pt x="10513" y="5554"/>
                    <a:pt x="13101" y="4834"/>
                  </a:cubicBezTo>
                  <a:cubicBezTo>
                    <a:pt x="15688" y="4114"/>
                    <a:pt x="16813" y="3909"/>
                    <a:pt x="17263" y="4320"/>
                  </a:cubicBezTo>
                  <a:cubicBezTo>
                    <a:pt x="17713" y="4731"/>
                    <a:pt x="17488" y="5760"/>
                    <a:pt x="16813" y="7303"/>
                  </a:cubicBezTo>
                  <a:cubicBezTo>
                    <a:pt x="16138" y="8846"/>
                    <a:pt x="15013" y="10903"/>
                    <a:pt x="14001" y="12343"/>
                  </a:cubicBezTo>
                  <a:cubicBezTo>
                    <a:pt x="12988" y="13783"/>
                    <a:pt x="12088" y="14606"/>
                    <a:pt x="12088" y="14503"/>
                  </a:cubicBezTo>
                  <a:cubicBezTo>
                    <a:pt x="12088" y="14400"/>
                    <a:pt x="12988" y="13371"/>
                    <a:pt x="13888" y="12446"/>
                  </a:cubicBezTo>
                  <a:cubicBezTo>
                    <a:pt x="14788" y="11520"/>
                    <a:pt x="15688" y="10697"/>
                    <a:pt x="16588" y="10594"/>
                  </a:cubicBezTo>
                  <a:cubicBezTo>
                    <a:pt x="17488" y="10491"/>
                    <a:pt x="18388" y="11109"/>
                    <a:pt x="19175" y="13063"/>
                  </a:cubicBezTo>
                  <a:cubicBezTo>
                    <a:pt x="19963" y="15017"/>
                    <a:pt x="20638" y="18309"/>
                    <a:pt x="213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11791599" y="1206249"/>
              <a:ext cx="214672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86" y="973"/>
                    <a:pt x="16971" y="1946"/>
                    <a:pt x="14271" y="4768"/>
                  </a:cubicBezTo>
                  <a:cubicBezTo>
                    <a:pt x="11571" y="7589"/>
                    <a:pt x="8486" y="12259"/>
                    <a:pt x="6043" y="15373"/>
                  </a:cubicBezTo>
                  <a:cubicBezTo>
                    <a:pt x="3600" y="18486"/>
                    <a:pt x="1800" y="200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11785986" y="1312920"/>
              <a:ext cx="66949" cy="3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0601" fill="norm" stroke="1" extrusionOk="0">
                  <a:moveTo>
                    <a:pt x="4157" y="12501"/>
                  </a:moveTo>
                  <a:cubicBezTo>
                    <a:pt x="1757" y="7101"/>
                    <a:pt x="-643" y="1701"/>
                    <a:pt x="157" y="351"/>
                  </a:cubicBezTo>
                  <a:cubicBezTo>
                    <a:pt x="957" y="-999"/>
                    <a:pt x="4957" y="1701"/>
                    <a:pt x="8957" y="5751"/>
                  </a:cubicBezTo>
                  <a:cubicBezTo>
                    <a:pt x="12957" y="9801"/>
                    <a:pt x="16957" y="15201"/>
                    <a:pt x="20957" y="20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11960269" y="1397920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12059938" y="1390253"/>
              <a:ext cx="46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12113606" y="1298251"/>
              <a:ext cx="15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12153817" y="1160248"/>
              <a:ext cx="281797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fill="norm" stroke="1" extrusionOk="0">
                  <a:moveTo>
                    <a:pt x="10949" y="0"/>
                  </a:moveTo>
                  <a:cubicBezTo>
                    <a:pt x="8614" y="2487"/>
                    <a:pt x="6279" y="4975"/>
                    <a:pt x="4430" y="7724"/>
                  </a:cubicBezTo>
                  <a:cubicBezTo>
                    <a:pt x="2581" y="10473"/>
                    <a:pt x="1219" y="13484"/>
                    <a:pt x="538" y="15447"/>
                  </a:cubicBezTo>
                  <a:cubicBezTo>
                    <a:pt x="-143" y="17411"/>
                    <a:pt x="-143" y="18327"/>
                    <a:pt x="343" y="18851"/>
                  </a:cubicBezTo>
                  <a:cubicBezTo>
                    <a:pt x="830" y="19375"/>
                    <a:pt x="1803" y="19505"/>
                    <a:pt x="3360" y="19309"/>
                  </a:cubicBezTo>
                  <a:cubicBezTo>
                    <a:pt x="4916" y="19113"/>
                    <a:pt x="7057" y="18589"/>
                    <a:pt x="8614" y="18000"/>
                  </a:cubicBezTo>
                  <a:cubicBezTo>
                    <a:pt x="10171" y="17411"/>
                    <a:pt x="11143" y="16756"/>
                    <a:pt x="11922" y="16167"/>
                  </a:cubicBezTo>
                  <a:cubicBezTo>
                    <a:pt x="12700" y="15578"/>
                    <a:pt x="13284" y="15055"/>
                    <a:pt x="13089" y="14727"/>
                  </a:cubicBezTo>
                  <a:cubicBezTo>
                    <a:pt x="12895" y="14400"/>
                    <a:pt x="11922" y="14269"/>
                    <a:pt x="10949" y="14400"/>
                  </a:cubicBezTo>
                  <a:cubicBezTo>
                    <a:pt x="9976" y="14531"/>
                    <a:pt x="9003" y="14924"/>
                    <a:pt x="8419" y="15775"/>
                  </a:cubicBezTo>
                  <a:cubicBezTo>
                    <a:pt x="7835" y="16625"/>
                    <a:pt x="7641" y="17935"/>
                    <a:pt x="9879" y="18982"/>
                  </a:cubicBezTo>
                  <a:cubicBezTo>
                    <a:pt x="12116" y="20029"/>
                    <a:pt x="16787" y="20815"/>
                    <a:pt x="214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751350" y="2800952"/>
              <a:ext cx="15334" cy="359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21600" y="0"/>
                  </a:moveTo>
                  <a:cubicBezTo>
                    <a:pt x="14400" y="4563"/>
                    <a:pt x="7200" y="9127"/>
                    <a:pt x="3600" y="12245"/>
                  </a:cubicBezTo>
                  <a:cubicBezTo>
                    <a:pt x="0" y="15363"/>
                    <a:pt x="0" y="17037"/>
                    <a:pt x="0" y="18482"/>
                  </a:cubicBezTo>
                  <a:cubicBezTo>
                    <a:pt x="0" y="19927"/>
                    <a:pt x="0" y="21144"/>
                    <a:pt x="1800" y="21372"/>
                  </a:cubicBezTo>
                  <a:cubicBezTo>
                    <a:pt x="3600" y="21600"/>
                    <a:pt x="7200" y="20839"/>
                    <a:pt x="10800" y="20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532496" y="2708949"/>
              <a:ext cx="36452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fill="norm" stroke="1" extrusionOk="0">
                  <a:moveTo>
                    <a:pt x="2945" y="21600"/>
                  </a:moveTo>
                  <a:cubicBezTo>
                    <a:pt x="2195" y="20800"/>
                    <a:pt x="1445" y="20000"/>
                    <a:pt x="845" y="18933"/>
                  </a:cubicBezTo>
                  <a:cubicBezTo>
                    <a:pt x="245" y="17867"/>
                    <a:pt x="-205" y="16533"/>
                    <a:pt x="95" y="15200"/>
                  </a:cubicBezTo>
                  <a:cubicBezTo>
                    <a:pt x="395" y="13867"/>
                    <a:pt x="1445" y="12533"/>
                    <a:pt x="4445" y="10133"/>
                  </a:cubicBezTo>
                  <a:cubicBezTo>
                    <a:pt x="7445" y="7733"/>
                    <a:pt x="12395" y="4267"/>
                    <a:pt x="15545" y="2400"/>
                  </a:cubicBezTo>
                  <a:cubicBezTo>
                    <a:pt x="18695" y="533"/>
                    <a:pt x="20045" y="267"/>
                    <a:pt x="213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851019" y="2961955"/>
              <a:ext cx="184005" cy="167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2" fill="norm" stroke="1" extrusionOk="0">
                  <a:moveTo>
                    <a:pt x="4500" y="0"/>
                  </a:moveTo>
                  <a:cubicBezTo>
                    <a:pt x="3000" y="0"/>
                    <a:pt x="1500" y="0"/>
                    <a:pt x="750" y="1128"/>
                  </a:cubicBezTo>
                  <a:cubicBezTo>
                    <a:pt x="0" y="2257"/>
                    <a:pt x="0" y="4513"/>
                    <a:pt x="0" y="7254"/>
                  </a:cubicBezTo>
                  <a:cubicBezTo>
                    <a:pt x="0" y="9994"/>
                    <a:pt x="0" y="13218"/>
                    <a:pt x="600" y="15797"/>
                  </a:cubicBezTo>
                  <a:cubicBezTo>
                    <a:pt x="1200" y="18376"/>
                    <a:pt x="2400" y="20310"/>
                    <a:pt x="3750" y="20955"/>
                  </a:cubicBezTo>
                  <a:cubicBezTo>
                    <a:pt x="5100" y="21600"/>
                    <a:pt x="6600" y="20955"/>
                    <a:pt x="8100" y="18698"/>
                  </a:cubicBezTo>
                  <a:cubicBezTo>
                    <a:pt x="9600" y="16442"/>
                    <a:pt x="11100" y="12573"/>
                    <a:pt x="12300" y="9672"/>
                  </a:cubicBezTo>
                  <a:cubicBezTo>
                    <a:pt x="13500" y="6770"/>
                    <a:pt x="14400" y="4836"/>
                    <a:pt x="14850" y="4836"/>
                  </a:cubicBezTo>
                  <a:cubicBezTo>
                    <a:pt x="15300" y="4836"/>
                    <a:pt x="15300" y="6770"/>
                    <a:pt x="15600" y="8704"/>
                  </a:cubicBezTo>
                  <a:cubicBezTo>
                    <a:pt x="15900" y="10639"/>
                    <a:pt x="16500" y="12573"/>
                    <a:pt x="17550" y="13702"/>
                  </a:cubicBezTo>
                  <a:cubicBezTo>
                    <a:pt x="18600" y="14830"/>
                    <a:pt x="20100" y="15152"/>
                    <a:pt x="21600" y="15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1142359" y="2754951"/>
              <a:ext cx="15334" cy="366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0"/>
                  </a:moveTo>
                  <a:cubicBezTo>
                    <a:pt x="3600" y="5214"/>
                    <a:pt x="7200" y="10428"/>
                    <a:pt x="9000" y="13779"/>
                  </a:cubicBezTo>
                  <a:cubicBezTo>
                    <a:pt x="10800" y="17131"/>
                    <a:pt x="10800" y="18621"/>
                    <a:pt x="9000" y="19738"/>
                  </a:cubicBezTo>
                  <a:cubicBezTo>
                    <a:pt x="7200" y="20855"/>
                    <a:pt x="3600" y="21600"/>
                    <a:pt x="5400" y="21302"/>
                  </a:cubicBezTo>
                  <a:cubicBezTo>
                    <a:pt x="7200" y="21004"/>
                    <a:pt x="14400" y="19663"/>
                    <a:pt x="21600" y="18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1159569" y="2866014"/>
              <a:ext cx="82459" cy="226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489" fill="norm" stroke="1" extrusionOk="0">
                  <a:moveTo>
                    <a:pt x="17192" y="2559"/>
                  </a:moveTo>
                  <a:cubicBezTo>
                    <a:pt x="18501" y="1345"/>
                    <a:pt x="19810" y="132"/>
                    <a:pt x="19155" y="10"/>
                  </a:cubicBezTo>
                  <a:cubicBezTo>
                    <a:pt x="18501" y="-111"/>
                    <a:pt x="15883" y="860"/>
                    <a:pt x="12283" y="3651"/>
                  </a:cubicBezTo>
                  <a:cubicBezTo>
                    <a:pt x="8683" y="6442"/>
                    <a:pt x="4101" y="11053"/>
                    <a:pt x="1810" y="14087"/>
                  </a:cubicBezTo>
                  <a:cubicBezTo>
                    <a:pt x="-481" y="17120"/>
                    <a:pt x="-481" y="18577"/>
                    <a:pt x="1155" y="19669"/>
                  </a:cubicBezTo>
                  <a:cubicBezTo>
                    <a:pt x="2792" y="20761"/>
                    <a:pt x="6064" y="21489"/>
                    <a:pt x="9664" y="21489"/>
                  </a:cubicBezTo>
                  <a:cubicBezTo>
                    <a:pt x="13264" y="21489"/>
                    <a:pt x="17192" y="20761"/>
                    <a:pt x="21119" y="200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1272695" y="2913486"/>
              <a:ext cx="336064" cy="441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191" fill="norm" stroke="1" extrusionOk="0">
                  <a:moveTo>
                    <a:pt x="0" y="5273"/>
                  </a:moveTo>
                  <a:cubicBezTo>
                    <a:pt x="1636" y="4905"/>
                    <a:pt x="3273" y="4537"/>
                    <a:pt x="4418" y="3923"/>
                  </a:cubicBezTo>
                  <a:cubicBezTo>
                    <a:pt x="5564" y="3309"/>
                    <a:pt x="6218" y="2450"/>
                    <a:pt x="6545" y="1714"/>
                  </a:cubicBezTo>
                  <a:cubicBezTo>
                    <a:pt x="6873" y="978"/>
                    <a:pt x="6873" y="364"/>
                    <a:pt x="6464" y="118"/>
                  </a:cubicBezTo>
                  <a:cubicBezTo>
                    <a:pt x="6055" y="-127"/>
                    <a:pt x="5236" y="-4"/>
                    <a:pt x="4418" y="609"/>
                  </a:cubicBezTo>
                  <a:cubicBezTo>
                    <a:pt x="3600" y="1223"/>
                    <a:pt x="2782" y="2328"/>
                    <a:pt x="2373" y="3739"/>
                  </a:cubicBezTo>
                  <a:cubicBezTo>
                    <a:pt x="1964" y="5150"/>
                    <a:pt x="1964" y="6868"/>
                    <a:pt x="2455" y="7728"/>
                  </a:cubicBezTo>
                  <a:cubicBezTo>
                    <a:pt x="2945" y="8587"/>
                    <a:pt x="3927" y="8587"/>
                    <a:pt x="5073" y="8096"/>
                  </a:cubicBezTo>
                  <a:cubicBezTo>
                    <a:pt x="6218" y="7605"/>
                    <a:pt x="7527" y="6623"/>
                    <a:pt x="8427" y="5887"/>
                  </a:cubicBezTo>
                  <a:cubicBezTo>
                    <a:pt x="9327" y="5150"/>
                    <a:pt x="9818" y="4659"/>
                    <a:pt x="9982" y="4721"/>
                  </a:cubicBezTo>
                  <a:cubicBezTo>
                    <a:pt x="10145" y="4782"/>
                    <a:pt x="9982" y="5396"/>
                    <a:pt x="10227" y="5887"/>
                  </a:cubicBezTo>
                  <a:cubicBezTo>
                    <a:pt x="10473" y="6378"/>
                    <a:pt x="11127" y="6746"/>
                    <a:pt x="11864" y="6807"/>
                  </a:cubicBezTo>
                  <a:cubicBezTo>
                    <a:pt x="12600" y="6868"/>
                    <a:pt x="13418" y="6623"/>
                    <a:pt x="14482" y="5825"/>
                  </a:cubicBezTo>
                  <a:cubicBezTo>
                    <a:pt x="15545" y="5028"/>
                    <a:pt x="16855" y="3678"/>
                    <a:pt x="17673" y="2634"/>
                  </a:cubicBezTo>
                  <a:cubicBezTo>
                    <a:pt x="18491" y="1591"/>
                    <a:pt x="18818" y="855"/>
                    <a:pt x="18818" y="855"/>
                  </a:cubicBezTo>
                  <a:cubicBezTo>
                    <a:pt x="18818" y="855"/>
                    <a:pt x="18491" y="1591"/>
                    <a:pt x="18573" y="3555"/>
                  </a:cubicBezTo>
                  <a:cubicBezTo>
                    <a:pt x="18655" y="5518"/>
                    <a:pt x="19145" y="8709"/>
                    <a:pt x="19718" y="11348"/>
                  </a:cubicBezTo>
                  <a:cubicBezTo>
                    <a:pt x="20291" y="13987"/>
                    <a:pt x="20945" y="16073"/>
                    <a:pt x="21273" y="17546"/>
                  </a:cubicBezTo>
                  <a:cubicBezTo>
                    <a:pt x="21600" y="19018"/>
                    <a:pt x="21600" y="19878"/>
                    <a:pt x="21273" y="20491"/>
                  </a:cubicBezTo>
                  <a:cubicBezTo>
                    <a:pt x="20945" y="21105"/>
                    <a:pt x="20291" y="21473"/>
                    <a:pt x="18900" y="20921"/>
                  </a:cubicBezTo>
                  <a:cubicBezTo>
                    <a:pt x="17509" y="20368"/>
                    <a:pt x="15382" y="18896"/>
                    <a:pt x="13255" y="17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1648370" y="2770284"/>
              <a:ext cx="7668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1732705" y="2863710"/>
              <a:ext cx="78054" cy="236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6" h="21471" fill="norm" stroke="1" extrusionOk="0">
                  <a:moveTo>
                    <a:pt x="18225" y="3355"/>
                  </a:moveTo>
                  <a:cubicBezTo>
                    <a:pt x="17550" y="2194"/>
                    <a:pt x="16875" y="1032"/>
                    <a:pt x="14850" y="452"/>
                  </a:cubicBezTo>
                  <a:cubicBezTo>
                    <a:pt x="12825" y="-129"/>
                    <a:pt x="9450" y="-129"/>
                    <a:pt x="6413" y="336"/>
                  </a:cubicBezTo>
                  <a:cubicBezTo>
                    <a:pt x="3375" y="800"/>
                    <a:pt x="675" y="1729"/>
                    <a:pt x="675" y="3587"/>
                  </a:cubicBezTo>
                  <a:cubicBezTo>
                    <a:pt x="675" y="5445"/>
                    <a:pt x="3375" y="8232"/>
                    <a:pt x="7425" y="10439"/>
                  </a:cubicBezTo>
                  <a:cubicBezTo>
                    <a:pt x="11475" y="12645"/>
                    <a:pt x="16875" y="14271"/>
                    <a:pt x="19237" y="15665"/>
                  </a:cubicBezTo>
                  <a:cubicBezTo>
                    <a:pt x="21600" y="17058"/>
                    <a:pt x="20925" y="18219"/>
                    <a:pt x="17213" y="19148"/>
                  </a:cubicBezTo>
                  <a:cubicBezTo>
                    <a:pt x="13500" y="20077"/>
                    <a:pt x="6750" y="20774"/>
                    <a:pt x="0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2323052" y="2650640"/>
              <a:ext cx="743684" cy="425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fill="norm" stroke="1" extrusionOk="0">
                  <a:moveTo>
                    <a:pt x="0" y="12119"/>
                  </a:moveTo>
                  <a:cubicBezTo>
                    <a:pt x="297" y="11735"/>
                    <a:pt x="594" y="11352"/>
                    <a:pt x="891" y="11352"/>
                  </a:cubicBezTo>
                  <a:cubicBezTo>
                    <a:pt x="1188" y="11352"/>
                    <a:pt x="1485" y="11735"/>
                    <a:pt x="1856" y="12949"/>
                  </a:cubicBezTo>
                  <a:cubicBezTo>
                    <a:pt x="2227" y="14164"/>
                    <a:pt x="2672" y="16209"/>
                    <a:pt x="2858" y="17614"/>
                  </a:cubicBezTo>
                  <a:cubicBezTo>
                    <a:pt x="3043" y="19020"/>
                    <a:pt x="2969" y="19787"/>
                    <a:pt x="2784" y="20362"/>
                  </a:cubicBezTo>
                  <a:cubicBezTo>
                    <a:pt x="2598" y="20938"/>
                    <a:pt x="2301" y="21321"/>
                    <a:pt x="2041" y="21257"/>
                  </a:cubicBezTo>
                  <a:cubicBezTo>
                    <a:pt x="1781" y="21193"/>
                    <a:pt x="1559" y="20682"/>
                    <a:pt x="1522" y="19404"/>
                  </a:cubicBezTo>
                  <a:cubicBezTo>
                    <a:pt x="1485" y="18126"/>
                    <a:pt x="1633" y="16081"/>
                    <a:pt x="2190" y="14483"/>
                  </a:cubicBezTo>
                  <a:cubicBezTo>
                    <a:pt x="2746" y="12885"/>
                    <a:pt x="3711" y="11735"/>
                    <a:pt x="4379" y="11032"/>
                  </a:cubicBezTo>
                  <a:cubicBezTo>
                    <a:pt x="5047" y="10329"/>
                    <a:pt x="5419" y="10074"/>
                    <a:pt x="5753" y="10138"/>
                  </a:cubicBezTo>
                  <a:cubicBezTo>
                    <a:pt x="6087" y="10201"/>
                    <a:pt x="6384" y="10585"/>
                    <a:pt x="6421" y="11735"/>
                  </a:cubicBezTo>
                  <a:cubicBezTo>
                    <a:pt x="6458" y="12886"/>
                    <a:pt x="6235" y="14803"/>
                    <a:pt x="6161" y="16081"/>
                  </a:cubicBezTo>
                  <a:cubicBezTo>
                    <a:pt x="6087" y="17359"/>
                    <a:pt x="6161" y="17998"/>
                    <a:pt x="6421" y="17998"/>
                  </a:cubicBezTo>
                  <a:cubicBezTo>
                    <a:pt x="6680" y="17998"/>
                    <a:pt x="7126" y="17359"/>
                    <a:pt x="7460" y="16720"/>
                  </a:cubicBezTo>
                  <a:cubicBezTo>
                    <a:pt x="7794" y="16081"/>
                    <a:pt x="8016" y="15442"/>
                    <a:pt x="8239" y="15378"/>
                  </a:cubicBezTo>
                  <a:cubicBezTo>
                    <a:pt x="8462" y="15314"/>
                    <a:pt x="8685" y="15825"/>
                    <a:pt x="8796" y="16592"/>
                  </a:cubicBezTo>
                  <a:cubicBezTo>
                    <a:pt x="8907" y="17359"/>
                    <a:pt x="8907" y="18381"/>
                    <a:pt x="9056" y="19084"/>
                  </a:cubicBezTo>
                  <a:cubicBezTo>
                    <a:pt x="9204" y="19787"/>
                    <a:pt x="9501" y="20171"/>
                    <a:pt x="9872" y="20043"/>
                  </a:cubicBezTo>
                  <a:cubicBezTo>
                    <a:pt x="10243" y="19915"/>
                    <a:pt x="10689" y="19276"/>
                    <a:pt x="11394" y="17039"/>
                  </a:cubicBezTo>
                  <a:cubicBezTo>
                    <a:pt x="12099" y="14803"/>
                    <a:pt x="13064" y="10968"/>
                    <a:pt x="13658" y="8412"/>
                  </a:cubicBezTo>
                  <a:cubicBezTo>
                    <a:pt x="14252" y="5856"/>
                    <a:pt x="14474" y="4578"/>
                    <a:pt x="14808" y="3236"/>
                  </a:cubicBezTo>
                  <a:cubicBezTo>
                    <a:pt x="15142" y="1894"/>
                    <a:pt x="15588" y="488"/>
                    <a:pt x="15773" y="104"/>
                  </a:cubicBezTo>
                  <a:cubicBezTo>
                    <a:pt x="15959" y="-279"/>
                    <a:pt x="15885" y="360"/>
                    <a:pt x="15551" y="2597"/>
                  </a:cubicBezTo>
                  <a:cubicBezTo>
                    <a:pt x="15216" y="4833"/>
                    <a:pt x="14623" y="8668"/>
                    <a:pt x="14289" y="11224"/>
                  </a:cubicBezTo>
                  <a:cubicBezTo>
                    <a:pt x="13955" y="13780"/>
                    <a:pt x="13880" y="15058"/>
                    <a:pt x="13843" y="16017"/>
                  </a:cubicBezTo>
                  <a:cubicBezTo>
                    <a:pt x="13806" y="16975"/>
                    <a:pt x="13806" y="17614"/>
                    <a:pt x="13992" y="17998"/>
                  </a:cubicBezTo>
                  <a:cubicBezTo>
                    <a:pt x="14177" y="18381"/>
                    <a:pt x="14548" y="18509"/>
                    <a:pt x="14882" y="18381"/>
                  </a:cubicBezTo>
                  <a:cubicBezTo>
                    <a:pt x="15216" y="18254"/>
                    <a:pt x="15513" y="17870"/>
                    <a:pt x="15996" y="16784"/>
                  </a:cubicBezTo>
                  <a:cubicBezTo>
                    <a:pt x="16478" y="15697"/>
                    <a:pt x="17146" y="13908"/>
                    <a:pt x="17480" y="12694"/>
                  </a:cubicBezTo>
                  <a:cubicBezTo>
                    <a:pt x="17814" y="11480"/>
                    <a:pt x="17814" y="10841"/>
                    <a:pt x="17555" y="10904"/>
                  </a:cubicBezTo>
                  <a:cubicBezTo>
                    <a:pt x="17295" y="10968"/>
                    <a:pt x="16775" y="11735"/>
                    <a:pt x="16478" y="12566"/>
                  </a:cubicBezTo>
                  <a:cubicBezTo>
                    <a:pt x="16181" y="13397"/>
                    <a:pt x="16107" y="14291"/>
                    <a:pt x="16107" y="15058"/>
                  </a:cubicBezTo>
                  <a:cubicBezTo>
                    <a:pt x="16107" y="15825"/>
                    <a:pt x="16181" y="16464"/>
                    <a:pt x="17109" y="16720"/>
                  </a:cubicBezTo>
                  <a:cubicBezTo>
                    <a:pt x="18037" y="16975"/>
                    <a:pt x="19819" y="16848"/>
                    <a:pt x="21600" y="16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3486495" y="2642049"/>
              <a:ext cx="415927" cy="433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20" fill="norm" stroke="1" extrusionOk="0">
                  <a:moveTo>
                    <a:pt x="9581" y="3307"/>
                  </a:moveTo>
                  <a:cubicBezTo>
                    <a:pt x="9581" y="2675"/>
                    <a:pt x="9581" y="2043"/>
                    <a:pt x="9252" y="1412"/>
                  </a:cubicBezTo>
                  <a:cubicBezTo>
                    <a:pt x="8923" y="780"/>
                    <a:pt x="8264" y="149"/>
                    <a:pt x="7606" y="22"/>
                  </a:cubicBezTo>
                  <a:cubicBezTo>
                    <a:pt x="6947" y="-104"/>
                    <a:pt x="6289" y="275"/>
                    <a:pt x="5564" y="1854"/>
                  </a:cubicBezTo>
                  <a:cubicBezTo>
                    <a:pt x="4840" y="3433"/>
                    <a:pt x="4050" y="6212"/>
                    <a:pt x="3852" y="9307"/>
                  </a:cubicBezTo>
                  <a:cubicBezTo>
                    <a:pt x="3655" y="12401"/>
                    <a:pt x="4050" y="15812"/>
                    <a:pt x="4247" y="17896"/>
                  </a:cubicBezTo>
                  <a:cubicBezTo>
                    <a:pt x="4445" y="19980"/>
                    <a:pt x="4445" y="20738"/>
                    <a:pt x="4115" y="21117"/>
                  </a:cubicBezTo>
                  <a:cubicBezTo>
                    <a:pt x="3786" y="21496"/>
                    <a:pt x="3128" y="21496"/>
                    <a:pt x="2601" y="21243"/>
                  </a:cubicBezTo>
                  <a:cubicBezTo>
                    <a:pt x="2074" y="20991"/>
                    <a:pt x="1679" y="20485"/>
                    <a:pt x="1284" y="19980"/>
                  </a:cubicBezTo>
                  <a:cubicBezTo>
                    <a:pt x="889" y="19475"/>
                    <a:pt x="494" y="18970"/>
                    <a:pt x="230" y="18401"/>
                  </a:cubicBezTo>
                  <a:cubicBezTo>
                    <a:pt x="-33" y="17833"/>
                    <a:pt x="-165" y="17201"/>
                    <a:pt x="362" y="16570"/>
                  </a:cubicBezTo>
                  <a:cubicBezTo>
                    <a:pt x="889" y="15938"/>
                    <a:pt x="2074" y="15307"/>
                    <a:pt x="3194" y="14801"/>
                  </a:cubicBezTo>
                  <a:cubicBezTo>
                    <a:pt x="4313" y="14296"/>
                    <a:pt x="5367" y="13917"/>
                    <a:pt x="6355" y="13601"/>
                  </a:cubicBezTo>
                  <a:cubicBezTo>
                    <a:pt x="7342" y="13285"/>
                    <a:pt x="8264" y="13033"/>
                    <a:pt x="8462" y="13096"/>
                  </a:cubicBezTo>
                  <a:cubicBezTo>
                    <a:pt x="8659" y="13159"/>
                    <a:pt x="8133" y="13538"/>
                    <a:pt x="7540" y="14296"/>
                  </a:cubicBezTo>
                  <a:cubicBezTo>
                    <a:pt x="6947" y="15054"/>
                    <a:pt x="6289" y="16191"/>
                    <a:pt x="5959" y="17201"/>
                  </a:cubicBezTo>
                  <a:cubicBezTo>
                    <a:pt x="5630" y="18212"/>
                    <a:pt x="5630" y="19096"/>
                    <a:pt x="5894" y="19728"/>
                  </a:cubicBezTo>
                  <a:cubicBezTo>
                    <a:pt x="6157" y="20359"/>
                    <a:pt x="6684" y="20738"/>
                    <a:pt x="7276" y="20864"/>
                  </a:cubicBezTo>
                  <a:cubicBezTo>
                    <a:pt x="7869" y="20991"/>
                    <a:pt x="8528" y="20864"/>
                    <a:pt x="9186" y="20170"/>
                  </a:cubicBezTo>
                  <a:cubicBezTo>
                    <a:pt x="9845" y="19475"/>
                    <a:pt x="10503" y="18212"/>
                    <a:pt x="10833" y="17264"/>
                  </a:cubicBezTo>
                  <a:cubicBezTo>
                    <a:pt x="11162" y="16317"/>
                    <a:pt x="11162" y="15685"/>
                    <a:pt x="11162" y="15054"/>
                  </a:cubicBezTo>
                  <a:cubicBezTo>
                    <a:pt x="11162" y="14422"/>
                    <a:pt x="11162" y="13791"/>
                    <a:pt x="11491" y="13538"/>
                  </a:cubicBezTo>
                  <a:cubicBezTo>
                    <a:pt x="11820" y="13285"/>
                    <a:pt x="12479" y="13412"/>
                    <a:pt x="13401" y="14170"/>
                  </a:cubicBezTo>
                  <a:cubicBezTo>
                    <a:pt x="14323" y="14928"/>
                    <a:pt x="15508" y="16317"/>
                    <a:pt x="16167" y="17391"/>
                  </a:cubicBezTo>
                  <a:cubicBezTo>
                    <a:pt x="16825" y="18464"/>
                    <a:pt x="16957" y="19222"/>
                    <a:pt x="16825" y="19349"/>
                  </a:cubicBezTo>
                  <a:cubicBezTo>
                    <a:pt x="16694" y="19475"/>
                    <a:pt x="16298" y="18970"/>
                    <a:pt x="16233" y="17770"/>
                  </a:cubicBezTo>
                  <a:cubicBezTo>
                    <a:pt x="16167" y="16570"/>
                    <a:pt x="16430" y="14675"/>
                    <a:pt x="17352" y="13222"/>
                  </a:cubicBezTo>
                  <a:cubicBezTo>
                    <a:pt x="18274" y="11770"/>
                    <a:pt x="19855" y="10759"/>
                    <a:pt x="21435" y="9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4281510" y="2622059"/>
              <a:ext cx="511743" cy="437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84" fill="norm" stroke="1" extrusionOk="0">
                  <a:moveTo>
                    <a:pt x="5631" y="13312"/>
                  </a:moveTo>
                  <a:cubicBezTo>
                    <a:pt x="5524" y="12684"/>
                    <a:pt x="5417" y="12056"/>
                    <a:pt x="5097" y="11679"/>
                  </a:cubicBezTo>
                  <a:cubicBezTo>
                    <a:pt x="4776" y="11302"/>
                    <a:pt x="4241" y="11177"/>
                    <a:pt x="3546" y="11867"/>
                  </a:cubicBezTo>
                  <a:cubicBezTo>
                    <a:pt x="2851" y="12558"/>
                    <a:pt x="1996" y="14065"/>
                    <a:pt x="1461" y="15509"/>
                  </a:cubicBezTo>
                  <a:cubicBezTo>
                    <a:pt x="926" y="16953"/>
                    <a:pt x="712" y="18335"/>
                    <a:pt x="659" y="19340"/>
                  </a:cubicBezTo>
                  <a:cubicBezTo>
                    <a:pt x="606" y="20344"/>
                    <a:pt x="712" y="20972"/>
                    <a:pt x="1087" y="21286"/>
                  </a:cubicBezTo>
                  <a:cubicBezTo>
                    <a:pt x="1461" y="21600"/>
                    <a:pt x="2103" y="21600"/>
                    <a:pt x="2958" y="20847"/>
                  </a:cubicBezTo>
                  <a:cubicBezTo>
                    <a:pt x="3813" y="20093"/>
                    <a:pt x="4883" y="18586"/>
                    <a:pt x="5150" y="16891"/>
                  </a:cubicBezTo>
                  <a:cubicBezTo>
                    <a:pt x="5417" y="15195"/>
                    <a:pt x="4883" y="13312"/>
                    <a:pt x="4295" y="12244"/>
                  </a:cubicBezTo>
                  <a:cubicBezTo>
                    <a:pt x="3707" y="11177"/>
                    <a:pt x="3065" y="10926"/>
                    <a:pt x="2316" y="11177"/>
                  </a:cubicBezTo>
                  <a:cubicBezTo>
                    <a:pt x="1568" y="11428"/>
                    <a:pt x="712" y="12181"/>
                    <a:pt x="285" y="12998"/>
                  </a:cubicBezTo>
                  <a:cubicBezTo>
                    <a:pt x="-143" y="13814"/>
                    <a:pt x="-143" y="14693"/>
                    <a:pt x="659" y="15258"/>
                  </a:cubicBezTo>
                  <a:cubicBezTo>
                    <a:pt x="1461" y="15823"/>
                    <a:pt x="3065" y="16074"/>
                    <a:pt x="4348" y="15823"/>
                  </a:cubicBezTo>
                  <a:cubicBezTo>
                    <a:pt x="5631" y="15572"/>
                    <a:pt x="6594" y="14819"/>
                    <a:pt x="7289" y="14128"/>
                  </a:cubicBezTo>
                  <a:cubicBezTo>
                    <a:pt x="7984" y="13437"/>
                    <a:pt x="8411" y="12809"/>
                    <a:pt x="8411" y="12747"/>
                  </a:cubicBezTo>
                  <a:cubicBezTo>
                    <a:pt x="8411" y="12684"/>
                    <a:pt x="7984" y="13186"/>
                    <a:pt x="7663" y="13751"/>
                  </a:cubicBezTo>
                  <a:cubicBezTo>
                    <a:pt x="7342" y="14316"/>
                    <a:pt x="7128" y="14944"/>
                    <a:pt x="7021" y="15572"/>
                  </a:cubicBezTo>
                  <a:cubicBezTo>
                    <a:pt x="6914" y="16200"/>
                    <a:pt x="6914" y="16828"/>
                    <a:pt x="7182" y="17267"/>
                  </a:cubicBezTo>
                  <a:cubicBezTo>
                    <a:pt x="7449" y="17707"/>
                    <a:pt x="7984" y="17958"/>
                    <a:pt x="8732" y="17707"/>
                  </a:cubicBezTo>
                  <a:cubicBezTo>
                    <a:pt x="9481" y="17456"/>
                    <a:pt x="10443" y="16702"/>
                    <a:pt x="11085" y="16012"/>
                  </a:cubicBezTo>
                  <a:cubicBezTo>
                    <a:pt x="11726" y="15321"/>
                    <a:pt x="12047" y="14693"/>
                    <a:pt x="12154" y="14881"/>
                  </a:cubicBezTo>
                  <a:cubicBezTo>
                    <a:pt x="12261" y="15070"/>
                    <a:pt x="12154" y="16074"/>
                    <a:pt x="12368" y="16640"/>
                  </a:cubicBezTo>
                  <a:cubicBezTo>
                    <a:pt x="12582" y="17205"/>
                    <a:pt x="13116" y="17330"/>
                    <a:pt x="13918" y="16765"/>
                  </a:cubicBezTo>
                  <a:cubicBezTo>
                    <a:pt x="14720" y="16200"/>
                    <a:pt x="15790" y="14944"/>
                    <a:pt x="16966" y="12558"/>
                  </a:cubicBezTo>
                  <a:cubicBezTo>
                    <a:pt x="18142" y="10172"/>
                    <a:pt x="19425" y="6656"/>
                    <a:pt x="20120" y="4584"/>
                  </a:cubicBezTo>
                  <a:cubicBezTo>
                    <a:pt x="20815" y="2512"/>
                    <a:pt x="20922" y="1884"/>
                    <a:pt x="21083" y="1256"/>
                  </a:cubicBezTo>
                  <a:cubicBezTo>
                    <a:pt x="21243" y="628"/>
                    <a:pt x="21457" y="0"/>
                    <a:pt x="21404" y="0"/>
                  </a:cubicBezTo>
                  <a:cubicBezTo>
                    <a:pt x="21350" y="0"/>
                    <a:pt x="21029" y="628"/>
                    <a:pt x="20495" y="2951"/>
                  </a:cubicBezTo>
                  <a:cubicBezTo>
                    <a:pt x="19960" y="5274"/>
                    <a:pt x="19211" y="9293"/>
                    <a:pt x="18784" y="11993"/>
                  </a:cubicBezTo>
                  <a:cubicBezTo>
                    <a:pt x="18356" y="14693"/>
                    <a:pt x="18249" y="16074"/>
                    <a:pt x="18356" y="17016"/>
                  </a:cubicBezTo>
                  <a:cubicBezTo>
                    <a:pt x="18463" y="17958"/>
                    <a:pt x="18784" y="18460"/>
                    <a:pt x="19265" y="18335"/>
                  </a:cubicBezTo>
                  <a:cubicBezTo>
                    <a:pt x="19746" y="18209"/>
                    <a:pt x="20388" y="17456"/>
                    <a:pt x="21029" y="16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4683072" y="2605343"/>
              <a:ext cx="323375" cy="37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533" fill="norm" stroke="1" extrusionOk="0">
                  <a:moveTo>
                    <a:pt x="1622" y="12400"/>
                  </a:moveTo>
                  <a:cubicBezTo>
                    <a:pt x="771" y="12255"/>
                    <a:pt x="-79" y="12110"/>
                    <a:pt x="6" y="11965"/>
                  </a:cubicBezTo>
                  <a:cubicBezTo>
                    <a:pt x="91" y="11820"/>
                    <a:pt x="1112" y="11675"/>
                    <a:pt x="3578" y="10661"/>
                  </a:cubicBezTo>
                  <a:cubicBezTo>
                    <a:pt x="6044" y="9646"/>
                    <a:pt x="9956" y="7761"/>
                    <a:pt x="12422" y="6094"/>
                  </a:cubicBezTo>
                  <a:cubicBezTo>
                    <a:pt x="14888" y="4427"/>
                    <a:pt x="15908" y="2977"/>
                    <a:pt x="16589" y="1890"/>
                  </a:cubicBezTo>
                  <a:cubicBezTo>
                    <a:pt x="17269" y="803"/>
                    <a:pt x="17609" y="78"/>
                    <a:pt x="17524" y="5"/>
                  </a:cubicBezTo>
                  <a:cubicBezTo>
                    <a:pt x="17439" y="-67"/>
                    <a:pt x="16929" y="513"/>
                    <a:pt x="16419" y="2470"/>
                  </a:cubicBezTo>
                  <a:cubicBezTo>
                    <a:pt x="15908" y="4427"/>
                    <a:pt x="15398" y="7761"/>
                    <a:pt x="15058" y="10878"/>
                  </a:cubicBezTo>
                  <a:cubicBezTo>
                    <a:pt x="14718" y="13995"/>
                    <a:pt x="14548" y="16894"/>
                    <a:pt x="14463" y="18779"/>
                  </a:cubicBezTo>
                  <a:cubicBezTo>
                    <a:pt x="14378" y="20663"/>
                    <a:pt x="14378" y="21533"/>
                    <a:pt x="14548" y="21533"/>
                  </a:cubicBezTo>
                  <a:cubicBezTo>
                    <a:pt x="14718" y="21533"/>
                    <a:pt x="15058" y="20663"/>
                    <a:pt x="15483" y="19793"/>
                  </a:cubicBezTo>
                  <a:cubicBezTo>
                    <a:pt x="15908" y="18924"/>
                    <a:pt x="16419" y="18054"/>
                    <a:pt x="17099" y="17474"/>
                  </a:cubicBezTo>
                  <a:cubicBezTo>
                    <a:pt x="17779" y="16894"/>
                    <a:pt x="18630" y="16604"/>
                    <a:pt x="19395" y="14792"/>
                  </a:cubicBezTo>
                  <a:cubicBezTo>
                    <a:pt x="20160" y="12980"/>
                    <a:pt x="20841" y="9646"/>
                    <a:pt x="21521" y="6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5014113" y="2739617"/>
              <a:ext cx="368009" cy="201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0"/>
                  </a:moveTo>
                  <a:cubicBezTo>
                    <a:pt x="750" y="4101"/>
                    <a:pt x="1500" y="6562"/>
                    <a:pt x="2250" y="7929"/>
                  </a:cubicBezTo>
                  <a:cubicBezTo>
                    <a:pt x="3000" y="9296"/>
                    <a:pt x="3750" y="9570"/>
                    <a:pt x="4425" y="9296"/>
                  </a:cubicBezTo>
                  <a:cubicBezTo>
                    <a:pt x="5100" y="9023"/>
                    <a:pt x="5700" y="8203"/>
                    <a:pt x="6000" y="6972"/>
                  </a:cubicBezTo>
                  <a:cubicBezTo>
                    <a:pt x="6300" y="5742"/>
                    <a:pt x="6300" y="4101"/>
                    <a:pt x="5775" y="3691"/>
                  </a:cubicBezTo>
                  <a:cubicBezTo>
                    <a:pt x="5250" y="3281"/>
                    <a:pt x="4200" y="4101"/>
                    <a:pt x="3375" y="5878"/>
                  </a:cubicBezTo>
                  <a:cubicBezTo>
                    <a:pt x="2550" y="7656"/>
                    <a:pt x="1950" y="10390"/>
                    <a:pt x="1725" y="12714"/>
                  </a:cubicBezTo>
                  <a:cubicBezTo>
                    <a:pt x="1500" y="15038"/>
                    <a:pt x="1650" y="16952"/>
                    <a:pt x="2250" y="17909"/>
                  </a:cubicBezTo>
                  <a:cubicBezTo>
                    <a:pt x="2850" y="18866"/>
                    <a:pt x="3900" y="18866"/>
                    <a:pt x="5175" y="17909"/>
                  </a:cubicBezTo>
                  <a:cubicBezTo>
                    <a:pt x="6450" y="16952"/>
                    <a:pt x="7950" y="15038"/>
                    <a:pt x="8925" y="13397"/>
                  </a:cubicBezTo>
                  <a:cubicBezTo>
                    <a:pt x="9900" y="11757"/>
                    <a:pt x="10350" y="10390"/>
                    <a:pt x="10800" y="9159"/>
                  </a:cubicBezTo>
                  <a:cubicBezTo>
                    <a:pt x="11250" y="7929"/>
                    <a:pt x="11700" y="6835"/>
                    <a:pt x="12075" y="6972"/>
                  </a:cubicBezTo>
                  <a:cubicBezTo>
                    <a:pt x="12450" y="7109"/>
                    <a:pt x="12750" y="8476"/>
                    <a:pt x="12975" y="10663"/>
                  </a:cubicBezTo>
                  <a:cubicBezTo>
                    <a:pt x="13200" y="12851"/>
                    <a:pt x="13350" y="15858"/>
                    <a:pt x="13425" y="18046"/>
                  </a:cubicBezTo>
                  <a:cubicBezTo>
                    <a:pt x="13500" y="20233"/>
                    <a:pt x="13500" y="21600"/>
                    <a:pt x="13500" y="21600"/>
                  </a:cubicBezTo>
                  <a:cubicBezTo>
                    <a:pt x="13500" y="21600"/>
                    <a:pt x="13500" y="20233"/>
                    <a:pt x="13875" y="17089"/>
                  </a:cubicBezTo>
                  <a:cubicBezTo>
                    <a:pt x="14250" y="13944"/>
                    <a:pt x="15000" y="9023"/>
                    <a:pt x="16350" y="5878"/>
                  </a:cubicBezTo>
                  <a:cubicBezTo>
                    <a:pt x="17700" y="2734"/>
                    <a:pt x="19650" y="13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5621390" y="2530057"/>
              <a:ext cx="680752" cy="443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435" fill="norm" stroke="1" extrusionOk="0">
                  <a:moveTo>
                    <a:pt x="3347" y="13083"/>
                  </a:moveTo>
                  <a:cubicBezTo>
                    <a:pt x="2619" y="13824"/>
                    <a:pt x="1891" y="14565"/>
                    <a:pt x="1324" y="15429"/>
                  </a:cubicBezTo>
                  <a:cubicBezTo>
                    <a:pt x="758" y="16293"/>
                    <a:pt x="353" y="17280"/>
                    <a:pt x="151" y="18329"/>
                  </a:cubicBezTo>
                  <a:cubicBezTo>
                    <a:pt x="-51" y="19378"/>
                    <a:pt x="-51" y="20489"/>
                    <a:pt x="151" y="21045"/>
                  </a:cubicBezTo>
                  <a:cubicBezTo>
                    <a:pt x="353" y="21600"/>
                    <a:pt x="758" y="21600"/>
                    <a:pt x="1446" y="20798"/>
                  </a:cubicBezTo>
                  <a:cubicBezTo>
                    <a:pt x="2133" y="19995"/>
                    <a:pt x="3104" y="18391"/>
                    <a:pt x="4115" y="15367"/>
                  </a:cubicBezTo>
                  <a:cubicBezTo>
                    <a:pt x="5127" y="12343"/>
                    <a:pt x="6178" y="7899"/>
                    <a:pt x="6704" y="5307"/>
                  </a:cubicBezTo>
                  <a:cubicBezTo>
                    <a:pt x="7230" y="2715"/>
                    <a:pt x="7230" y="1975"/>
                    <a:pt x="7230" y="1296"/>
                  </a:cubicBezTo>
                  <a:cubicBezTo>
                    <a:pt x="7230" y="617"/>
                    <a:pt x="7230" y="0"/>
                    <a:pt x="7068" y="0"/>
                  </a:cubicBezTo>
                  <a:cubicBezTo>
                    <a:pt x="6906" y="0"/>
                    <a:pt x="6583" y="617"/>
                    <a:pt x="6057" y="2530"/>
                  </a:cubicBezTo>
                  <a:cubicBezTo>
                    <a:pt x="5531" y="4443"/>
                    <a:pt x="4803" y="7653"/>
                    <a:pt x="4398" y="10368"/>
                  </a:cubicBezTo>
                  <a:cubicBezTo>
                    <a:pt x="3994" y="13083"/>
                    <a:pt x="3913" y="15305"/>
                    <a:pt x="3994" y="16725"/>
                  </a:cubicBezTo>
                  <a:cubicBezTo>
                    <a:pt x="4075" y="18144"/>
                    <a:pt x="4318" y="18761"/>
                    <a:pt x="4965" y="18761"/>
                  </a:cubicBezTo>
                  <a:cubicBezTo>
                    <a:pt x="5612" y="18761"/>
                    <a:pt x="6664" y="18144"/>
                    <a:pt x="7311" y="17465"/>
                  </a:cubicBezTo>
                  <a:cubicBezTo>
                    <a:pt x="7958" y="16786"/>
                    <a:pt x="8201" y="16046"/>
                    <a:pt x="8362" y="15243"/>
                  </a:cubicBezTo>
                  <a:cubicBezTo>
                    <a:pt x="8524" y="14441"/>
                    <a:pt x="8605" y="13577"/>
                    <a:pt x="8484" y="13330"/>
                  </a:cubicBezTo>
                  <a:cubicBezTo>
                    <a:pt x="8362" y="13083"/>
                    <a:pt x="8039" y="13454"/>
                    <a:pt x="7675" y="14194"/>
                  </a:cubicBezTo>
                  <a:cubicBezTo>
                    <a:pt x="7311" y="14935"/>
                    <a:pt x="6906" y="16046"/>
                    <a:pt x="6704" y="17095"/>
                  </a:cubicBezTo>
                  <a:cubicBezTo>
                    <a:pt x="6502" y="18144"/>
                    <a:pt x="6502" y="19131"/>
                    <a:pt x="6825" y="19625"/>
                  </a:cubicBezTo>
                  <a:cubicBezTo>
                    <a:pt x="7149" y="20119"/>
                    <a:pt x="7796" y="20119"/>
                    <a:pt x="8605" y="19378"/>
                  </a:cubicBezTo>
                  <a:cubicBezTo>
                    <a:pt x="9414" y="18638"/>
                    <a:pt x="10385" y="17157"/>
                    <a:pt x="11477" y="14318"/>
                  </a:cubicBezTo>
                  <a:cubicBezTo>
                    <a:pt x="12569" y="11479"/>
                    <a:pt x="13783" y="7282"/>
                    <a:pt x="14470" y="4875"/>
                  </a:cubicBezTo>
                  <a:cubicBezTo>
                    <a:pt x="15158" y="2469"/>
                    <a:pt x="15320" y="1851"/>
                    <a:pt x="15441" y="1234"/>
                  </a:cubicBezTo>
                  <a:cubicBezTo>
                    <a:pt x="15562" y="617"/>
                    <a:pt x="15643" y="0"/>
                    <a:pt x="15562" y="62"/>
                  </a:cubicBezTo>
                  <a:cubicBezTo>
                    <a:pt x="15482" y="123"/>
                    <a:pt x="15239" y="864"/>
                    <a:pt x="14713" y="3271"/>
                  </a:cubicBezTo>
                  <a:cubicBezTo>
                    <a:pt x="14187" y="5678"/>
                    <a:pt x="13378" y="9751"/>
                    <a:pt x="12933" y="12405"/>
                  </a:cubicBezTo>
                  <a:cubicBezTo>
                    <a:pt x="12488" y="15058"/>
                    <a:pt x="12407" y="16293"/>
                    <a:pt x="12407" y="17280"/>
                  </a:cubicBezTo>
                  <a:cubicBezTo>
                    <a:pt x="12407" y="18267"/>
                    <a:pt x="12488" y="19008"/>
                    <a:pt x="12731" y="19193"/>
                  </a:cubicBezTo>
                  <a:cubicBezTo>
                    <a:pt x="12974" y="19378"/>
                    <a:pt x="13378" y="19008"/>
                    <a:pt x="13702" y="18144"/>
                  </a:cubicBezTo>
                  <a:cubicBezTo>
                    <a:pt x="14025" y="17280"/>
                    <a:pt x="14268" y="15922"/>
                    <a:pt x="14389" y="14873"/>
                  </a:cubicBezTo>
                  <a:cubicBezTo>
                    <a:pt x="14511" y="13824"/>
                    <a:pt x="14511" y="13083"/>
                    <a:pt x="14309" y="12528"/>
                  </a:cubicBezTo>
                  <a:cubicBezTo>
                    <a:pt x="14106" y="11973"/>
                    <a:pt x="13702" y="11602"/>
                    <a:pt x="13297" y="11294"/>
                  </a:cubicBezTo>
                  <a:cubicBezTo>
                    <a:pt x="12893" y="10985"/>
                    <a:pt x="12488" y="10738"/>
                    <a:pt x="12650" y="10738"/>
                  </a:cubicBezTo>
                  <a:cubicBezTo>
                    <a:pt x="12812" y="10738"/>
                    <a:pt x="13540" y="10985"/>
                    <a:pt x="14511" y="11355"/>
                  </a:cubicBezTo>
                  <a:cubicBezTo>
                    <a:pt x="15482" y="11726"/>
                    <a:pt x="16695" y="12219"/>
                    <a:pt x="17504" y="12466"/>
                  </a:cubicBezTo>
                  <a:cubicBezTo>
                    <a:pt x="18313" y="12713"/>
                    <a:pt x="18718" y="12713"/>
                    <a:pt x="19001" y="12281"/>
                  </a:cubicBezTo>
                  <a:cubicBezTo>
                    <a:pt x="19284" y="11849"/>
                    <a:pt x="19446" y="10985"/>
                    <a:pt x="19284" y="10553"/>
                  </a:cubicBezTo>
                  <a:cubicBezTo>
                    <a:pt x="19122" y="10121"/>
                    <a:pt x="18637" y="10121"/>
                    <a:pt x="18232" y="10306"/>
                  </a:cubicBezTo>
                  <a:cubicBezTo>
                    <a:pt x="17828" y="10491"/>
                    <a:pt x="17504" y="10862"/>
                    <a:pt x="17221" y="11787"/>
                  </a:cubicBezTo>
                  <a:cubicBezTo>
                    <a:pt x="16938" y="12713"/>
                    <a:pt x="16695" y="14194"/>
                    <a:pt x="16614" y="15243"/>
                  </a:cubicBezTo>
                  <a:cubicBezTo>
                    <a:pt x="16533" y="16293"/>
                    <a:pt x="16614" y="16910"/>
                    <a:pt x="16857" y="17280"/>
                  </a:cubicBezTo>
                  <a:cubicBezTo>
                    <a:pt x="17100" y="17650"/>
                    <a:pt x="17504" y="17774"/>
                    <a:pt x="18313" y="17465"/>
                  </a:cubicBezTo>
                  <a:cubicBezTo>
                    <a:pt x="19122" y="17157"/>
                    <a:pt x="20336" y="16416"/>
                    <a:pt x="21549" y="15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6319306" y="2747284"/>
              <a:ext cx="143841" cy="12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260" fill="norm" stroke="1" extrusionOk="0">
                  <a:moveTo>
                    <a:pt x="15645" y="0"/>
                  </a:moveTo>
                  <a:cubicBezTo>
                    <a:pt x="13750" y="424"/>
                    <a:pt x="11855" y="847"/>
                    <a:pt x="9771" y="2753"/>
                  </a:cubicBezTo>
                  <a:cubicBezTo>
                    <a:pt x="7687" y="4659"/>
                    <a:pt x="5413" y="8047"/>
                    <a:pt x="3708" y="10588"/>
                  </a:cubicBezTo>
                  <a:cubicBezTo>
                    <a:pt x="2003" y="13129"/>
                    <a:pt x="866" y="14824"/>
                    <a:pt x="297" y="16729"/>
                  </a:cubicBezTo>
                  <a:cubicBezTo>
                    <a:pt x="-271" y="18635"/>
                    <a:pt x="-271" y="20753"/>
                    <a:pt x="2571" y="21176"/>
                  </a:cubicBezTo>
                  <a:cubicBezTo>
                    <a:pt x="5413" y="21600"/>
                    <a:pt x="11097" y="20329"/>
                    <a:pt x="14697" y="19059"/>
                  </a:cubicBezTo>
                  <a:cubicBezTo>
                    <a:pt x="18297" y="17788"/>
                    <a:pt x="19813" y="16518"/>
                    <a:pt x="21329" y="15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6450088" y="2517279"/>
              <a:ext cx="197062" cy="34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45" fill="norm" stroke="1" extrusionOk="0">
                  <a:moveTo>
                    <a:pt x="18030" y="0"/>
                  </a:moveTo>
                  <a:cubicBezTo>
                    <a:pt x="14984" y="2579"/>
                    <a:pt x="11938" y="5158"/>
                    <a:pt x="9584" y="8301"/>
                  </a:cubicBezTo>
                  <a:cubicBezTo>
                    <a:pt x="7230" y="11445"/>
                    <a:pt x="5568" y="15152"/>
                    <a:pt x="4876" y="17409"/>
                  </a:cubicBezTo>
                  <a:cubicBezTo>
                    <a:pt x="4184" y="19666"/>
                    <a:pt x="4461" y="20472"/>
                    <a:pt x="5291" y="20955"/>
                  </a:cubicBezTo>
                  <a:cubicBezTo>
                    <a:pt x="6122" y="21439"/>
                    <a:pt x="7507" y="21600"/>
                    <a:pt x="8615" y="21278"/>
                  </a:cubicBezTo>
                  <a:cubicBezTo>
                    <a:pt x="9722" y="20955"/>
                    <a:pt x="10553" y="20149"/>
                    <a:pt x="10692" y="19343"/>
                  </a:cubicBezTo>
                  <a:cubicBezTo>
                    <a:pt x="10830" y="18537"/>
                    <a:pt x="10276" y="17731"/>
                    <a:pt x="9168" y="16925"/>
                  </a:cubicBezTo>
                  <a:cubicBezTo>
                    <a:pt x="8061" y="16119"/>
                    <a:pt x="6399" y="15313"/>
                    <a:pt x="4461" y="14749"/>
                  </a:cubicBezTo>
                  <a:cubicBezTo>
                    <a:pt x="2522" y="14185"/>
                    <a:pt x="307" y="13863"/>
                    <a:pt x="30" y="13701"/>
                  </a:cubicBezTo>
                  <a:cubicBezTo>
                    <a:pt x="-247" y="13540"/>
                    <a:pt x="1415" y="13540"/>
                    <a:pt x="3630" y="13863"/>
                  </a:cubicBezTo>
                  <a:cubicBezTo>
                    <a:pt x="5845" y="14185"/>
                    <a:pt x="8615" y="14830"/>
                    <a:pt x="10415" y="15475"/>
                  </a:cubicBezTo>
                  <a:cubicBezTo>
                    <a:pt x="12215" y="16119"/>
                    <a:pt x="13045" y="16764"/>
                    <a:pt x="13599" y="17651"/>
                  </a:cubicBezTo>
                  <a:cubicBezTo>
                    <a:pt x="14153" y="18537"/>
                    <a:pt x="14430" y="19666"/>
                    <a:pt x="14430" y="19746"/>
                  </a:cubicBezTo>
                  <a:cubicBezTo>
                    <a:pt x="14430" y="19827"/>
                    <a:pt x="14153" y="18860"/>
                    <a:pt x="15261" y="16764"/>
                  </a:cubicBezTo>
                  <a:cubicBezTo>
                    <a:pt x="16368" y="14669"/>
                    <a:pt x="18861" y="11445"/>
                    <a:pt x="21353" y="8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6650669" y="2708949"/>
              <a:ext cx="103817" cy="121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386" fill="norm" stroke="1" extrusionOk="0">
                  <a:moveTo>
                    <a:pt x="18240" y="0"/>
                  </a:moveTo>
                  <a:cubicBezTo>
                    <a:pt x="12972" y="2700"/>
                    <a:pt x="7703" y="5400"/>
                    <a:pt x="4542" y="7875"/>
                  </a:cubicBezTo>
                  <a:cubicBezTo>
                    <a:pt x="1382" y="10350"/>
                    <a:pt x="328" y="12600"/>
                    <a:pt x="64" y="14850"/>
                  </a:cubicBezTo>
                  <a:cubicBezTo>
                    <a:pt x="-199" y="17100"/>
                    <a:pt x="328" y="19350"/>
                    <a:pt x="1908" y="20475"/>
                  </a:cubicBezTo>
                  <a:cubicBezTo>
                    <a:pt x="3489" y="21600"/>
                    <a:pt x="6123" y="21600"/>
                    <a:pt x="8494" y="20925"/>
                  </a:cubicBezTo>
                  <a:cubicBezTo>
                    <a:pt x="10864" y="20250"/>
                    <a:pt x="12972" y="18900"/>
                    <a:pt x="15079" y="15300"/>
                  </a:cubicBezTo>
                  <a:cubicBezTo>
                    <a:pt x="17186" y="11700"/>
                    <a:pt x="19294" y="5850"/>
                    <a:pt x="2140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6789934" y="2686520"/>
              <a:ext cx="150033" cy="175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0924" fill="norm" stroke="1" extrusionOk="0">
                  <a:moveTo>
                    <a:pt x="406" y="845"/>
                  </a:moveTo>
                  <a:cubicBezTo>
                    <a:pt x="2206" y="1149"/>
                    <a:pt x="4006" y="1454"/>
                    <a:pt x="4906" y="2518"/>
                  </a:cubicBezTo>
                  <a:cubicBezTo>
                    <a:pt x="5806" y="3583"/>
                    <a:pt x="5806" y="5409"/>
                    <a:pt x="5446" y="7842"/>
                  </a:cubicBezTo>
                  <a:cubicBezTo>
                    <a:pt x="5086" y="10276"/>
                    <a:pt x="4366" y="13318"/>
                    <a:pt x="3286" y="15296"/>
                  </a:cubicBezTo>
                  <a:cubicBezTo>
                    <a:pt x="2206" y="17273"/>
                    <a:pt x="766" y="18186"/>
                    <a:pt x="226" y="17425"/>
                  </a:cubicBezTo>
                  <a:cubicBezTo>
                    <a:pt x="-314" y="16665"/>
                    <a:pt x="46" y="14231"/>
                    <a:pt x="2026" y="11037"/>
                  </a:cubicBezTo>
                  <a:cubicBezTo>
                    <a:pt x="4006" y="7842"/>
                    <a:pt x="7606" y="3887"/>
                    <a:pt x="10666" y="1758"/>
                  </a:cubicBezTo>
                  <a:cubicBezTo>
                    <a:pt x="13726" y="-372"/>
                    <a:pt x="16246" y="-676"/>
                    <a:pt x="18046" y="1454"/>
                  </a:cubicBezTo>
                  <a:cubicBezTo>
                    <a:pt x="19846" y="3583"/>
                    <a:pt x="20926" y="8147"/>
                    <a:pt x="21106" y="11797"/>
                  </a:cubicBezTo>
                  <a:cubicBezTo>
                    <a:pt x="21286" y="15448"/>
                    <a:pt x="20566" y="18186"/>
                    <a:pt x="19846" y="20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736016" y="3076958"/>
              <a:ext cx="6056804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4" y="21600"/>
                    <a:pt x="747" y="21600"/>
                    <a:pt x="1094" y="21343"/>
                  </a:cubicBezTo>
                  <a:cubicBezTo>
                    <a:pt x="1440" y="21086"/>
                    <a:pt x="1759" y="20571"/>
                    <a:pt x="2096" y="20057"/>
                  </a:cubicBezTo>
                  <a:cubicBezTo>
                    <a:pt x="2433" y="19543"/>
                    <a:pt x="2789" y="19029"/>
                    <a:pt x="3135" y="18600"/>
                  </a:cubicBezTo>
                  <a:cubicBezTo>
                    <a:pt x="3482" y="18171"/>
                    <a:pt x="3819" y="17829"/>
                    <a:pt x="4174" y="17400"/>
                  </a:cubicBezTo>
                  <a:cubicBezTo>
                    <a:pt x="4530" y="16971"/>
                    <a:pt x="4903" y="16457"/>
                    <a:pt x="5245" y="16029"/>
                  </a:cubicBezTo>
                  <a:cubicBezTo>
                    <a:pt x="5587" y="15600"/>
                    <a:pt x="5897" y="15257"/>
                    <a:pt x="6207" y="14829"/>
                  </a:cubicBezTo>
                  <a:cubicBezTo>
                    <a:pt x="6516" y="14400"/>
                    <a:pt x="6826" y="13886"/>
                    <a:pt x="7145" y="13457"/>
                  </a:cubicBezTo>
                  <a:cubicBezTo>
                    <a:pt x="7464" y="13029"/>
                    <a:pt x="7792" y="12686"/>
                    <a:pt x="8116" y="12343"/>
                  </a:cubicBezTo>
                  <a:cubicBezTo>
                    <a:pt x="8439" y="12000"/>
                    <a:pt x="8758" y="11657"/>
                    <a:pt x="9087" y="11229"/>
                  </a:cubicBezTo>
                  <a:cubicBezTo>
                    <a:pt x="9415" y="10800"/>
                    <a:pt x="9752" y="10286"/>
                    <a:pt x="10085" y="9857"/>
                  </a:cubicBezTo>
                  <a:cubicBezTo>
                    <a:pt x="10417" y="9429"/>
                    <a:pt x="10745" y="9086"/>
                    <a:pt x="11073" y="8657"/>
                  </a:cubicBezTo>
                  <a:cubicBezTo>
                    <a:pt x="11402" y="8229"/>
                    <a:pt x="11730" y="7714"/>
                    <a:pt x="12053" y="7286"/>
                  </a:cubicBezTo>
                  <a:cubicBezTo>
                    <a:pt x="12377" y="6857"/>
                    <a:pt x="12696" y="6514"/>
                    <a:pt x="13019" y="6171"/>
                  </a:cubicBezTo>
                  <a:cubicBezTo>
                    <a:pt x="13343" y="5829"/>
                    <a:pt x="13671" y="5486"/>
                    <a:pt x="13985" y="5143"/>
                  </a:cubicBezTo>
                  <a:cubicBezTo>
                    <a:pt x="14300" y="4800"/>
                    <a:pt x="14601" y="4457"/>
                    <a:pt x="14938" y="4114"/>
                  </a:cubicBezTo>
                  <a:cubicBezTo>
                    <a:pt x="15275" y="3771"/>
                    <a:pt x="15649" y="3429"/>
                    <a:pt x="16004" y="3171"/>
                  </a:cubicBezTo>
                  <a:cubicBezTo>
                    <a:pt x="16359" y="2914"/>
                    <a:pt x="16697" y="2743"/>
                    <a:pt x="17048" y="2571"/>
                  </a:cubicBezTo>
                  <a:cubicBezTo>
                    <a:pt x="17398" y="2400"/>
                    <a:pt x="17763" y="2229"/>
                    <a:pt x="18132" y="2057"/>
                  </a:cubicBezTo>
                  <a:cubicBezTo>
                    <a:pt x="18501" y="1886"/>
                    <a:pt x="18875" y="1714"/>
                    <a:pt x="19258" y="1629"/>
                  </a:cubicBezTo>
                  <a:cubicBezTo>
                    <a:pt x="19641" y="1543"/>
                    <a:pt x="20032" y="1543"/>
                    <a:pt x="20365" y="1457"/>
                  </a:cubicBezTo>
                  <a:cubicBezTo>
                    <a:pt x="20698" y="1371"/>
                    <a:pt x="20971" y="1200"/>
                    <a:pt x="21167" y="943"/>
                  </a:cubicBezTo>
                  <a:cubicBezTo>
                    <a:pt x="21363" y="686"/>
                    <a:pt x="21482" y="3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7245163" y="2731950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7245163" y="2892954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705349" y="3869198"/>
              <a:ext cx="222339" cy="33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0" y="3248"/>
                  </a:moveTo>
                  <a:cubicBezTo>
                    <a:pt x="4221" y="3086"/>
                    <a:pt x="8441" y="2923"/>
                    <a:pt x="11172" y="2599"/>
                  </a:cubicBezTo>
                  <a:cubicBezTo>
                    <a:pt x="13903" y="2274"/>
                    <a:pt x="15145" y="1786"/>
                    <a:pt x="16262" y="1218"/>
                  </a:cubicBezTo>
                  <a:cubicBezTo>
                    <a:pt x="17379" y="650"/>
                    <a:pt x="18372" y="0"/>
                    <a:pt x="17752" y="0"/>
                  </a:cubicBezTo>
                  <a:cubicBezTo>
                    <a:pt x="17131" y="0"/>
                    <a:pt x="14897" y="650"/>
                    <a:pt x="12414" y="1949"/>
                  </a:cubicBezTo>
                  <a:cubicBezTo>
                    <a:pt x="9931" y="3248"/>
                    <a:pt x="7200" y="5197"/>
                    <a:pt x="5834" y="6577"/>
                  </a:cubicBezTo>
                  <a:cubicBezTo>
                    <a:pt x="4469" y="7958"/>
                    <a:pt x="4469" y="8770"/>
                    <a:pt x="4966" y="9420"/>
                  </a:cubicBezTo>
                  <a:cubicBezTo>
                    <a:pt x="5462" y="10069"/>
                    <a:pt x="6455" y="10556"/>
                    <a:pt x="7572" y="11044"/>
                  </a:cubicBezTo>
                  <a:cubicBezTo>
                    <a:pt x="8690" y="11531"/>
                    <a:pt x="9931" y="12018"/>
                    <a:pt x="10179" y="12992"/>
                  </a:cubicBezTo>
                  <a:cubicBezTo>
                    <a:pt x="10428" y="13967"/>
                    <a:pt x="9683" y="15429"/>
                    <a:pt x="8938" y="16484"/>
                  </a:cubicBezTo>
                  <a:cubicBezTo>
                    <a:pt x="8193" y="17540"/>
                    <a:pt x="7448" y="18189"/>
                    <a:pt x="6828" y="19001"/>
                  </a:cubicBezTo>
                  <a:cubicBezTo>
                    <a:pt x="6207" y="19814"/>
                    <a:pt x="5710" y="20788"/>
                    <a:pt x="6331" y="21194"/>
                  </a:cubicBezTo>
                  <a:cubicBezTo>
                    <a:pt x="6952" y="21600"/>
                    <a:pt x="8690" y="21438"/>
                    <a:pt x="11421" y="20301"/>
                  </a:cubicBezTo>
                  <a:cubicBezTo>
                    <a:pt x="14152" y="19164"/>
                    <a:pt x="17876" y="17053"/>
                    <a:pt x="21600" y="149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1024403" y="3843642"/>
              <a:ext cx="33621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4136"/>
                    <a:pt x="1783" y="8272"/>
                    <a:pt x="240" y="11872"/>
                  </a:cubicBezTo>
                  <a:cubicBezTo>
                    <a:pt x="-1303" y="15472"/>
                    <a:pt x="4868" y="18536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1096358" y="3978606"/>
              <a:ext cx="723916" cy="157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0832" fill="norm" stroke="1" extrusionOk="0">
                  <a:moveTo>
                    <a:pt x="0" y="16601"/>
                  </a:moveTo>
                  <a:cubicBezTo>
                    <a:pt x="761" y="14576"/>
                    <a:pt x="1521" y="12551"/>
                    <a:pt x="2015" y="10695"/>
                  </a:cubicBezTo>
                  <a:cubicBezTo>
                    <a:pt x="2510" y="8838"/>
                    <a:pt x="2738" y="7151"/>
                    <a:pt x="2852" y="5295"/>
                  </a:cubicBezTo>
                  <a:cubicBezTo>
                    <a:pt x="2966" y="3438"/>
                    <a:pt x="2966" y="1413"/>
                    <a:pt x="2776" y="907"/>
                  </a:cubicBezTo>
                  <a:cubicBezTo>
                    <a:pt x="2586" y="401"/>
                    <a:pt x="2206" y="1413"/>
                    <a:pt x="1825" y="3776"/>
                  </a:cubicBezTo>
                  <a:cubicBezTo>
                    <a:pt x="1445" y="6138"/>
                    <a:pt x="1065" y="9851"/>
                    <a:pt x="875" y="12551"/>
                  </a:cubicBezTo>
                  <a:cubicBezTo>
                    <a:pt x="685" y="15251"/>
                    <a:pt x="685" y="16938"/>
                    <a:pt x="1027" y="18457"/>
                  </a:cubicBezTo>
                  <a:cubicBezTo>
                    <a:pt x="1369" y="19976"/>
                    <a:pt x="2054" y="21326"/>
                    <a:pt x="2814" y="20313"/>
                  </a:cubicBezTo>
                  <a:cubicBezTo>
                    <a:pt x="3575" y="19301"/>
                    <a:pt x="4411" y="15926"/>
                    <a:pt x="4982" y="13395"/>
                  </a:cubicBezTo>
                  <a:cubicBezTo>
                    <a:pt x="5552" y="10863"/>
                    <a:pt x="5856" y="9176"/>
                    <a:pt x="5932" y="9176"/>
                  </a:cubicBezTo>
                  <a:cubicBezTo>
                    <a:pt x="6008" y="9176"/>
                    <a:pt x="5856" y="10863"/>
                    <a:pt x="5742" y="12551"/>
                  </a:cubicBezTo>
                  <a:cubicBezTo>
                    <a:pt x="5628" y="14238"/>
                    <a:pt x="5552" y="15926"/>
                    <a:pt x="5514" y="17614"/>
                  </a:cubicBezTo>
                  <a:cubicBezTo>
                    <a:pt x="5476" y="19301"/>
                    <a:pt x="5476" y="20989"/>
                    <a:pt x="5552" y="20820"/>
                  </a:cubicBezTo>
                  <a:cubicBezTo>
                    <a:pt x="5628" y="20651"/>
                    <a:pt x="5780" y="18626"/>
                    <a:pt x="6085" y="16095"/>
                  </a:cubicBezTo>
                  <a:cubicBezTo>
                    <a:pt x="6389" y="13563"/>
                    <a:pt x="6845" y="10526"/>
                    <a:pt x="7225" y="8501"/>
                  </a:cubicBezTo>
                  <a:cubicBezTo>
                    <a:pt x="7606" y="6476"/>
                    <a:pt x="7910" y="5463"/>
                    <a:pt x="8100" y="5801"/>
                  </a:cubicBezTo>
                  <a:cubicBezTo>
                    <a:pt x="8290" y="6138"/>
                    <a:pt x="8366" y="7826"/>
                    <a:pt x="8404" y="9514"/>
                  </a:cubicBezTo>
                  <a:cubicBezTo>
                    <a:pt x="8442" y="11201"/>
                    <a:pt x="8442" y="12889"/>
                    <a:pt x="8556" y="12720"/>
                  </a:cubicBezTo>
                  <a:cubicBezTo>
                    <a:pt x="8670" y="12551"/>
                    <a:pt x="8899" y="10526"/>
                    <a:pt x="9127" y="8839"/>
                  </a:cubicBezTo>
                  <a:cubicBezTo>
                    <a:pt x="9355" y="7151"/>
                    <a:pt x="9583" y="5801"/>
                    <a:pt x="9925" y="4788"/>
                  </a:cubicBezTo>
                  <a:cubicBezTo>
                    <a:pt x="10268" y="3776"/>
                    <a:pt x="10724" y="3101"/>
                    <a:pt x="10990" y="3607"/>
                  </a:cubicBezTo>
                  <a:cubicBezTo>
                    <a:pt x="11256" y="4113"/>
                    <a:pt x="11332" y="5801"/>
                    <a:pt x="11370" y="7488"/>
                  </a:cubicBezTo>
                  <a:cubicBezTo>
                    <a:pt x="11408" y="9176"/>
                    <a:pt x="11408" y="10863"/>
                    <a:pt x="11446" y="12551"/>
                  </a:cubicBezTo>
                  <a:cubicBezTo>
                    <a:pt x="11485" y="14238"/>
                    <a:pt x="11561" y="15926"/>
                    <a:pt x="11751" y="17276"/>
                  </a:cubicBezTo>
                  <a:cubicBezTo>
                    <a:pt x="11941" y="18626"/>
                    <a:pt x="12245" y="19639"/>
                    <a:pt x="12587" y="19976"/>
                  </a:cubicBezTo>
                  <a:cubicBezTo>
                    <a:pt x="12930" y="20314"/>
                    <a:pt x="13310" y="19976"/>
                    <a:pt x="13766" y="18457"/>
                  </a:cubicBezTo>
                  <a:cubicBezTo>
                    <a:pt x="14223" y="16939"/>
                    <a:pt x="14755" y="14239"/>
                    <a:pt x="15135" y="11876"/>
                  </a:cubicBezTo>
                  <a:cubicBezTo>
                    <a:pt x="15515" y="9514"/>
                    <a:pt x="15744" y="7489"/>
                    <a:pt x="15934" y="5632"/>
                  </a:cubicBezTo>
                  <a:cubicBezTo>
                    <a:pt x="16124" y="3776"/>
                    <a:pt x="16276" y="2089"/>
                    <a:pt x="16162" y="1076"/>
                  </a:cubicBezTo>
                  <a:cubicBezTo>
                    <a:pt x="16048" y="64"/>
                    <a:pt x="15668" y="-274"/>
                    <a:pt x="15325" y="232"/>
                  </a:cubicBezTo>
                  <a:cubicBezTo>
                    <a:pt x="14983" y="739"/>
                    <a:pt x="14679" y="2089"/>
                    <a:pt x="14451" y="3607"/>
                  </a:cubicBezTo>
                  <a:cubicBezTo>
                    <a:pt x="14223" y="5126"/>
                    <a:pt x="14070" y="6814"/>
                    <a:pt x="13994" y="9176"/>
                  </a:cubicBezTo>
                  <a:cubicBezTo>
                    <a:pt x="13918" y="11539"/>
                    <a:pt x="13918" y="14576"/>
                    <a:pt x="14108" y="16432"/>
                  </a:cubicBezTo>
                  <a:cubicBezTo>
                    <a:pt x="14299" y="18289"/>
                    <a:pt x="14679" y="18964"/>
                    <a:pt x="15059" y="19301"/>
                  </a:cubicBezTo>
                  <a:cubicBezTo>
                    <a:pt x="15439" y="19639"/>
                    <a:pt x="15820" y="19639"/>
                    <a:pt x="16314" y="18626"/>
                  </a:cubicBezTo>
                  <a:cubicBezTo>
                    <a:pt x="16808" y="17614"/>
                    <a:pt x="17417" y="15588"/>
                    <a:pt x="17835" y="13732"/>
                  </a:cubicBezTo>
                  <a:cubicBezTo>
                    <a:pt x="18254" y="11876"/>
                    <a:pt x="18482" y="10189"/>
                    <a:pt x="18672" y="8501"/>
                  </a:cubicBezTo>
                  <a:cubicBezTo>
                    <a:pt x="18862" y="6814"/>
                    <a:pt x="19014" y="5126"/>
                    <a:pt x="19014" y="5126"/>
                  </a:cubicBezTo>
                  <a:cubicBezTo>
                    <a:pt x="19014" y="5126"/>
                    <a:pt x="18862" y="6814"/>
                    <a:pt x="18710" y="9007"/>
                  </a:cubicBezTo>
                  <a:cubicBezTo>
                    <a:pt x="18558" y="11201"/>
                    <a:pt x="18406" y="13901"/>
                    <a:pt x="18330" y="16095"/>
                  </a:cubicBezTo>
                  <a:cubicBezTo>
                    <a:pt x="18254" y="18288"/>
                    <a:pt x="18254" y="19976"/>
                    <a:pt x="18330" y="19807"/>
                  </a:cubicBezTo>
                  <a:cubicBezTo>
                    <a:pt x="18406" y="19638"/>
                    <a:pt x="18558" y="17613"/>
                    <a:pt x="18862" y="14913"/>
                  </a:cubicBezTo>
                  <a:cubicBezTo>
                    <a:pt x="19166" y="12213"/>
                    <a:pt x="19623" y="8838"/>
                    <a:pt x="19965" y="6476"/>
                  </a:cubicBezTo>
                  <a:cubicBezTo>
                    <a:pt x="20307" y="4113"/>
                    <a:pt x="20535" y="2763"/>
                    <a:pt x="20801" y="2595"/>
                  </a:cubicBezTo>
                  <a:cubicBezTo>
                    <a:pt x="21068" y="2426"/>
                    <a:pt x="21372" y="3438"/>
                    <a:pt x="21486" y="6476"/>
                  </a:cubicBezTo>
                  <a:cubicBezTo>
                    <a:pt x="21600" y="9513"/>
                    <a:pt x="21524" y="14576"/>
                    <a:pt x="21448" y="196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1940927" y="3705639"/>
              <a:ext cx="97939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600" fill="norm" stroke="1" extrusionOk="0">
                  <a:moveTo>
                    <a:pt x="14690" y="0"/>
                  </a:moveTo>
                  <a:cubicBezTo>
                    <a:pt x="11367" y="3600"/>
                    <a:pt x="8044" y="7200"/>
                    <a:pt x="5551" y="10246"/>
                  </a:cubicBezTo>
                  <a:cubicBezTo>
                    <a:pt x="3059" y="13292"/>
                    <a:pt x="1398" y="15785"/>
                    <a:pt x="567" y="17446"/>
                  </a:cubicBezTo>
                  <a:cubicBezTo>
                    <a:pt x="-264" y="19108"/>
                    <a:pt x="-264" y="19938"/>
                    <a:pt x="1121" y="20423"/>
                  </a:cubicBezTo>
                  <a:cubicBezTo>
                    <a:pt x="2505" y="20908"/>
                    <a:pt x="5274" y="21046"/>
                    <a:pt x="8044" y="20492"/>
                  </a:cubicBezTo>
                  <a:cubicBezTo>
                    <a:pt x="10813" y="19938"/>
                    <a:pt x="13582" y="18692"/>
                    <a:pt x="15798" y="17585"/>
                  </a:cubicBezTo>
                  <a:cubicBezTo>
                    <a:pt x="18013" y="16477"/>
                    <a:pt x="19674" y="15508"/>
                    <a:pt x="20505" y="14677"/>
                  </a:cubicBezTo>
                  <a:cubicBezTo>
                    <a:pt x="21336" y="13846"/>
                    <a:pt x="21336" y="13154"/>
                    <a:pt x="21059" y="13500"/>
                  </a:cubicBezTo>
                  <a:cubicBezTo>
                    <a:pt x="20782" y="13846"/>
                    <a:pt x="20228" y="15231"/>
                    <a:pt x="19121" y="16754"/>
                  </a:cubicBezTo>
                  <a:cubicBezTo>
                    <a:pt x="18013" y="18277"/>
                    <a:pt x="16351" y="19938"/>
                    <a:pt x="146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1898425" y="3904976"/>
              <a:ext cx="133288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fill="norm" stroke="1" extrusionOk="0">
                  <a:moveTo>
                    <a:pt x="470" y="21600"/>
                  </a:moveTo>
                  <a:cubicBezTo>
                    <a:pt x="63" y="18327"/>
                    <a:pt x="-345" y="15055"/>
                    <a:pt x="470" y="12764"/>
                  </a:cubicBezTo>
                  <a:cubicBezTo>
                    <a:pt x="1285" y="10473"/>
                    <a:pt x="3323" y="9164"/>
                    <a:pt x="6991" y="7200"/>
                  </a:cubicBezTo>
                  <a:cubicBezTo>
                    <a:pt x="10659" y="5236"/>
                    <a:pt x="15957" y="2618"/>
                    <a:pt x="212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2764913" y="3683842"/>
              <a:ext cx="432160" cy="735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507" fill="norm" stroke="1" extrusionOk="0">
                  <a:moveTo>
                    <a:pt x="5858" y="7589"/>
                  </a:moveTo>
                  <a:cubicBezTo>
                    <a:pt x="6239" y="7215"/>
                    <a:pt x="6620" y="6841"/>
                    <a:pt x="6493" y="6692"/>
                  </a:cubicBezTo>
                  <a:cubicBezTo>
                    <a:pt x="6366" y="6542"/>
                    <a:pt x="5731" y="6617"/>
                    <a:pt x="4587" y="7290"/>
                  </a:cubicBezTo>
                  <a:cubicBezTo>
                    <a:pt x="3444" y="7962"/>
                    <a:pt x="1792" y="9233"/>
                    <a:pt x="902" y="10279"/>
                  </a:cubicBezTo>
                  <a:cubicBezTo>
                    <a:pt x="13" y="11326"/>
                    <a:pt x="-114" y="12148"/>
                    <a:pt x="77" y="12671"/>
                  </a:cubicBezTo>
                  <a:cubicBezTo>
                    <a:pt x="267" y="13194"/>
                    <a:pt x="775" y="13418"/>
                    <a:pt x="1601" y="13344"/>
                  </a:cubicBezTo>
                  <a:cubicBezTo>
                    <a:pt x="2427" y="13269"/>
                    <a:pt x="3571" y="12895"/>
                    <a:pt x="4587" y="12110"/>
                  </a:cubicBezTo>
                  <a:cubicBezTo>
                    <a:pt x="5604" y="11326"/>
                    <a:pt x="6493" y="10130"/>
                    <a:pt x="7446" y="8934"/>
                  </a:cubicBezTo>
                  <a:cubicBezTo>
                    <a:pt x="8399" y="7738"/>
                    <a:pt x="9415" y="6542"/>
                    <a:pt x="11067" y="5197"/>
                  </a:cubicBezTo>
                  <a:cubicBezTo>
                    <a:pt x="12719" y="3852"/>
                    <a:pt x="15006" y="2357"/>
                    <a:pt x="16531" y="1385"/>
                  </a:cubicBezTo>
                  <a:cubicBezTo>
                    <a:pt x="18055" y="413"/>
                    <a:pt x="18818" y="-35"/>
                    <a:pt x="18945" y="2"/>
                  </a:cubicBezTo>
                  <a:cubicBezTo>
                    <a:pt x="19072" y="40"/>
                    <a:pt x="18564" y="563"/>
                    <a:pt x="17357" y="2170"/>
                  </a:cubicBezTo>
                  <a:cubicBezTo>
                    <a:pt x="16150" y="3777"/>
                    <a:pt x="14244" y="6467"/>
                    <a:pt x="12528" y="9233"/>
                  </a:cubicBezTo>
                  <a:cubicBezTo>
                    <a:pt x="10813" y="11998"/>
                    <a:pt x="9288" y="14838"/>
                    <a:pt x="8462" y="16782"/>
                  </a:cubicBezTo>
                  <a:cubicBezTo>
                    <a:pt x="7637" y="18725"/>
                    <a:pt x="7510" y="19771"/>
                    <a:pt x="7700" y="20444"/>
                  </a:cubicBezTo>
                  <a:cubicBezTo>
                    <a:pt x="7891" y="21117"/>
                    <a:pt x="8399" y="21416"/>
                    <a:pt x="8971" y="21490"/>
                  </a:cubicBezTo>
                  <a:cubicBezTo>
                    <a:pt x="9542" y="21565"/>
                    <a:pt x="10178" y="21416"/>
                    <a:pt x="11004" y="20631"/>
                  </a:cubicBezTo>
                  <a:cubicBezTo>
                    <a:pt x="11830" y="19846"/>
                    <a:pt x="12846" y="18426"/>
                    <a:pt x="13481" y="17342"/>
                  </a:cubicBezTo>
                  <a:cubicBezTo>
                    <a:pt x="14117" y="16258"/>
                    <a:pt x="14371" y="15511"/>
                    <a:pt x="14879" y="14726"/>
                  </a:cubicBezTo>
                  <a:cubicBezTo>
                    <a:pt x="15387" y="13941"/>
                    <a:pt x="16150" y="13119"/>
                    <a:pt x="17293" y="12484"/>
                  </a:cubicBezTo>
                  <a:cubicBezTo>
                    <a:pt x="18437" y="11849"/>
                    <a:pt x="19961" y="11400"/>
                    <a:pt x="21486" y="10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3672416" y="3594365"/>
              <a:ext cx="232937" cy="495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78" fill="norm" stroke="1" extrusionOk="0">
                  <a:moveTo>
                    <a:pt x="5635" y="7773"/>
                  </a:moveTo>
                  <a:cubicBezTo>
                    <a:pt x="5165" y="10749"/>
                    <a:pt x="4696" y="13725"/>
                    <a:pt x="4461" y="15488"/>
                  </a:cubicBezTo>
                  <a:cubicBezTo>
                    <a:pt x="4226" y="17251"/>
                    <a:pt x="4226" y="17802"/>
                    <a:pt x="3991" y="18463"/>
                  </a:cubicBezTo>
                  <a:cubicBezTo>
                    <a:pt x="3757" y="19125"/>
                    <a:pt x="3287" y="19896"/>
                    <a:pt x="2935" y="19951"/>
                  </a:cubicBezTo>
                  <a:cubicBezTo>
                    <a:pt x="2583" y="20006"/>
                    <a:pt x="2348" y="19345"/>
                    <a:pt x="3052" y="17196"/>
                  </a:cubicBezTo>
                  <a:cubicBezTo>
                    <a:pt x="3757" y="15047"/>
                    <a:pt x="5400" y="11410"/>
                    <a:pt x="7161" y="8435"/>
                  </a:cubicBezTo>
                  <a:cubicBezTo>
                    <a:pt x="8922" y="5459"/>
                    <a:pt x="10800" y="3145"/>
                    <a:pt x="12209" y="1767"/>
                  </a:cubicBezTo>
                  <a:cubicBezTo>
                    <a:pt x="13617" y="390"/>
                    <a:pt x="14557" y="-51"/>
                    <a:pt x="15496" y="4"/>
                  </a:cubicBezTo>
                  <a:cubicBezTo>
                    <a:pt x="16435" y="59"/>
                    <a:pt x="17374" y="610"/>
                    <a:pt x="18548" y="2153"/>
                  </a:cubicBezTo>
                  <a:cubicBezTo>
                    <a:pt x="19722" y="3696"/>
                    <a:pt x="21130" y="6231"/>
                    <a:pt x="21365" y="9041"/>
                  </a:cubicBezTo>
                  <a:cubicBezTo>
                    <a:pt x="21600" y="11851"/>
                    <a:pt x="20661" y="14937"/>
                    <a:pt x="17843" y="17086"/>
                  </a:cubicBezTo>
                  <a:cubicBezTo>
                    <a:pt x="15026" y="19235"/>
                    <a:pt x="10330" y="20447"/>
                    <a:pt x="7278" y="20998"/>
                  </a:cubicBezTo>
                  <a:cubicBezTo>
                    <a:pt x="4226" y="21549"/>
                    <a:pt x="2817" y="21439"/>
                    <a:pt x="1878" y="21053"/>
                  </a:cubicBezTo>
                  <a:cubicBezTo>
                    <a:pt x="939" y="20667"/>
                    <a:pt x="470" y="20006"/>
                    <a:pt x="0" y="19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4387633" y="3732364"/>
              <a:ext cx="595813" cy="310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31" fill="norm" stroke="1" extrusionOk="0">
                  <a:moveTo>
                    <a:pt x="4628" y="11861"/>
                  </a:moveTo>
                  <a:cubicBezTo>
                    <a:pt x="5089" y="10105"/>
                    <a:pt x="5551" y="8349"/>
                    <a:pt x="5782" y="6681"/>
                  </a:cubicBezTo>
                  <a:cubicBezTo>
                    <a:pt x="6012" y="5013"/>
                    <a:pt x="6012" y="3432"/>
                    <a:pt x="5366" y="3081"/>
                  </a:cubicBezTo>
                  <a:cubicBezTo>
                    <a:pt x="4720" y="2730"/>
                    <a:pt x="3428" y="3608"/>
                    <a:pt x="2412" y="5715"/>
                  </a:cubicBezTo>
                  <a:cubicBezTo>
                    <a:pt x="1397" y="7822"/>
                    <a:pt x="658" y="11159"/>
                    <a:pt x="289" y="13530"/>
                  </a:cubicBezTo>
                  <a:cubicBezTo>
                    <a:pt x="-80" y="15900"/>
                    <a:pt x="-80" y="17305"/>
                    <a:pt x="197" y="18008"/>
                  </a:cubicBezTo>
                  <a:cubicBezTo>
                    <a:pt x="474" y="18710"/>
                    <a:pt x="1028" y="18710"/>
                    <a:pt x="1858" y="17569"/>
                  </a:cubicBezTo>
                  <a:cubicBezTo>
                    <a:pt x="2689" y="16427"/>
                    <a:pt x="3797" y="14144"/>
                    <a:pt x="4443" y="12564"/>
                  </a:cubicBezTo>
                  <a:cubicBezTo>
                    <a:pt x="5089" y="10983"/>
                    <a:pt x="5274" y="10105"/>
                    <a:pt x="5366" y="10105"/>
                  </a:cubicBezTo>
                  <a:cubicBezTo>
                    <a:pt x="5458" y="10105"/>
                    <a:pt x="5458" y="10983"/>
                    <a:pt x="5274" y="12652"/>
                  </a:cubicBezTo>
                  <a:cubicBezTo>
                    <a:pt x="5089" y="14320"/>
                    <a:pt x="4720" y="16779"/>
                    <a:pt x="4535" y="18447"/>
                  </a:cubicBezTo>
                  <a:cubicBezTo>
                    <a:pt x="4351" y="20115"/>
                    <a:pt x="4351" y="20993"/>
                    <a:pt x="4582" y="21257"/>
                  </a:cubicBezTo>
                  <a:cubicBezTo>
                    <a:pt x="4812" y="21520"/>
                    <a:pt x="5274" y="21169"/>
                    <a:pt x="6105" y="18798"/>
                  </a:cubicBezTo>
                  <a:cubicBezTo>
                    <a:pt x="6935" y="16427"/>
                    <a:pt x="8135" y="12037"/>
                    <a:pt x="8874" y="8876"/>
                  </a:cubicBezTo>
                  <a:cubicBezTo>
                    <a:pt x="9612" y="5715"/>
                    <a:pt x="9889" y="3783"/>
                    <a:pt x="10028" y="2379"/>
                  </a:cubicBezTo>
                  <a:cubicBezTo>
                    <a:pt x="10166" y="974"/>
                    <a:pt x="10166" y="96"/>
                    <a:pt x="10028" y="8"/>
                  </a:cubicBezTo>
                  <a:cubicBezTo>
                    <a:pt x="9889" y="-80"/>
                    <a:pt x="9612" y="622"/>
                    <a:pt x="9612" y="1325"/>
                  </a:cubicBezTo>
                  <a:cubicBezTo>
                    <a:pt x="9612" y="2027"/>
                    <a:pt x="9889" y="2730"/>
                    <a:pt x="10443" y="3432"/>
                  </a:cubicBezTo>
                  <a:cubicBezTo>
                    <a:pt x="10997" y="4135"/>
                    <a:pt x="11828" y="4837"/>
                    <a:pt x="12428" y="5452"/>
                  </a:cubicBezTo>
                  <a:cubicBezTo>
                    <a:pt x="13028" y="6066"/>
                    <a:pt x="13397" y="6593"/>
                    <a:pt x="13535" y="7383"/>
                  </a:cubicBezTo>
                  <a:cubicBezTo>
                    <a:pt x="13674" y="8174"/>
                    <a:pt x="13582" y="9227"/>
                    <a:pt x="13258" y="10544"/>
                  </a:cubicBezTo>
                  <a:cubicBezTo>
                    <a:pt x="12935" y="11861"/>
                    <a:pt x="12382" y="13442"/>
                    <a:pt x="12012" y="14759"/>
                  </a:cubicBezTo>
                  <a:cubicBezTo>
                    <a:pt x="11643" y="16076"/>
                    <a:pt x="11458" y="17130"/>
                    <a:pt x="11597" y="17569"/>
                  </a:cubicBezTo>
                  <a:cubicBezTo>
                    <a:pt x="11735" y="18008"/>
                    <a:pt x="12197" y="17832"/>
                    <a:pt x="13074" y="16866"/>
                  </a:cubicBezTo>
                  <a:cubicBezTo>
                    <a:pt x="13951" y="15900"/>
                    <a:pt x="15243" y="14144"/>
                    <a:pt x="16212" y="12388"/>
                  </a:cubicBezTo>
                  <a:cubicBezTo>
                    <a:pt x="17182" y="10632"/>
                    <a:pt x="17828" y="8876"/>
                    <a:pt x="18243" y="7208"/>
                  </a:cubicBezTo>
                  <a:cubicBezTo>
                    <a:pt x="18658" y="5540"/>
                    <a:pt x="18843" y="3959"/>
                    <a:pt x="18705" y="3432"/>
                  </a:cubicBezTo>
                  <a:cubicBezTo>
                    <a:pt x="18566" y="2905"/>
                    <a:pt x="18105" y="3432"/>
                    <a:pt x="17458" y="4837"/>
                  </a:cubicBezTo>
                  <a:cubicBezTo>
                    <a:pt x="16812" y="6242"/>
                    <a:pt x="15982" y="8525"/>
                    <a:pt x="15705" y="10632"/>
                  </a:cubicBezTo>
                  <a:cubicBezTo>
                    <a:pt x="15428" y="12740"/>
                    <a:pt x="15705" y="14671"/>
                    <a:pt x="16766" y="15725"/>
                  </a:cubicBezTo>
                  <a:cubicBezTo>
                    <a:pt x="17828" y="16779"/>
                    <a:pt x="19674" y="16954"/>
                    <a:pt x="21520" y="17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5561978" y="3485856"/>
              <a:ext cx="747831" cy="520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449" fill="norm" stroke="1" extrusionOk="0">
                  <a:moveTo>
                    <a:pt x="7639" y="12539"/>
                  </a:moveTo>
                  <a:cubicBezTo>
                    <a:pt x="7344" y="12117"/>
                    <a:pt x="7049" y="11696"/>
                    <a:pt x="6717" y="11485"/>
                  </a:cubicBezTo>
                  <a:cubicBezTo>
                    <a:pt x="6386" y="11274"/>
                    <a:pt x="6017" y="11274"/>
                    <a:pt x="5390" y="11538"/>
                  </a:cubicBezTo>
                  <a:cubicBezTo>
                    <a:pt x="4764" y="11801"/>
                    <a:pt x="3879" y="12328"/>
                    <a:pt x="2995" y="13434"/>
                  </a:cubicBezTo>
                  <a:cubicBezTo>
                    <a:pt x="2110" y="14540"/>
                    <a:pt x="1225" y="16226"/>
                    <a:pt x="709" y="17385"/>
                  </a:cubicBezTo>
                  <a:cubicBezTo>
                    <a:pt x="193" y="18544"/>
                    <a:pt x="46" y="19177"/>
                    <a:pt x="9" y="19756"/>
                  </a:cubicBezTo>
                  <a:cubicBezTo>
                    <a:pt x="-28" y="20336"/>
                    <a:pt x="46" y="20862"/>
                    <a:pt x="267" y="21179"/>
                  </a:cubicBezTo>
                  <a:cubicBezTo>
                    <a:pt x="488" y="21495"/>
                    <a:pt x="857" y="21600"/>
                    <a:pt x="1778" y="21126"/>
                  </a:cubicBezTo>
                  <a:cubicBezTo>
                    <a:pt x="2700" y="20652"/>
                    <a:pt x="4174" y="19598"/>
                    <a:pt x="5096" y="18176"/>
                  </a:cubicBezTo>
                  <a:cubicBezTo>
                    <a:pt x="6017" y="16753"/>
                    <a:pt x="6386" y="14962"/>
                    <a:pt x="6570" y="13803"/>
                  </a:cubicBezTo>
                  <a:cubicBezTo>
                    <a:pt x="6754" y="12644"/>
                    <a:pt x="6754" y="12117"/>
                    <a:pt x="6607" y="11696"/>
                  </a:cubicBezTo>
                  <a:cubicBezTo>
                    <a:pt x="6459" y="11274"/>
                    <a:pt x="6164" y="10958"/>
                    <a:pt x="5833" y="10853"/>
                  </a:cubicBezTo>
                  <a:cubicBezTo>
                    <a:pt x="5501" y="10747"/>
                    <a:pt x="5132" y="10853"/>
                    <a:pt x="4616" y="11380"/>
                  </a:cubicBezTo>
                  <a:cubicBezTo>
                    <a:pt x="4100" y="11906"/>
                    <a:pt x="3437" y="12855"/>
                    <a:pt x="3031" y="13645"/>
                  </a:cubicBezTo>
                  <a:cubicBezTo>
                    <a:pt x="2626" y="14435"/>
                    <a:pt x="2478" y="15067"/>
                    <a:pt x="2405" y="15752"/>
                  </a:cubicBezTo>
                  <a:cubicBezTo>
                    <a:pt x="2331" y="16437"/>
                    <a:pt x="2331" y="17175"/>
                    <a:pt x="2515" y="17701"/>
                  </a:cubicBezTo>
                  <a:cubicBezTo>
                    <a:pt x="2700" y="18228"/>
                    <a:pt x="3068" y="18544"/>
                    <a:pt x="3805" y="18492"/>
                  </a:cubicBezTo>
                  <a:cubicBezTo>
                    <a:pt x="4543" y="18439"/>
                    <a:pt x="5648" y="18018"/>
                    <a:pt x="6386" y="17649"/>
                  </a:cubicBezTo>
                  <a:cubicBezTo>
                    <a:pt x="7123" y="17280"/>
                    <a:pt x="7491" y="16964"/>
                    <a:pt x="7897" y="16542"/>
                  </a:cubicBezTo>
                  <a:cubicBezTo>
                    <a:pt x="8302" y="16121"/>
                    <a:pt x="8745" y="15594"/>
                    <a:pt x="8929" y="15647"/>
                  </a:cubicBezTo>
                  <a:cubicBezTo>
                    <a:pt x="9113" y="15700"/>
                    <a:pt x="9040" y="16332"/>
                    <a:pt x="8966" y="16911"/>
                  </a:cubicBezTo>
                  <a:cubicBezTo>
                    <a:pt x="8892" y="17491"/>
                    <a:pt x="8818" y="18018"/>
                    <a:pt x="8782" y="18702"/>
                  </a:cubicBezTo>
                  <a:cubicBezTo>
                    <a:pt x="8745" y="19387"/>
                    <a:pt x="8745" y="20230"/>
                    <a:pt x="8929" y="20652"/>
                  </a:cubicBezTo>
                  <a:cubicBezTo>
                    <a:pt x="9113" y="21073"/>
                    <a:pt x="9482" y="21073"/>
                    <a:pt x="9998" y="20810"/>
                  </a:cubicBezTo>
                  <a:cubicBezTo>
                    <a:pt x="10514" y="20546"/>
                    <a:pt x="11177" y="20020"/>
                    <a:pt x="11878" y="19651"/>
                  </a:cubicBezTo>
                  <a:cubicBezTo>
                    <a:pt x="12578" y="19282"/>
                    <a:pt x="13315" y="19071"/>
                    <a:pt x="14053" y="18176"/>
                  </a:cubicBezTo>
                  <a:cubicBezTo>
                    <a:pt x="14790" y="17280"/>
                    <a:pt x="15527" y="15700"/>
                    <a:pt x="16522" y="13223"/>
                  </a:cubicBezTo>
                  <a:cubicBezTo>
                    <a:pt x="17517" y="10747"/>
                    <a:pt x="18771" y="7376"/>
                    <a:pt x="19582" y="5163"/>
                  </a:cubicBezTo>
                  <a:cubicBezTo>
                    <a:pt x="20392" y="2950"/>
                    <a:pt x="20761" y="1897"/>
                    <a:pt x="21056" y="1159"/>
                  </a:cubicBezTo>
                  <a:cubicBezTo>
                    <a:pt x="21351" y="421"/>
                    <a:pt x="21572" y="0"/>
                    <a:pt x="21572" y="0"/>
                  </a:cubicBezTo>
                  <a:cubicBezTo>
                    <a:pt x="21572" y="0"/>
                    <a:pt x="21351" y="421"/>
                    <a:pt x="20872" y="2160"/>
                  </a:cubicBezTo>
                  <a:cubicBezTo>
                    <a:pt x="20392" y="3899"/>
                    <a:pt x="19655" y="6954"/>
                    <a:pt x="19066" y="10115"/>
                  </a:cubicBezTo>
                  <a:cubicBezTo>
                    <a:pt x="18476" y="13276"/>
                    <a:pt x="18033" y="16542"/>
                    <a:pt x="17849" y="18439"/>
                  </a:cubicBezTo>
                  <a:cubicBezTo>
                    <a:pt x="17665" y="20336"/>
                    <a:pt x="17739" y="20862"/>
                    <a:pt x="17960" y="21126"/>
                  </a:cubicBezTo>
                  <a:cubicBezTo>
                    <a:pt x="18181" y="21389"/>
                    <a:pt x="18549" y="21389"/>
                    <a:pt x="19176" y="20810"/>
                  </a:cubicBezTo>
                  <a:cubicBezTo>
                    <a:pt x="19803" y="20230"/>
                    <a:pt x="20687" y="19071"/>
                    <a:pt x="21572" y="179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6179472" y="3759307"/>
              <a:ext cx="16100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6432478" y="3539524"/>
              <a:ext cx="61336" cy="41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44"/>
                  </a:moveTo>
                  <a:cubicBezTo>
                    <a:pt x="21600" y="922"/>
                    <a:pt x="21600" y="0"/>
                    <a:pt x="21600" y="0"/>
                  </a:cubicBezTo>
                  <a:cubicBezTo>
                    <a:pt x="21600" y="0"/>
                    <a:pt x="21600" y="922"/>
                    <a:pt x="18900" y="3161"/>
                  </a:cubicBezTo>
                  <a:cubicBezTo>
                    <a:pt x="16200" y="5400"/>
                    <a:pt x="10800" y="8956"/>
                    <a:pt x="7200" y="12249"/>
                  </a:cubicBezTo>
                  <a:cubicBezTo>
                    <a:pt x="3600" y="15541"/>
                    <a:pt x="1800" y="18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6493813" y="3728639"/>
              <a:ext cx="61336" cy="149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0" y="17573"/>
                  </a:moveTo>
                  <a:cubicBezTo>
                    <a:pt x="1800" y="19403"/>
                    <a:pt x="3600" y="21234"/>
                    <a:pt x="5850" y="21417"/>
                  </a:cubicBezTo>
                  <a:cubicBezTo>
                    <a:pt x="8100" y="21600"/>
                    <a:pt x="10800" y="20136"/>
                    <a:pt x="13500" y="16292"/>
                  </a:cubicBezTo>
                  <a:cubicBezTo>
                    <a:pt x="16200" y="12447"/>
                    <a:pt x="18900" y="62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6585815" y="3720972"/>
              <a:ext cx="237672" cy="180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1" fill="norm" stroke="1" extrusionOk="0">
                  <a:moveTo>
                    <a:pt x="0" y="0"/>
                  </a:moveTo>
                  <a:cubicBezTo>
                    <a:pt x="232" y="1500"/>
                    <a:pt x="465" y="3000"/>
                    <a:pt x="1974" y="4350"/>
                  </a:cubicBezTo>
                  <a:cubicBezTo>
                    <a:pt x="3484" y="5700"/>
                    <a:pt x="6271" y="6900"/>
                    <a:pt x="8013" y="6900"/>
                  </a:cubicBezTo>
                  <a:cubicBezTo>
                    <a:pt x="9755" y="6900"/>
                    <a:pt x="10452" y="5700"/>
                    <a:pt x="10800" y="4350"/>
                  </a:cubicBezTo>
                  <a:cubicBezTo>
                    <a:pt x="11148" y="3000"/>
                    <a:pt x="11148" y="1500"/>
                    <a:pt x="10568" y="750"/>
                  </a:cubicBezTo>
                  <a:cubicBezTo>
                    <a:pt x="9987" y="0"/>
                    <a:pt x="8826" y="0"/>
                    <a:pt x="7432" y="1500"/>
                  </a:cubicBezTo>
                  <a:cubicBezTo>
                    <a:pt x="6039" y="3000"/>
                    <a:pt x="4413" y="6000"/>
                    <a:pt x="3484" y="9300"/>
                  </a:cubicBezTo>
                  <a:cubicBezTo>
                    <a:pt x="2555" y="12600"/>
                    <a:pt x="2323" y="16200"/>
                    <a:pt x="2671" y="18450"/>
                  </a:cubicBezTo>
                  <a:cubicBezTo>
                    <a:pt x="3019" y="20700"/>
                    <a:pt x="3948" y="21600"/>
                    <a:pt x="6271" y="21000"/>
                  </a:cubicBezTo>
                  <a:cubicBezTo>
                    <a:pt x="8594" y="20400"/>
                    <a:pt x="12310" y="18300"/>
                    <a:pt x="15097" y="15900"/>
                  </a:cubicBezTo>
                  <a:cubicBezTo>
                    <a:pt x="17884" y="13500"/>
                    <a:pt x="19742" y="10800"/>
                    <a:pt x="21600" y="8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6831153" y="3678479"/>
              <a:ext cx="223706" cy="211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503" fill="norm" stroke="1" extrusionOk="0">
                  <a:moveTo>
                    <a:pt x="0" y="6669"/>
                  </a:moveTo>
                  <a:cubicBezTo>
                    <a:pt x="491" y="5368"/>
                    <a:pt x="982" y="4067"/>
                    <a:pt x="1718" y="3807"/>
                  </a:cubicBezTo>
                  <a:cubicBezTo>
                    <a:pt x="2455" y="3546"/>
                    <a:pt x="3436" y="4327"/>
                    <a:pt x="4295" y="6799"/>
                  </a:cubicBezTo>
                  <a:cubicBezTo>
                    <a:pt x="5155" y="9272"/>
                    <a:pt x="5891" y="13436"/>
                    <a:pt x="6014" y="16168"/>
                  </a:cubicBezTo>
                  <a:cubicBezTo>
                    <a:pt x="6136" y="18901"/>
                    <a:pt x="5645" y="20202"/>
                    <a:pt x="5032" y="20332"/>
                  </a:cubicBezTo>
                  <a:cubicBezTo>
                    <a:pt x="4418" y="20462"/>
                    <a:pt x="3682" y="19421"/>
                    <a:pt x="3682" y="17599"/>
                  </a:cubicBezTo>
                  <a:cubicBezTo>
                    <a:pt x="3682" y="15778"/>
                    <a:pt x="4418" y="13175"/>
                    <a:pt x="6995" y="10573"/>
                  </a:cubicBezTo>
                  <a:cubicBezTo>
                    <a:pt x="9573" y="7970"/>
                    <a:pt x="13991" y="5368"/>
                    <a:pt x="16936" y="3677"/>
                  </a:cubicBezTo>
                  <a:cubicBezTo>
                    <a:pt x="19882" y="1985"/>
                    <a:pt x="21355" y="1204"/>
                    <a:pt x="21477" y="684"/>
                  </a:cubicBezTo>
                  <a:cubicBezTo>
                    <a:pt x="21600" y="163"/>
                    <a:pt x="20373" y="-97"/>
                    <a:pt x="19145" y="33"/>
                  </a:cubicBezTo>
                  <a:cubicBezTo>
                    <a:pt x="17918" y="163"/>
                    <a:pt x="16691" y="684"/>
                    <a:pt x="15955" y="2375"/>
                  </a:cubicBezTo>
                  <a:cubicBezTo>
                    <a:pt x="15218" y="4067"/>
                    <a:pt x="14973" y="6930"/>
                    <a:pt x="15464" y="9142"/>
                  </a:cubicBezTo>
                  <a:cubicBezTo>
                    <a:pt x="15955" y="11354"/>
                    <a:pt x="17182" y="12915"/>
                    <a:pt x="18041" y="14476"/>
                  </a:cubicBezTo>
                  <a:cubicBezTo>
                    <a:pt x="18900" y="16038"/>
                    <a:pt x="19391" y="17599"/>
                    <a:pt x="19145" y="18770"/>
                  </a:cubicBezTo>
                  <a:cubicBezTo>
                    <a:pt x="18900" y="19942"/>
                    <a:pt x="17918" y="20722"/>
                    <a:pt x="16936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7582504" y="3720972"/>
              <a:ext cx="30668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7643839" y="3659638"/>
              <a:ext cx="5366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5600"/>
                    <a:pt x="4114" y="9600"/>
                    <a:pt x="7714" y="6000"/>
                  </a:cubicBezTo>
                  <a:cubicBezTo>
                    <a:pt x="11314" y="2400"/>
                    <a:pt x="16457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7735841" y="3484316"/>
              <a:ext cx="176338" cy="45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21600" y="2458"/>
                  </a:moveTo>
                  <a:cubicBezTo>
                    <a:pt x="21600" y="1742"/>
                    <a:pt x="21600" y="1026"/>
                    <a:pt x="20817" y="549"/>
                  </a:cubicBezTo>
                  <a:cubicBezTo>
                    <a:pt x="20035" y="72"/>
                    <a:pt x="18470" y="-167"/>
                    <a:pt x="16591" y="131"/>
                  </a:cubicBezTo>
                  <a:cubicBezTo>
                    <a:pt x="14713" y="430"/>
                    <a:pt x="12522" y="1265"/>
                    <a:pt x="10330" y="3055"/>
                  </a:cubicBezTo>
                  <a:cubicBezTo>
                    <a:pt x="8139" y="4845"/>
                    <a:pt x="5948" y="7590"/>
                    <a:pt x="4539" y="10454"/>
                  </a:cubicBezTo>
                  <a:cubicBezTo>
                    <a:pt x="3130" y="13318"/>
                    <a:pt x="2504" y="16302"/>
                    <a:pt x="1878" y="18151"/>
                  </a:cubicBezTo>
                  <a:cubicBezTo>
                    <a:pt x="1252" y="20001"/>
                    <a:pt x="626" y="20717"/>
                    <a:pt x="0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7697661" y="3751640"/>
              <a:ext cx="153183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1" h="21600" fill="norm" stroke="1" extrusionOk="0">
                  <a:moveTo>
                    <a:pt x="1008" y="21600"/>
                  </a:moveTo>
                  <a:cubicBezTo>
                    <a:pt x="-20" y="17530"/>
                    <a:pt x="-1049" y="13461"/>
                    <a:pt x="2208" y="9861"/>
                  </a:cubicBezTo>
                  <a:cubicBezTo>
                    <a:pt x="5465" y="6261"/>
                    <a:pt x="13008" y="3130"/>
                    <a:pt x="205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7950512" y="3736306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7965846" y="3881976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1868503" y="5041662"/>
              <a:ext cx="193877" cy="201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036" fill="norm" stroke="1" extrusionOk="0">
                  <a:moveTo>
                    <a:pt x="242" y="9392"/>
                  </a:moveTo>
                  <a:cubicBezTo>
                    <a:pt x="1645" y="9392"/>
                    <a:pt x="3047" y="9392"/>
                    <a:pt x="5011" y="8459"/>
                  </a:cubicBezTo>
                  <a:cubicBezTo>
                    <a:pt x="6975" y="7525"/>
                    <a:pt x="9499" y="5659"/>
                    <a:pt x="10902" y="4059"/>
                  </a:cubicBezTo>
                  <a:cubicBezTo>
                    <a:pt x="12304" y="2459"/>
                    <a:pt x="12585" y="1125"/>
                    <a:pt x="11603" y="459"/>
                  </a:cubicBezTo>
                  <a:cubicBezTo>
                    <a:pt x="10621" y="-208"/>
                    <a:pt x="8377" y="-208"/>
                    <a:pt x="6273" y="859"/>
                  </a:cubicBezTo>
                  <a:cubicBezTo>
                    <a:pt x="4169" y="1925"/>
                    <a:pt x="2206" y="4059"/>
                    <a:pt x="1084" y="6859"/>
                  </a:cubicBezTo>
                  <a:cubicBezTo>
                    <a:pt x="-38" y="9659"/>
                    <a:pt x="-319" y="13125"/>
                    <a:pt x="382" y="16059"/>
                  </a:cubicBezTo>
                  <a:cubicBezTo>
                    <a:pt x="1084" y="18992"/>
                    <a:pt x="2767" y="21392"/>
                    <a:pt x="6413" y="20992"/>
                  </a:cubicBezTo>
                  <a:cubicBezTo>
                    <a:pt x="10060" y="20592"/>
                    <a:pt x="15671" y="17392"/>
                    <a:pt x="21281" y="14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2139048" y="4832664"/>
              <a:ext cx="15334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328"/>
                    <a:pt x="0" y="10656"/>
                    <a:pt x="3600" y="14256"/>
                  </a:cubicBezTo>
                  <a:cubicBezTo>
                    <a:pt x="7200" y="17856"/>
                    <a:pt x="14400" y="1972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2223383" y="5004932"/>
              <a:ext cx="682350" cy="191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8" fill="norm" stroke="1" extrusionOk="0">
                  <a:moveTo>
                    <a:pt x="0" y="8862"/>
                  </a:moveTo>
                  <a:cubicBezTo>
                    <a:pt x="324" y="9704"/>
                    <a:pt x="647" y="10545"/>
                    <a:pt x="1011" y="10405"/>
                  </a:cubicBezTo>
                  <a:cubicBezTo>
                    <a:pt x="1375" y="10265"/>
                    <a:pt x="1780" y="9143"/>
                    <a:pt x="2103" y="8021"/>
                  </a:cubicBezTo>
                  <a:cubicBezTo>
                    <a:pt x="2427" y="6898"/>
                    <a:pt x="2670" y="5776"/>
                    <a:pt x="2791" y="4234"/>
                  </a:cubicBezTo>
                  <a:cubicBezTo>
                    <a:pt x="2912" y="2691"/>
                    <a:pt x="2912" y="727"/>
                    <a:pt x="2751" y="166"/>
                  </a:cubicBezTo>
                  <a:cubicBezTo>
                    <a:pt x="2589" y="-395"/>
                    <a:pt x="2265" y="447"/>
                    <a:pt x="1901" y="2971"/>
                  </a:cubicBezTo>
                  <a:cubicBezTo>
                    <a:pt x="1537" y="5496"/>
                    <a:pt x="1133" y="9704"/>
                    <a:pt x="971" y="12649"/>
                  </a:cubicBezTo>
                  <a:cubicBezTo>
                    <a:pt x="809" y="15595"/>
                    <a:pt x="890" y="17278"/>
                    <a:pt x="1133" y="18260"/>
                  </a:cubicBezTo>
                  <a:cubicBezTo>
                    <a:pt x="1375" y="19241"/>
                    <a:pt x="1780" y="19522"/>
                    <a:pt x="2387" y="18821"/>
                  </a:cubicBezTo>
                  <a:cubicBezTo>
                    <a:pt x="2993" y="18119"/>
                    <a:pt x="3802" y="16436"/>
                    <a:pt x="4369" y="15174"/>
                  </a:cubicBezTo>
                  <a:cubicBezTo>
                    <a:pt x="4935" y="13911"/>
                    <a:pt x="5258" y="13070"/>
                    <a:pt x="5542" y="12088"/>
                  </a:cubicBezTo>
                  <a:cubicBezTo>
                    <a:pt x="5825" y="11106"/>
                    <a:pt x="6067" y="9984"/>
                    <a:pt x="6148" y="10124"/>
                  </a:cubicBezTo>
                  <a:cubicBezTo>
                    <a:pt x="6229" y="10265"/>
                    <a:pt x="6148" y="11667"/>
                    <a:pt x="6108" y="13070"/>
                  </a:cubicBezTo>
                  <a:cubicBezTo>
                    <a:pt x="6067" y="14473"/>
                    <a:pt x="6067" y="15875"/>
                    <a:pt x="6067" y="17418"/>
                  </a:cubicBezTo>
                  <a:cubicBezTo>
                    <a:pt x="6067" y="18961"/>
                    <a:pt x="6067" y="20644"/>
                    <a:pt x="6189" y="20924"/>
                  </a:cubicBezTo>
                  <a:cubicBezTo>
                    <a:pt x="6310" y="21205"/>
                    <a:pt x="6553" y="20083"/>
                    <a:pt x="6796" y="18540"/>
                  </a:cubicBezTo>
                  <a:cubicBezTo>
                    <a:pt x="7038" y="16997"/>
                    <a:pt x="7281" y="15034"/>
                    <a:pt x="7483" y="13210"/>
                  </a:cubicBezTo>
                  <a:cubicBezTo>
                    <a:pt x="7685" y="11387"/>
                    <a:pt x="7847" y="9704"/>
                    <a:pt x="8049" y="9423"/>
                  </a:cubicBezTo>
                  <a:cubicBezTo>
                    <a:pt x="8252" y="9143"/>
                    <a:pt x="8494" y="10265"/>
                    <a:pt x="8778" y="10405"/>
                  </a:cubicBezTo>
                  <a:cubicBezTo>
                    <a:pt x="9061" y="10545"/>
                    <a:pt x="9384" y="9704"/>
                    <a:pt x="9667" y="8722"/>
                  </a:cubicBezTo>
                  <a:cubicBezTo>
                    <a:pt x="9951" y="7740"/>
                    <a:pt x="10193" y="6618"/>
                    <a:pt x="10436" y="6758"/>
                  </a:cubicBezTo>
                  <a:cubicBezTo>
                    <a:pt x="10679" y="6898"/>
                    <a:pt x="10921" y="8301"/>
                    <a:pt x="11083" y="9704"/>
                  </a:cubicBezTo>
                  <a:cubicBezTo>
                    <a:pt x="11245" y="11106"/>
                    <a:pt x="11326" y="12509"/>
                    <a:pt x="11528" y="13631"/>
                  </a:cubicBezTo>
                  <a:cubicBezTo>
                    <a:pt x="11730" y="14753"/>
                    <a:pt x="12054" y="15595"/>
                    <a:pt x="12418" y="15875"/>
                  </a:cubicBezTo>
                  <a:cubicBezTo>
                    <a:pt x="12782" y="16156"/>
                    <a:pt x="13187" y="15875"/>
                    <a:pt x="13631" y="14613"/>
                  </a:cubicBezTo>
                  <a:cubicBezTo>
                    <a:pt x="14076" y="13350"/>
                    <a:pt x="14562" y="11106"/>
                    <a:pt x="14926" y="8582"/>
                  </a:cubicBezTo>
                  <a:cubicBezTo>
                    <a:pt x="15290" y="6057"/>
                    <a:pt x="15533" y="3252"/>
                    <a:pt x="15452" y="1989"/>
                  </a:cubicBezTo>
                  <a:cubicBezTo>
                    <a:pt x="15371" y="727"/>
                    <a:pt x="14966" y="1008"/>
                    <a:pt x="14602" y="2410"/>
                  </a:cubicBezTo>
                  <a:cubicBezTo>
                    <a:pt x="14238" y="3813"/>
                    <a:pt x="13915" y="6337"/>
                    <a:pt x="13753" y="8862"/>
                  </a:cubicBezTo>
                  <a:cubicBezTo>
                    <a:pt x="13591" y="11387"/>
                    <a:pt x="13591" y="13912"/>
                    <a:pt x="13793" y="15454"/>
                  </a:cubicBezTo>
                  <a:cubicBezTo>
                    <a:pt x="13996" y="16997"/>
                    <a:pt x="14400" y="17558"/>
                    <a:pt x="14804" y="17418"/>
                  </a:cubicBezTo>
                  <a:cubicBezTo>
                    <a:pt x="15209" y="17278"/>
                    <a:pt x="15613" y="16436"/>
                    <a:pt x="15978" y="15454"/>
                  </a:cubicBezTo>
                  <a:cubicBezTo>
                    <a:pt x="16342" y="14473"/>
                    <a:pt x="16665" y="13350"/>
                    <a:pt x="16948" y="12228"/>
                  </a:cubicBezTo>
                  <a:cubicBezTo>
                    <a:pt x="17231" y="11106"/>
                    <a:pt x="17474" y="9984"/>
                    <a:pt x="17515" y="10686"/>
                  </a:cubicBezTo>
                  <a:cubicBezTo>
                    <a:pt x="17555" y="11387"/>
                    <a:pt x="17393" y="13912"/>
                    <a:pt x="17393" y="14473"/>
                  </a:cubicBezTo>
                  <a:cubicBezTo>
                    <a:pt x="17393" y="15034"/>
                    <a:pt x="17555" y="13631"/>
                    <a:pt x="17879" y="11667"/>
                  </a:cubicBezTo>
                  <a:cubicBezTo>
                    <a:pt x="18202" y="9704"/>
                    <a:pt x="18688" y="7179"/>
                    <a:pt x="19133" y="5636"/>
                  </a:cubicBezTo>
                  <a:cubicBezTo>
                    <a:pt x="19578" y="4093"/>
                    <a:pt x="19982" y="3532"/>
                    <a:pt x="20184" y="3953"/>
                  </a:cubicBezTo>
                  <a:cubicBezTo>
                    <a:pt x="20387" y="4374"/>
                    <a:pt x="20387" y="5776"/>
                    <a:pt x="20387" y="7179"/>
                  </a:cubicBezTo>
                  <a:cubicBezTo>
                    <a:pt x="20387" y="8582"/>
                    <a:pt x="20387" y="9984"/>
                    <a:pt x="20387" y="11387"/>
                  </a:cubicBezTo>
                  <a:cubicBezTo>
                    <a:pt x="20387" y="12789"/>
                    <a:pt x="20387" y="14192"/>
                    <a:pt x="20508" y="14192"/>
                  </a:cubicBezTo>
                  <a:cubicBezTo>
                    <a:pt x="20629" y="14192"/>
                    <a:pt x="20872" y="12789"/>
                    <a:pt x="21074" y="11387"/>
                  </a:cubicBezTo>
                  <a:cubicBezTo>
                    <a:pt x="21276" y="9984"/>
                    <a:pt x="21438" y="8582"/>
                    <a:pt x="21600" y="7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2998344" y="4732995"/>
              <a:ext cx="91393" cy="425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28" fill="norm" stroke="1" extrusionOk="0">
                  <a:moveTo>
                    <a:pt x="12457" y="0"/>
                  </a:moveTo>
                  <a:cubicBezTo>
                    <a:pt x="11257" y="2443"/>
                    <a:pt x="10057" y="4886"/>
                    <a:pt x="8257" y="7586"/>
                  </a:cubicBezTo>
                  <a:cubicBezTo>
                    <a:pt x="6457" y="10286"/>
                    <a:pt x="4057" y="13243"/>
                    <a:pt x="2557" y="15043"/>
                  </a:cubicBezTo>
                  <a:cubicBezTo>
                    <a:pt x="1057" y="16843"/>
                    <a:pt x="457" y="17486"/>
                    <a:pt x="157" y="18386"/>
                  </a:cubicBezTo>
                  <a:cubicBezTo>
                    <a:pt x="-143" y="19286"/>
                    <a:pt x="-143" y="20443"/>
                    <a:pt x="1357" y="21021"/>
                  </a:cubicBezTo>
                  <a:cubicBezTo>
                    <a:pt x="2857" y="21600"/>
                    <a:pt x="5857" y="21600"/>
                    <a:pt x="9457" y="20764"/>
                  </a:cubicBezTo>
                  <a:cubicBezTo>
                    <a:pt x="13057" y="19929"/>
                    <a:pt x="17257" y="18257"/>
                    <a:pt x="21457" y="16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3020734" y="4986001"/>
              <a:ext cx="84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3818086" y="4817330"/>
              <a:ext cx="319036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fill="norm" stroke="1" extrusionOk="0">
                  <a:moveTo>
                    <a:pt x="0" y="0"/>
                  </a:moveTo>
                  <a:cubicBezTo>
                    <a:pt x="2571" y="2040"/>
                    <a:pt x="5143" y="4080"/>
                    <a:pt x="8314" y="5640"/>
                  </a:cubicBezTo>
                  <a:cubicBezTo>
                    <a:pt x="11486" y="7200"/>
                    <a:pt x="15257" y="8280"/>
                    <a:pt x="17571" y="9000"/>
                  </a:cubicBezTo>
                  <a:cubicBezTo>
                    <a:pt x="19886" y="9720"/>
                    <a:pt x="20743" y="10080"/>
                    <a:pt x="21171" y="10560"/>
                  </a:cubicBezTo>
                  <a:cubicBezTo>
                    <a:pt x="21600" y="11040"/>
                    <a:pt x="21600" y="11640"/>
                    <a:pt x="19629" y="13020"/>
                  </a:cubicBezTo>
                  <a:cubicBezTo>
                    <a:pt x="17657" y="14400"/>
                    <a:pt x="13714" y="16560"/>
                    <a:pt x="11314" y="17820"/>
                  </a:cubicBezTo>
                  <a:cubicBezTo>
                    <a:pt x="8914" y="19080"/>
                    <a:pt x="8057" y="19440"/>
                    <a:pt x="7200" y="19800"/>
                  </a:cubicBezTo>
                  <a:cubicBezTo>
                    <a:pt x="6343" y="20160"/>
                    <a:pt x="5486" y="20520"/>
                    <a:pt x="5143" y="20820"/>
                  </a:cubicBezTo>
                  <a:cubicBezTo>
                    <a:pt x="4800" y="21120"/>
                    <a:pt x="4971" y="21360"/>
                    <a:pt x="51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4601807" y="4770988"/>
              <a:ext cx="297223" cy="445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371" fill="norm" stroke="1" extrusionOk="0">
                  <a:moveTo>
                    <a:pt x="14156" y="5907"/>
                  </a:moveTo>
                  <a:cubicBezTo>
                    <a:pt x="14339" y="5294"/>
                    <a:pt x="14522" y="4680"/>
                    <a:pt x="14614" y="4066"/>
                  </a:cubicBezTo>
                  <a:cubicBezTo>
                    <a:pt x="14705" y="3453"/>
                    <a:pt x="14705" y="2839"/>
                    <a:pt x="14156" y="2471"/>
                  </a:cubicBezTo>
                  <a:cubicBezTo>
                    <a:pt x="13607" y="2103"/>
                    <a:pt x="12509" y="1980"/>
                    <a:pt x="11136" y="2348"/>
                  </a:cubicBezTo>
                  <a:cubicBezTo>
                    <a:pt x="9763" y="2716"/>
                    <a:pt x="8115" y="3576"/>
                    <a:pt x="6193" y="5539"/>
                  </a:cubicBezTo>
                  <a:cubicBezTo>
                    <a:pt x="4271" y="7503"/>
                    <a:pt x="2075" y="10571"/>
                    <a:pt x="976" y="12841"/>
                  </a:cubicBezTo>
                  <a:cubicBezTo>
                    <a:pt x="-122" y="15112"/>
                    <a:pt x="-122" y="16585"/>
                    <a:pt x="153" y="17566"/>
                  </a:cubicBezTo>
                  <a:cubicBezTo>
                    <a:pt x="427" y="18548"/>
                    <a:pt x="976" y="19039"/>
                    <a:pt x="1800" y="19285"/>
                  </a:cubicBezTo>
                  <a:cubicBezTo>
                    <a:pt x="2624" y="19530"/>
                    <a:pt x="3722" y="19530"/>
                    <a:pt x="5827" y="18916"/>
                  </a:cubicBezTo>
                  <a:cubicBezTo>
                    <a:pt x="7932" y="18303"/>
                    <a:pt x="11044" y="17076"/>
                    <a:pt x="13698" y="15603"/>
                  </a:cubicBezTo>
                  <a:cubicBezTo>
                    <a:pt x="16353" y="14130"/>
                    <a:pt x="18549" y="12412"/>
                    <a:pt x="19831" y="10326"/>
                  </a:cubicBezTo>
                  <a:cubicBezTo>
                    <a:pt x="21112" y="8239"/>
                    <a:pt x="21478" y="5785"/>
                    <a:pt x="21203" y="4005"/>
                  </a:cubicBezTo>
                  <a:cubicBezTo>
                    <a:pt x="20929" y="2226"/>
                    <a:pt x="20014" y="1121"/>
                    <a:pt x="18549" y="507"/>
                  </a:cubicBezTo>
                  <a:cubicBezTo>
                    <a:pt x="17085" y="-106"/>
                    <a:pt x="15071" y="-229"/>
                    <a:pt x="13241" y="507"/>
                  </a:cubicBezTo>
                  <a:cubicBezTo>
                    <a:pt x="11410" y="1244"/>
                    <a:pt x="9763" y="2839"/>
                    <a:pt x="9122" y="4803"/>
                  </a:cubicBezTo>
                  <a:cubicBezTo>
                    <a:pt x="8481" y="6766"/>
                    <a:pt x="8848" y="9098"/>
                    <a:pt x="10220" y="11430"/>
                  </a:cubicBezTo>
                  <a:cubicBezTo>
                    <a:pt x="11593" y="13762"/>
                    <a:pt x="13973" y="16094"/>
                    <a:pt x="15346" y="17751"/>
                  </a:cubicBezTo>
                  <a:cubicBezTo>
                    <a:pt x="16719" y="19407"/>
                    <a:pt x="17085" y="20389"/>
                    <a:pt x="17451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4922111" y="5102221"/>
              <a:ext cx="136250" cy="191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344" fill="norm" stroke="1" extrusionOk="0">
                  <a:moveTo>
                    <a:pt x="7200" y="2423"/>
                  </a:moveTo>
                  <a:cubicBezTo>
                    <a:pt x="8800" y="1570"/>
                    <a:pt x="10400" y="718"/>
                    <a:pt x="12200" y="291"/>
                  </a:cubicBezTo>
                  <a:cubicBezTo>
                    <a:pt x="14000" y="-135"/>
                    <a:pt x="16000" y="-135"/>
                    <a:pt x="17200" y="576"/>
                  </a:cubicBezTo>
                  <a:cubicBezTo>
                    <a:pt x="18400" y="1286"/>
                    <a:pt x="18800" y="2707"/>
                    <a:pt x="18000" y="4270"/>
                  </a:cubicBezTo>
                  <a:cubicBezTo>
                    <a:pt x="17200" y="5833"/>
                    <a:pt x="15200" y="7539"/>
                    <a:pt x="14800" y="8960"/>
                  </a:cubicBezTo>
                  <a:cubicBezTo>
                    <a:pt x="14400" y="10381"/>
                    <a:pt x="15600" y="11518"/>
                    <a:pt x="17000" y="12654"/>
                  </a:cubicBezTo>
                  <a:cubicBezTo>
                    <a:pt x="18400" y="13791"/>
                    <a:pt x="20000" y="14928"/>
                    <a:pt x="20800" y="16207"/>
                  </a:cubicBezTo>
                  <a:cubicBezTo>
                    <a:pt x="21600" y="17486"/>
                    <a:pt x="21600" y="18907"/>
                    <a:pt x="20000" y="19902"/>
                  </a:cubicBezTo>
                  <a:cubicBezTo>
                    <a:pt x="18400" y="20897"/>
                    <a:pt x="15200" y="21465"/>
                    <a:pt x="11600" y="21323"/>
                  </a:cubicBezTo>
                  <a:cubicBezTo>
                    <a:pt x="8000" y="21181"/>
                    <a:pt x="4000" y="20328"/>
                    <a:pt x="0" y="19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5328453" y="5032002"/>
              <a:ext cx="21467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21600"/>
                    <a:pt x="11314" y="21600"/>
                    <a:pt x="14914" y="18000"/>
                  </a:cubicBezTo>
                  <a:cubicBezTo>
                    <a:pt x="18514" y="14400"/>
                    <a:pt x="20057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5453678" y="4924666"/>
              <a:ext cx="20446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cubicBezTo>
                    <a:pt x="2700" y="4871"/>
                    <a:pt x="0" y="9741"/>
                    <a:pt x="0" y="12706"/>
                  </a:cubicBezTo>
                  <a:cubicBezTo>
                    <a:pt x="0" y="15671"/>
                    <a:pt x="2700" y="16729"/>
                    <a:pt x="4050" y="17788"/>
                  </a:cubicBezTo>
                  <a:cubicBezTo>
                    <a:pt x="5400" y="18847"/>
                    <a:pt x="5400" y="19906"/>
                    <a:pt x="8100" y="20541"/>
                  </a:cubicBezTo>
                  <a:cubicBezTo>
                    <a:pt x="10800" y="21176"/>
                    <a:pt x="16200" y="213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6078229" y="4824997"/>
              <a:ext cx="308249" cy="32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234" fill="norm" stroke="1" extrusionOk="0">
                  <a:moveTo>
                    <a:pt x="20824" y="0"/>
                  </a:moveTo>
                  <a:cubicBezTo>
                    <a:pt x="19230" y="4154"/>
                    <a:pt x="17637" y="8308"/>
                    <a:pt x="15601" y="11797"/>
                  </a:cubicBezTo>
                  <a:cubicBezTo>
                    <a:pt x="13565" y="15286"/>
                    <a:pt x="11086" y="18111"/>
                    <a:pt x="8962" y="19689"/>
                  </a:cubicBezTo>
                  <a:cubicBezTo>
                    <a:pt x="6837" y="21268"/>
                    <a:pt x="5066" y="21600"/>
                    <a:pt x="3562" y="20852"/>
                  </a:cubicBezTo>
                  <a:cubicBezTo>
                    <a:pt x="2057" y="20105"/>
                    <a:pt x="817" y="18277"/>
                    <a:pt x="286" y="16948"/>
                  </a:cubicBezTo>
                  <a:cubicBezTo>
                    <a:pt x="-245" y="15618"/>
                    <a:pt x="-68" y="14788"/>
                    <a:pt x="1083" y="13874"/>
                  </a:cubicBezTo>
                  <a:cubicBezTo>
                    <a:pt x="2234" y="12960"/>
                    <a:pt x="4358" y="11963"/>
                    <a:pt x="6571" y="11880"/>
                  </a:cubicBezTo>
                  <a:cubicBezTo>
                    <a:pt x="8785" y="11797"/>
                    <a:pt x="11086" y="12628"/>
                    <a:pt x="13122" y="13957"/>
                  </a:cubicBezTo>
                  <a:cubicBezTo>
                    <a:pt x="15158" y="15286"/>
                    <a:pt x="16929" y="17114"/>
                    <a:pt x="18257" y="18028"/>
                  </a:cubicBezTo>
                  <a:cubicBezTo>
                    <a:pt x="19585" y="18942"/>
                    <a:pt x="20470" y="18942"/>
                    <a:pt x="21355" y="18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6532147" y="5085670"/>
              <a:ext cx="15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6984490" y="4809663"/>
              <a:ext cx="61336" cy="30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21600" y="0"/>
                  </a:moveTo>
                  <a:cubicBezTo>
                    <a:pt x="16200" y="5311"/>
                    <a:pt x="10800" y="10623"/>
                    <a:pt x="7650" y="13721"/>
                  </a:cubicBezTo>
                  <a:cubicBezTo>
                    <a:pt x="4500" y="16820"/>
                    <a:pt x="3600" y="17705"/>
                    <a:pt x="3150" y="18679"/>
                  </a:cubicBezTo>
                  <a:cubicBezTo>
                    <a:pt x="2700" y="19652"/>
                    <a:pt x="2700" y="20715"/>
                    <a:pt x="2250" y="21157"/>
                  </a:cubicBezTo>
                  <a:cubicBezTo>
                    <a:pt x="1800" y="21600"/>
                    <a:pt x="900" y="21423"/>
                    <a:pt x="0" y="2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6900155" y="4819886"/>
              <a:ext cx="260674" cy="66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615"/>
                    <a:pt x="0" y="11631"/>
                    <a:pt x="953" y="7477"/>
                  </a:cubicBezTo>
                  <a:cubicBezTo>
                    <a:pt x="1906" y="3323"/>
                    <a:pt x="3812" y="0"/>
                    <a:pt x="7412" y="0"/>
                  </a:cubicBezTo>
                  <a:cubicBezTo>
                    <a:pt x="11012" y="0"/>
                    <a:pt x="16306" y="3323"/>
                    <a:pt x="21600" y="6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6869487" y="5093336"/>
              <a:ext cx="26834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20000"/>
                    <a:pt x="8640" y="18400"/>
                    <a:pt x="12240" y="14800"/>
                  </a:cubicBezTo>
                  <a:cubicBezTo>
                    <a:pt x="15840" y="11200"/>
                    <a:pt x="18720" y="5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7241038" y="4806827"/>
              <a:ext cx="223215" cy="34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2" h="21304" fill="norm" stroke="1" extrusionOk="0">
                  <a:moveTo>
                    <a:pt x="13347" y="4400"/>
                  </a:moveTo>
                  <a:cubicBezTo>
                    <a:pt x="12147" y="4087"/>
                    <a:pt x="10947" y="3774"/>
                    <a:pt x="8667" y="5261"/>
                  </a:cubicBezTo>
                  <a:cubicBezTo>
                    <a:pt x="6387" y="6747"/>
                    <a:pt x="3027" y="10034"/>
                    <a:pt x="1347" y="12617"/>
                  </a:cubicBezTo>
                  <a:cubicBezTo>
                    <a:pt x="-333" y="15200"/>
                    <a:pt x="-333" y="17078"/>
                    <a:pt x="747" y="18252"/>
                  </a:cubicBezTo>
                  <a:cubicBezTo>
                    <a:pt x="1827" y="19426"/>
                    <a:pt x="3987" y="19895"/>
                    <a:pt x="6747" y="19269"/>
                  </a:cubicBezTo>
                  <a:cubicBezTo>
                    <a:pt x="9507" y="18643"/>
                    <a:pt x="12867" y="16921"/>
                    <a:pt x="15627" y="14104"/>
                  </a:cubicBezTo>
                  <a:cubicBezTo>
                    <a:pt x="18387" y="11287"/>
                    <a:pt x="20547" y="7374"/>
                    <a:pt x="20907" y="4713"/>
                  </a:cubicBezTo>
                  <a:cubicBezTo>
                    <a:pt x="21267" y="2052"/>
                    <a:pt x="19827" y="643"/>
                    <a:pt x="17427" y="174"/>
                  </a:cubicBezTo>
                  <a:cubicBezTo>
                    <a:pt x="15027" y="-296"/>
                    <a:pt x="11667" y="174"/>
                    <a:pt x="9627" y="1739"/>
                  </a:cubicBezTo>
                  <a:cubicBezTo>
                    <a:pt x="7587" y="3304"/>
                    <a:pt x="6867" y="5965"/>
                    <a:pt x="7707" y="8469"/>
                  </a:cubicBezTo>
                  <a:cubicBezTo>
                    <a:pt x="8547" y="10974"/>
                    <a:pt x="10947" y="13321"/>
                    <a:pt x="12987" y="15121"/>
                  </a:cubicBezTo>
                  <a:cubicBezTo>
                    <a:pt x="15027" y="16921"/>
                    <a:pt x="16707" y="18174"/>
                    <a:pt x="17427" y="19269"/>
                  </a:cubicBezTo>
                  <a:cubicBezTo>
                    <a:pt x="18147" y="20365"/>
                    <a:pt x="17907" y="21304"/>
                    <a:pt x="17787" y="21304"/>
                  </a:cubicBezTo>
                  <a:cubicBezTo>
                    <a:pt x="17667" y="21304"/>
                    <a:pt x="17667" y="20365"/>
                    <a:pt x="17667" y="19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7557267" y="4803275"/>
              <a:ext cx="192329" cy="382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0" h="21528" fill="norm" stroke="1" extrusionOk="0">
                  <a:moveTo>
                    <a:pt x="8550" y="4248"/>
                  </a:moveTo>
                  <a:cubicBezTo>
                    <a:pt x="6611" y="7992"/>
                    <a:pt x="4673" y="11736"/>
                    <a:pt x="3565" y="14040"/>
                  </a:cubicBezTo>
                  <a:cubicBezTo>
                    <a:pt x="2457" y="16344"/>
                    <a:pt x="2180" y="17208"/>
                    <a:pt x="1765" y="18000"/>
                  </a:cubicBezTo>
                  <a:cubicBezTo>
                    <a:pt x="1350" y="18792"/>
                    <a:pt x="796" y="19512"/>
                    <a:pt x="380" y="19440"/>
                  </a:cubicBezTo>
                  <a:cubicBezTo>
                    <a:pt x="-35" y="19368"/>
                    <a:pt x="-312" y="18504"/>
                    <a:pt x="657" y="16272"/>
                  </a:cubicBezTo>
                  <a:cubicBezTo>
                    <a:pt x="1626" y="14040"/>
                    <a:pt x="3842" y="10440"/>
                    <a:pt x="5780" y="7776"/>
                  </a:cubicBezTo>
                  <a:cubicBezTo>
                    <a:pt x="7719" y="5112"/>
                    <a:pt x="9380" y="3384"/>
                    <a:pt x="10626" y="2232"/>
                  </a:cubicBezTo>
                  <a:cubicBezTo>
                    <a:pt x="11873" y="1080"/>
                    <a:pt x="12703" y="504"/>
                    <a:pt x="13811" y="216"/>
                  </a:cubicBezTo>
                  <a:cubicBezTo>
                    <a:pt x="14919" y="-72"/>
                    <a:pt x="16303" y="-72"/>
                    <a:pt x="17411" y="216"/>
                  </a:cubicBezTo>
                  <a:cubicBezTo>
                    <a:pt x="18519" y="504"/>
                    <a:pt x="19350" y="1080"/>
                    <a:pt x="20042" y="2232"/>
                  </a:cubicBezTo>
                  <a:cubicBezTo>
                    <a:pt x="20734" y="3384"/>
                    <a:pt x="21288" y="5112"/>
                    <a:pt x="20319" y="6552"/>
                  </a:cubicBezTo>
                  <a:cubicBezTo>
                    <a:pt x="19350" y="7992"/>
                    <a:pt x="16857" y="9144"/>
                    <a:pt x="14919" y="9936"/>
                  </a:cubicBezTo>
                  <a:cubicBezTo>
                    <a:pt x="12980" y="10728"/>
                    <a:pt x="11596" y="11160"/>
                    <a:pt x="10211" y="11448"/>
                  </a:cubicBezTo>
                  <a:cubicBezTo>
                    <a:pt x="8826" y="11736"/>
                    <a:pt x="7442" y="11880"/>
                    <a:pt x="6750" y="12312"/>
                  </a:cubicBezTo>
                  <a:cubicBezTo>
                    <a:pt x="6057" y="12744"/>
                    <a:pt x="6057" y="13464"/>
                    <a:pt x="8273" y="15048"/>
                  </a:cubicBezTo>
                  <a:cubicBezTo>
                    <a:pt x="10488" y="16632"/>
                    <a:pt x="14919" y="19080"/>
                    <a:pt x="1935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3701452" y="5722017"/>
              <a:ext cx="461642" cy="303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194" fill="norm" stroke="1" extrusionOk="0">
                  <a:moveTo>
                    <a:pt x="5060" y="8033"/>
                  </a:moveTo>
                  <a:cubicBezTo>
                    <a:pt x="4585" y="7498"/>
                    <a:pt x="4111" y="6962"/>
                    <a:pt x="3576" y="7140"/>
                  </a:cubicBezTo>
                  <a:cubicBezTo>
                    <a:pt x="3042" y="7319"/>
                    <a:pt x="2449" y="8212"/>
                    <a:pt x="1856" y="9729"/>
                  </a:cubicBezTo>
                  <a:cubicBezTo>
                    <a:pt x="1262" y="11246"/>
                    <a:pt x="669" y="13388"/>
                    <a:pt x="313" y="15352"/>
                  </a:cubicBezTo>
                  <a:cubicBezTo>
                    <a:pt x="-43" y="17316"/>
                    <a:pt x="-162" y="19101"/>
                    <a:pt x="313" y="20172"/>
                  </a:cubicBezTo>
                  <a:cubicBezTo>
                    <a:pt x="787" y="21243"/>
                    <a:pt x="1856" y="21600"/>
                    <a:pt x="2924" y="20618"/>
                  </a:cubicBezTo>
                  <a:cubicBezTo>
                    <a:pt x="3992" y="19636"/>
                    <a:pt x="5060" y="17316"/>
                    <a:pt x="5653" y="15531"/>
                  </a:cubicBezTo>
                  <a:cubicBezTo>
                    <a:pt x="6247" y="13745"/>
                    <a:pt x="6365" y="12496"/>
                    <a:pt x="6187" y="11603"/>
                  </a:cubicBezTo>
                  <a:cubicBezTo>
                    <a:pt x="6009" y="10711"/>
                    <a:pt x="5535" y="10175"/>
                    <a:pt x="5594" y="9729"/>
                  </a:cubicBezTo>
                  <a:cubicBezTo>
                    <a:pt x="5653" y="9283"/>
                    <a:pt x="6247" y="8926"/>
                    <a:pt x="7078" y="8122"/>
                  </a:cubicBezTo>
                  <a:cubicBezTo>
                    <a:pt x="7908" y="7319"/>
                    <a:pt x="8976" y="6069"/>
                    <a:pt x="10045" y="5802"/>
                  </a:cubicBezTo>
                  <a:cubicBezTo>
                    <a:pt x="11113" y="5534"/>
                    <a:pt x="12181" y="6248"/>
                    <a:pt x="12952" y="7855"/>
                  </a:cubicBezTo>
                  <a:cubicBezTo>
                    <a:pt x="13724" y="9461"/>
                    <a:pt x="14198" y="11960"/>
                    <a:pt x="14436" y="13656"/>
                  </a:cubicBezTo>
                  <a:cubicBezTo>
                    <a:pt x="14673" y="15352"/>
                    <a:pt x="14673" y="16245"/>
                    <a:pt x="14376" y="17316"/>
                  </a:cubicBezTo>
                  <a:cubicBezTo>
                    <a:pt x="14080" y="18387"/>
                    <a:pt x="13486" y="19636"/>
                    <a:pt x="13190" y="19636"/>
                  </a:cubicBezTo>
                  <a:cubicBezTo>
                    <a:pt x="12893" y="19636"/>
                    <a:pt x="12893" y="18387"/>
                    <a:pt x="13664" y="15441"/>
                  </a:cubicBezTo>
                  <a:cubicBezTo>
                    <a:pt x="14436" y="12496"/>
                    <a:pt x="15979" y="7855"/>
                    <a:pt x="17403" y="4998"/>
                  </a:cubicBezTo>
                  <a:cubicBezTo>
                    <a:pt x="18827" y="2142"/>
                    <a:pt x="20133" y="1071"/>
                    <a:pt x="214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2047046" y="6321235"/>
              <a:ext cx="1150027" cy="472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15886"/>
                  </a:moveTo>
                  <a:cubicBezTo>
                    <a:pt x="240" y="15886"/>
                    <a:pt x="480" y="15886"/>
                    <a:pt x="696" y="15713"/>
                  </a:cubicBezTo>
                  <a:cubicBezTo>
                    <a:pt x="912" y="15540"/>
                    <a:pt x="1104" y="15193"/>
                    <a:pt x="1272" y="14731"/>
                  </a:cubicBezTo>
                  <a:cubicBezTo>
                    <a:pt x="1440" y="14269"/>
                    <a:pt x="1584" y="13691"/>
                    <a:pt x="1536" y="13576"/>
                  </a:cubicBezTo>
                  <a:cubicBezTo>
                    <a:pt x="1488" y="13460"/>
                    <a:pt x="1248" y="13807"/>
                    <a:pt x="1008" y="14847"/>
                  </a:cubicBezTo>
                  <a:cubicBezTo>
                    <a:pt x="768" y="15886"/>
                    <a:pt x="528" y="17619"/>
                    <a:pt x="432" y="18774"/>
                  </a:cubicBezTo>
                  <a:cubicBezTo>
                    <a:pt x="336" y="19929"/>
                    <a:pt x="384" y="20506"/>
                    <a:pt x="528" y="20911"/>
                  </a:cubicBezTo>
                  <a:cubicBezTo>
                    <a:pt x="672" y="21315"/>
                    <a:pt x="912" y="21546"/>
                    <a:pt x="1392" y="21199"/>
                  </a:cubicBezTo>
                  <a:cubicBezTo>
                    <a:pt x="1872" y="20853"/>
                    <a:pt x="2592" y="19929"/>
                    <a:pt x="3192" y="18081"/>
                  </a:cubicBezTo>
                  <a:cubicBezTo>
                    <a:pt x="3792" y="16233"/>
                    <a:pt x="4272" y="13460"/>
                    <a:pt x="4584" y="11324"/>
                  </a:cubicBezTo>
                  <a:cubicBezTo>
                    <a:pt x="4896" y="9187"/>
                    <a:pt x="5040" y="7685"/>
                    <a:pt x="5112" y="6645"/>
                  </a:cubicBezTo>
                  <a:cubicBezTo>
                    <a:pt x="5184" y="5606"/>
                    <a:pt x="5184" y="5028"/>
                    <a:pt x="5160" y="5086"/>
                  </a:cubicBezTo>
                  <a:cubicBezTo>
                    <a:pt x="5136" y="5144"/>
                    <a:pt x="5088" y="5837"/>
                    <a:pt x="5016" y="7916"/>
                  </a:cubicBezTo>
                  <a:cubicBezTo>
                    <a:pt x="4944" y="9995"/>
                    <a:pt x="4848" y="13460"/>
                    <a:pt x="4848" y="15540"/>
                  </a:cubicBezTo>
                  <a:cubicBezTo>
                    <a:pt x="4848" y="17619"/>
                    <a:pt x="4944" y="18312"/>
                    <a:pt x="5112" y="18774"/>
                  </a:cubicBezTo>
                  <a:cubicBezTo>
                    <a:pt x="5280" y="19236"/>
                    <a:pt x="5520" y="19467"/>
                    <a:pt x="5736" y="19409"/>
                  </a:cubicBezTo>
                  <a:cubicBezTo>
                    <a:pt x="5952" y="19351"/>
                    <a:pt x="6144" y="19005"/>
                    <a:pt x="6288" y="18485"/>
                  </a:cubicBezTo>
                  <a:cubicBezTo>
                    <a:pt x="6432" y="17965"/>
                    <a:pt x="6528" y="17272"/>
                    <a:pt x="6600" y="16637"/>
                  </a:cubicBezTo>
                  <a:cubicBezTo>
                    <a:pt x="6672" y="16002"/>
                    <a:pt x="6720" y="15424"/>
                    <a:pt x="6624" y="15078"/>
                  </a:cubicBezTo>
                  <a:cubicBezTo>
                    <a:pt x="6528" y="14731"/>
                    <a:pt x="6288" y="14616"/>
                    <a:pt x="6096" y="14789"/>
                  </a:cubicBezTo>
                  <a:cubicBezTo>
                    <a:pt x="5904" y="14962"/>
                    <a:pt x="5760" y="15424"/>
                    <a:pt x="5664" y="16002"/>
                  </a:cubicBezTo>
                  <a:cubicBezTo>
                    <a:pt x="5568" y="16579"/>
                    <a:pt x="5520" y="17272"/>
                    <a:pt x="5520" y="17908"/>
                  </a:cubicBezTo>
                  <a:cubicBezTo>
                    <a:pt x="5520" y="18543"/>
                    <a:pt x="5568" y="19120"/>
                    <a:pt x="5712" y="19467"/>
                  </a:cubicBezTo>
                  <a:cubicBezTo>
                    <a:pt x="5856" y="19813"/>
                    <a:pt x="6096" y="19929"/>
                    <a:pt x="6408" y="19582"/>
                  </a:cubicBezTo>
                  <a:cubicBezTo>
                    <a:pt x="6720" y="19236"/>
                    <a:pt x="7104" y="18427"/>
                    <a:pt x="7368" y="17792"/>
                  </a:cubicBezTo>
                  <a:cubicBezTo>
                    <a:pt x="7632" y="17157"/>
                    <a:pt x="7776" y="16695"/>
                    <a:pt x="7944" y="16290"/>
                  </a:cubicBezTo>
                  <a:cubicBezTo>
                    <a:pt x="8112" y="15886"/>
                    <a:pt x="8304" y="15540"/>
                    <a:pt x="8376" y="15886"/>
                  </a:cubicBezTo>
                  <a:cubicBezTo>
                    <a:pt x="8448" y="16233"/>
                    <a:pt x="8400" y="17272"/>
                    <a:pt x="8376" y="18081"/>
                  </a:cubicBezTo>
                  <a:cubicBezTo>
                    <a:pt x="8352" y="18889"/>
                    <a:pt x="8352" y="19467"/>
                    <a:pt x="8424" y="19409"/>
                  </a:cubicBezTo>
                  <a:cubicBezTo>
                    <a:pt x="8496" y="19351"/>
                    <a:pt x="8640" y="18658"/>
                    <a:pt x="8856" y="17792"/>
                  </a:cubicBezTo>
                  <a:cubicBezTo>
                    <a:pt x="9072" y="16926"/>
                    <a:pt x="9360" y="15886"/>
                    <a:pt x="9576" y="15135"/>
                  </a:cubicBezTo>
                  <a:cubicBezTo>
                    <a:pt x="9792" y="14385"/>
                    <a:pt x="9936" y="13922"/>
                    <a:pt x="10104" y="13865"/>
                  </a:cubicBezTo>
                  <a:cubicBezTo>
                    <a:pt x="10272" y="13807"/>
                    <a:pt x="10464" y="14153"/>
                    <a:pt x="10560" y="14616"/>
                  </a:cubicBezTo>
                  <a:cubicBezTo>
                    <a:pt x="10656" y="15078"/>
                    <a:pt x="10656" y="15655"/>
                    <a:pt x="10728" y="15713"/>
                  </a:cubicBezTo>
                  <a:cubicBezTo>
                    <a:pt x="10800" y="15771"/>
                    <a:pt x="10944" y="15309"/>
                    <a:pt x="11088" y="14847"/>
                  </a:cubicBezTo>
                  <a:cubicBezTo>
                    <a:pt x="11232" y="14385"/>
                    <a:pt x="11376" y="13922"/>
                    <a:pt x="11568" y="13749"/>
                  </a:cubicBezTo>
                  <a:cubicBezTo>
                    <a:pt x="11760" y="13576"/>
                    <a:pt x="12000" y="13691"/>
                    <a:pt x="12144" y="14038"/>
                  </a:cubicBezTo>
                  <a:cubicBezTo>
                    <a:pt x="12288" y="14385"/>
                    <a:pt x="12336" y="14962"/>
                    <a:pt x="12408" y="15540"/>
                  </a:cubicBezTo>
                  <a:cubicBezTo>
                    <a:pt x="12480" y="16117"/>
                    <a:pt x="12576" y="16695"/>
                    <a:pt x="12744" y="16926"/>
                  </a:cubicBezTo>
                  <a:cubicBezTo>
                    <a:pt x="12912" y="17157"/>
                    <a:pt x="13152" y="17041"/>
                    <a:pt x="13416" y="16637"/>
                  </a:cubicBezTo>
                  <a:cubicBezTo>
                    <a:pt x="13680" y="16233"/>
                    <a:pt x="13968" y="15540"/>
                    <a:pt x="14160" y="14673"/>
                  </a:cubicBezTo>
                  <a:cubicBezTo>
                    <a:pt x="14352" y="13807"/>
                    <a:pt x="14448" y="12767"/>
                    <a:pt x="14400" y="12421"/>
                  </a:cubicBezTo>
                  <a:cubicBezTo>
                    <a:pt x="14352" y="12074"/>
                    <a:pt x="14160" y="12421"/>
                    <a:pt x="13992" y="12825"/>
                  </a:cubicBezTo>
                  <a:cubicBezTo>
                    <a:pt x="13824" y="13229"/>
                    <a:pt x="13680" y="13691"/>
                    <a:pt x="13608" y="14211"/>
                  </a:cubicBezTo>
                  <a:cubicBezTo>
                    <a:pt x="13536" y="14731"/>
                    <a:pt x="13536" y="15309"/>
                    <a:pt x="13584" y="15886"/>
                  </a:cubicBezTo>
                  <a:cubicBezTo>
                    <a:pt x="13632" y="16464"/>
                    <a:pt x="13728" y="17041"/>
                    <a:pt x="13896" y="17214"/>
                  </a:cubicBezTo>
                  <a:cubicBezTo>
                    <a:pt x="14064" y="17388"/>
                    <a:pt x="14304" y="17157"/>
                    <a:pt x="14520" y="16868"/>
                  </a:cubicBezTo>
                  <a:cubicBezTo>
                    <a:pt x="14736" y="16579"/>
                    <a:pt x="14928" y="16233"/>
                    <a:pt x="15120" y="15886"/>
                  </a:cubicBezTo>
                  <a:cubicBezTo>
                    <a:pt x="15312" y="15540"/>
                    <a:pt x="15504" y="15193"/>
                    <a:pt x="15624" y="15482"/>
                  </a:cubicBezTo>
                  <a:cubicBezTo>
                    <a:pt x="15744" y="15771"/>
                    <a:pt x="15792" y="16695"/>
                    <a:pt x="15864" y="16810"/>
                  </a:cubicBezTo>
                  <a:cubicBezTo>
                    <a:pt x="15936" y="16926"/>
                    <a:pt x="16032" y="16233"/>
                    <a:pt x="16128" y="15597"/>
                  </a:cubicBezTo>
                  <a:cubicBezTo>
                    <a:pt x="16224" y="14962"/>
                    <a:pt x="16320" y="14385"/>
                    <a:pt x="16488" y="13980"/>
                  </a:cubicBezTo>
                  <a:cubicBezTo>
                    <a:pt x="16656" y="13576"/>
                    <a:pt x="16896" y="13345"/>
                    <a:pt x="17088" y="13460"/>
                  </a:cubicBezTo>
                  <a:cubicBezTo>
                    <a:pt x="17280" y="13576"/>
                    <a:pt x="17424" y="14038"/>
                    <a:pt x="17520" y="14673"/>
                  </a:cubicBezTo>
                  <a:cubicBezTo>
                    <a:pt x="17616" y="15309"/>
                    <a:pt x="17664" y="16117"/>
                    <a:pt x="17808" y="16117"/>
                  </a:cubicBezTo>
                  <a:cubicBezTo>
                    <a:pt x="17952" y="16117"/>
                    <a:pt x="18192" y="15309"/>
                    <a:pt x="18504" y="13114"/>
                  </a:cubicBezTo>
                  <a:cubicBezTo>
                    <a:pt x="18816" y="10919"/>
                    <a:pt x="19200" y="7339"/>
                    <a:pt x="19440" y="5202"/>
                  </a:cubicBezTo>
                  <a:cubicBezTo>
                    <a:pt x="19680" y="3065"/>
                    <a:pt x="19776" y="2372"/>
                    <a:pt x="19968" y="1621"/>
                  </a:cubicBezTo>
                  <a:cubicBezTo>
                    <a:pt x="20160" y="870"/>
                    <a:pt x="20448" y="62"/>
                    <a:pt x="20592" y="4"/>
                  </a:cubicBezTo>
                  <a:cubicBezTo>
                    <a:pt x="20736" y="-54"/>
                    <a:pt x="20736" y="639"/>
                    <a:pt x="20592" y="2487"/>
                  </a:cubicBezTo>
                  <a:cubicBezTo>
                    <a:pt x="20448" y="4335"/>
                    <a:pt x="20160" y="7339"/>
                    <a:pt x="19944" y="9937"/>
                  </a:cubicBezTo>
                  <a:cubicBezTo>
                    <a:pt x="19728" y="12536"/>
                    <a:pt x="19584" y="14731"/>
                    <a:pt x="19512" y="16175"/>
                  </a:cubicBezTo>
                  <a:cubicBezTo>
                    <a:pt x="19440" y="17619"/>
                    <a:pt x="19440" y="18312"/>
                    <a:pt x="19560" y="18601"/>
                  </a:cubicBezTo>
                  <a:cubicBezTo>
                    <a:pt x="19680" y="18889"/>
                    <a:pt x="19920" y="18774"/>
                    <a:pt x="20280" y="17850"/>
                  </a:cubicBezTo>
                  <a:cubicBezTo>
                    <a:pt x="20640" y="16926"/>
                    <a:pt x="21120" y="15193"/>
                    <a:pt x="21360" y="13807"/>
                  </a:cubicBezTo>
                  <a:cubicBezTo>
                    <a:pt x="21600" y="12421"/>
                    <a:pt x="21600" y="11381"/>
                    <a:pt x="21600" y="10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3066735" y="6527035"/>
              <a:ext cx="191672" cy="3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8" fill="norm" stroke="1" extrusionOk="0">
                  <a:moveTo>
                    <a:pt x="8640" y="0"/>
                  </a:moveTo>
                  <a:cubicBezTo>
                    <a:pt x="6912" y="1440"/>
                    <a:pt x="5184" y="2880"/>
                    <a:pt x="3456" y="6480"/>
                  </a:cubicBezTo>
                  <a:cubicBezTo>
                    <a:pt x="1728" y="10080"/>
                    <a:pt x="0" y="15840"/>
                    <a:pt x="0" y="18720"/>
                  </a:cubicBezTo>
                  <a:cubicBezTo>
                    <a:pt x="0" y="21600"/>
                    <a:pt x="1728" y="21600"/>
                    <a:pt x="5616" y="18000"/>
                  </a:cubicBezTo>
                  <a:cubicBezTo>
                    <a:pt x="9504" y="14400"/>
                    <a:pt x="15552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3727229" y="6428509"/>
              <a:ext cx="259528" cy="259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505" fill="norm" stroke="1" extrusionOk="0">
                  <a:moveTo>
                    <a:pt x="21505" y="1811"/>
                  </a:moveTo>
                  <a:cubicBezTo>
                    <a:pt x="20870" y="964"/>
                    <a:pt x="20234" y="117"/>
                    <a:pt x="19493" y="11"/>
                  </a:cubicBezTo>
                  <a:cubicBezTo>
                    <a:pt x="18752" y="-95"/>
                    <a:pt x="17905" y="540"/>
                    <a:pt x="15364" y="2234"/>
                  </a:cubicBezTo>
                  <a:cubicBezTo>
                    <a:pt x="12823" y="3929"/>
                    <a:pt x="8587" y="6681"/>
                    <a:pt x="6046" y="8481"/>
                  </a:cubicBezTo>
                  <a:cubicBezTo>
                    <a:pt x="3505" y="10281"/>
                    <a:pt x="2658" y="11129"/>
                    <a:pt x="1811" y="11870"/>
                  </a:cubicBezTo>
                  <a:cubicBezTo>
                    <a:pt x="964" y="12611"/>
                    <a:pt x="117" y="13246"/>
                    <a:pt x="11" y="13987"/>
                  </a:cubicBezTo>
                  <a:cubicBezTo>
                    <a:pt x="-95" y="14729"/>
                    <a:pt x="540" y="15576"/>
                    <a:pt x="2976" y="16740"/>
                  </a:cubicBezTo>
                  <a:cubicBezTo>
                    <a:pt x="5411" y="17905"/>
                    <a:pt x="9646" y="19387"/>
                    <a:pt x="12399" y="20234"/>
                  </a:cubicBezTo>
                  <a:cubicBezTo>
                    <a:pt x="15152" y="21081"/>
                    <a:pt x="16423" y="21293"/>
                    <a:pt x="17058" y="21399"/>
                  </a:cubicBezTo>
                  <a:cubicBezTo>
                    <a:pt x="17693" y="21505"/>
                    <a:pt x="17693" y="21505"/>
                    <a:pt x="17693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4581954" y="6378707"/>
              <a:ext cx="286489" cy="34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445" fill="norm" stroke="1" extrusionOk="0">
                  <a:moveTo>
                    <a:pt x="15120" y="2585"/>
                  </a:moveTo>
                  <a:cubicBezTo>
                    <a:pt x="15502" y="1779"/>
                    <a:pt x="15885" y="973"/>
                    <a:pt x="15598" y="490"/>
                  </a:cubicBezTo>
                  <a:cubicBezTo>
                    <a:pt x="15311" y="6"/>
                    <a:pt x="14355" y="-155"/>
                    <a:pt x="12922" y="167"/>
                  </a:cubicBezTo>
                  <a:cubicBezTo>
                    <a:pt x="11488" y="490"/>
                    <a:pt x="9577" y="1296"/>
                    <a:pt x="7378" y="3552"/>
                  </a:cubicBezTo>
                  <a:cubicBezTo>
                    <a:pt x="5180" y="5809"/>
                    <a:pt x="2695" y="9517"/>
                    <a:pt x="1357" y="12579"/>
                  </a:cubicBezTo>
                  <a:cubicBezTo>
                    <a:pt x="19" y="15642"/>
                    <a:pt x="-172" y="18060"/>
                    <a:pt x="115" y="19511"/>
                  </a:cubicBezTo>
                  <a:cubicBezTo>
                    <a:pt x="401" y="20961"/>
                    <a:pt x="1166" y="21445"/>
                    <a:pt x="2791" y="21445"/>
                  </a:cubicBezTo>
                  <a:cubicBezTo>
                    <a:pt x="4416" y="21445"/>
                    <a:pt x="6901" y="20961"/>
                    <a:pt x="9481" y="19269"/>
                  </a:cubicBezTo>
                  <a:cubicBezTo>
                    <a:pt x="12062" y="17576"/>
                    <a:pt x="14738" y="14675"/>
                    <a:pt x="15885" y="11612"/>
                  </a:cubicBezTo>
                  <a:cubicBezTo>
                    <a:pt x="17032" y="8549"/>
                    <a:pt x="16649" y="5326"/>
                    <a:pt x="16076" y="3391"/>
                  </a:cubicBezTo>
                  <a:cubicBezTo>
                    <a:pt x="15502" y="1457"/>
                    <a:pt x="14738" y="812"/>
                    <a:pt x="13495" y="490"/>
                  </a:cubicBezTo>
                  <a:cubicBezTo>
                    <a:pt x="12253" y="167"/>
                    <a:pt x="10532" y="167"/>
                    <a:pt x="9290" y="490"/>
                  </a:cubicBezTo>
                  <a:cubicBezTo>
                    <a:pt x="8047" y="812"/>
                    <a:pt x="7283" y="1457"/>
                    <a:pt x="6709" y="2746"/>
                  </a:cubicBezTo>
                  <a:cubicBezTo>
                    <a:pt x="6136" y="4036"/>
                    <a:pt x="5754" y="5970"/>
                    <a:pt x="6709" y="8469"/>
                  </a:cubicBezTo>
                  <a:cubicBezTo>
                    <a:pt x="7665" y="10967"/>
                    <a:pt x="9959" y="14030"/>
                    <a:pt x="12157" y="16045"/>
                  </a:cubicBezTo>
                  <a:cubicBezTo>
                    <a:pt x="14355" y="18060"/>
                    <a:pt x="16458" y="19027"/>
                    <a:pt x="17987" y="19349"/>
                  </a:cubicBezTo>
                  <a:cubicBezTo>
                    <a:pt x="19517" y="19672"/>
                    <a:pt x="20472" y="19349"/>
                    <a:pt x="21428" y="19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4899110" y="6672706"/>
              <a:ext cx="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5351453" y="6527035"/>
              <a:ext cx="25300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91" y="17100"/>
                    <a:pt x="11782" y="12600"/>
                    <a:pt x="15382" y="9000"/>
                  </a:cubicBezTo>
                  <a:cubicBezTo>
                    <a:pt x="18982" y="5400"/>
                    <a:pt x="20291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5948610" y="6323756"/>
              <a:ext cx="261530" cy="210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81" fill="norm" stroke="1" extrusionOk="0">
                  <a:moveTo>
                    <a:pt x="18762" y="1963"/>
                  </a:moveTo>
                  <a:cubicBezTo>
                    <a:pt x="19385" y="922"/>
                    <a:pt x="20008" y="-119"/>
                    <a:pt x="20216" y="11"/>
                  </a:cubicBezTo>
                  <a:cubicBezTo>
                    <a:pt x="20423" y="141"/>
                    <a:pt x="20216" y="1442"/>
                    <a:pt x="18346" y="4826"/>
                  </a:cubicBezTo>
                  <a:cubicBezTo>
                    <a:pt x="16477" y="8209"/>
                    <a:pt x="12946" y="13674"/>
                    <a:pt x="10142" y="16797"/>
                  </a:cubicBezTo>
                  <a:cubicBezTo>
                    <a:pt x="7339" y="19920"/>
                    <a:pt x="5262" y="20700"/>
                    <a:pt x="3704" y="20700"/>
                  </a:cubicBezTo>
                  <a:cubicBezTo>
                    <a:pt x="2146" y="20700"/>
                    <a:pt x="1108" y="19920"/>
                    <a:pt x="485" y="18618"/>
                  </a:cubicBezTo>
                  <a:cubicBezTo>
                    <a:pt x="-138" y="17317"/>
                    <a:pt x="-346" y="15495"/>
                    <a:pt x="1004" y="13934"/>
                  </a:cubicBezTo>
                  <a:cubicBezTo>
                    <a:pt x="2354" y="12373"/>
                    <a:pt x="5262" y="11071"/>
                    <a:pt x="8377" y="11982"/>
                  </a:cubicBezTo>
                  <a:cubicBezTo>
                    <a:pt x="11492" y="12893"/>
                    <a:pt x="14816" y="16016"/>
                    <a:pt x="16996" y="17968"/>
                  </a:cubicBezTo>
                  <a:cubicBezTo>
                    <a:pt x="19177" y="19920"/>
                    <a:pt x="20216" y="20700"/>
                    <a:pt x="21254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6279141" y="6496368"/>
              <a:ext cx="30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6777486" y="6266363"/>
              <a:ext cx="92002" cy="31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fill="norm" stroke="1" extrusionOk="0">
                  <a:moveTo>
                    <a:pt x="21600" y="0"/>
                  </a:moveTo>
                  <a:cubicBezTo>
                    <a:pt x="16800" y="5268"/>
                    <a:pt x="12000" y="10537"/>
                    <a:pt x="9300" y="13610"/>
                  </a:cubicBezTo>
                  <a:cubicBezTo>
                    <a:pt x="6600" y="16683"/>
                    <a:pt x="6000" y="17561"/>
                    <a:pt x="5400" y="18615"/>
                  </a:cubicBezTo>
                  <a:cubicBezTo>
                    <a:pt x="4800" y="19668"/>
                    <a:pt x="4200" y="20898"/>
                    <a:pt x="3300" y="21249"/>
                  </a:cubicBezTo>
                  <a:cubicBezTo>
                    <a:pt x="2400" y="21600"/>
                    <a:pt x="1200" y="21073"/>
                    <a:pt x="0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6688297" y="6257222"/>
              <a:ext cx="242526" cy="10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372" fill="norm" stroke="1" extrusionOk="0">
                  <a:moveTo>
                    <a:pt x="1102" y="21372"/>
                  </a:moveTo>
                  <a:cubicBezTo>
                    <a:pt x="427" y="16512"/>
                    <a:pt x="-248" y="11652"/>
                    <a:pt x="90" y="8682"/>
                  </a:cubicBezTo>
                  <a:cubicBezTo>
                    <a:pt x="427" y="5712"/>
                    <a:pt x="1777" y="4632"/>
                    <a:pt x="4927" y="3282"/>
                  </a:cubicBezTo>
                  <a:cubicBezTo>
                    <a:pt x="8077" y="1932"/>
                    <a:pt x="13027" y="312"/>
                    <a:pt x="16065" y="42"/>
                  </a:cubicBezTo>
                  <a:cubicBezTo>
                    <a:pt x="19102" y="-228"/>
                    <a:pt x="20227" y="852"/>
                    <a:pt x="20790" y="2202"/>
                  </a:cubicBezTo>
                  <a:cubicBezTo>
                    <a:pt x="21352" y="3552"/>
                    <a:pt x="21352" y="5172"/>
                    <a:pt x="21352" y="6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6659751" y="6557703"/>
              <a:ext cx="294073" cy="4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0709" fill="norm" stroke="1" extrusionOk="0">
                  <a:moveTo>
                    <a:pt x="199" y="0"/>
                  </a:moveTo>
                  <a:cubicBezTo>
                    <a:pt x="13" y="6480"/>
                    <a:pt x="-173" y="12960"/>
                    <a:pt x="293" y="16740"/>
                  </a:cubicBezTo>
                  <a:cubicBezTo>
                    <a:pt x="758" y="20520"/>
                    <a:pt x="1875" y="21600"/>
                    <a:pt x="4575" y="19980"/>
                  </a:cubicBezTo>
                  <a:cubicBezTo>
                    <a:pt x="7275" y="18360"/>
                    <a:pt x="11558" y="14040"/>
                    <a:pt x="14630" y="10800"/>
                  </a:cubicBezTo>
                  <a:cubicBezTo>
                    <a:pt x="17703" y="7560"/>
                    <a:pt x="19565" y="5400"/>
                    <a:pt x="21427" y="3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7031748" y="6301256"/>
              <a:ext cx="208982" cy="356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347" fill="norm" stroke="1" extrusionOk="0">
                  <a:moveTo>
                    <a:pt x="20952" y="4343"/>
                  </a:moveTo>
                  <a:cubicBezTo>
                    <a:pt x="21212" y="3577"/>
                    <a:pt x="21472" y="2811"/>
                    <a:pt x="21082" y="2198"/>
                  </a:cubicBezTo>
                  <a:cubicBezTo>
                    <a:pt x="20691" y="1585"/>
                    <a:pt x="19650" y="1126"/>
                    <a:pt x="17438" y="1202"/>
                  </a:cubicBezTo>
                  <a:cubicBezTo>
                    <a:pt x="15226" y="1279"/>
                    <a:pt x="11843" y="1892"/>
                    <a:pt x="8720" y="3960"/>
                  </a:cubicBezTo>
                  <a:cubicBezTo>
                    <a:pt x="5597" y="6028"/>
                    <a:pt x="2735" y="9551"/>
                    <a:pt x="1303" y="11696"/>
                  </a:cubicBezTo>
                  <a:cubicBezTo>
                    <a:pt x="-128" y="13841"/>
                    <a:pt x="-128" y="14607"/>
                    <a:pt x="132" y="15373"/>
                  </a:cubicBezTo>
                  <a:cubicBezTo>
                    <a:pt x="392" y="16139"/>
                    <a:pt x="913" y="16904"/>
                    <a:pt x="3645" y="16675"/>
                  </a:cubicBezTo>
                  <a:cubicBezTo>
                    <a:pt x="6378" y="16445"/>
                    <a:pt x="11323" y="15219"/>
                    <a:pt x="14706" y="12768"/>
                  </a:cubicBezTo>
                  <a:cubicBezTo>
                    <a:pt x="18089" y="10317"/>
                    <a:pt x="19911" y="6641"/>
                    <a:pt x="19911" y="4190"/>
                  </a:cubicBezTo>
                  <a:cubicBezTo>
                    <a:pt x="19911" y="1738"/>
                    <a:pt x="18089" y="513"/>
                    <a:pt x="15747" y="130"/>
                  </a:cubicBezTo>
                  <a:cubicBezTo>
                    <a:pt x="13405" y="-253"/>
                    <a:pt x="10542" y="207"/>
                    <a:pt x="8980" y="1585"/>
                  </a:cubicBezTo>
                  <a:cubicBezTo>
                    <a:pt x="7419" y="2964"/>
                    <a:pt x="7159" y="5262"/>
                    <a:pt x="8720" y="7560"/>
                  </a:cubicBezTo>
                  <a:cubicBezTo>
                    <a:pt x="10282" y="9858"/>
                    <a:pt x="13665" y="12156"/>
                    <a:pt x="16007" y="14070"/>
                  </a:cubicBezTo>
                  <a:cubicBezTo>
                    <a:pt x="18349" y="15985"/>
                    <a:pt x="19650" y="17517"/>
                    <a:pt x="20041" y="18666"/>
                  </a:cubicBezTo>
                  <a:cubicBezTo>
                    <a:pt x="20431" y="19815"/>
                    <a:pt x="19911" y="20581"/>
                    <a:pt x="19000" y="20964"/>
                  </a:cubicBezTo>
                  <a:cubicBezTo>
                    <a:pt x="18089" y="21347"/>
                    <a:pt x="16788" y="21347"/>
                    <a:pt x="15486" y="21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7312703" y="6312354"/>
              <a:ext cx="188506" cy="345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442" fill="norm" stroke="1" extrusionOk="0">
                  <a:moveTo>
                    <a:pt x="8805" y="3813"/>
                  </a:moveTo>
                  <a:cubicBezTo>
                    <a:pt x="7077" y="7624"/>
                    <a:pt x="5349" y="11436"/>
                    <a:pt x="4197" y="13977"/>
                  </a:cubicBezTo>
                  <a:cubicBezTo>
                    <a:pt x="3045" y="16518"/>
                    <a:pt x="2469" y="17789"/>
                    <a:pt x="1749" y="18821"/>
                  </a:cubicBezTo>
                  <a:cubicBezTo>
                    <a:pt x="1029" y="19854"/>
                    <a:pt x="165" y="20648"/>
                    <a:pt x="21" y="20568"/>
                  </a:cubicBezTo>
                  <a:cubicBezTo>
                    <a:pt x="-123" y="20489"/>
                    <a:pt x="453" y="19536"/>
                    <a:pt x="2757" y="16439"/>
                  </a:cubicBezTo>
                  <a:cubicBezTo>
                    <a:pt x="5061" y="13342"/>
                    <a:pt x="9093" y="8101"/>
                    <a:pt x="11685" y="5083"/>
                  </a:cubicBezTo>
                  <a:cubicBezTo>
                    <a:pt x="14277" y="2066"/>
                    <a:pt x="15429" y="1271"/>
                    <a:pt x="16725" y="716"/>
                  </a:cubicBezTo>
                  <a:cubicBezTo>
                    <a:pt x="18021" y="160"/>
                    <a:pt x="19461" y="-158"/>
                    <a:pt x="20325" y="80"/>
                  </a:cubicBezTo>
                  <a:cubicBezTo>
                    <a:pt x="21189" y="318"/>
                    <a:pt x="21477" y="1113"/>
                    <a:pt x="21045" y="2224"/>
                  </a:cubicBezTo>
                  <a:cubicBezTo>
                    <a:pt x="20613" y="3336"/>
                    <a:pt x="19461" y="4766"/>
                    <a:pt x="17013" y="6195"/>
                  </a:cubicBezTo>
                  <a:cubicBezTo>
                    <a:pt x="14565" y="7624"/>
                    <a:pt x="10821" y="9054"/>
                    <a:pt x="8373" y="10007"/>
                  </a:cubicBezTo>
                  <a:cubicBezTo>
                    <a:pt x="5925" y="10960"/>
                    <a:pt x="4773" y="11436"/>
                    <a:pt x="4341" y="12071"/>
                  </a:cubicBezTo>
                  <a:cubicBezTo>
                    <a:pt x="3909" y="12707"/>
                    <a:pt x="4197" y="13501"/>
                    <a:pt x="6933" y="15089"/>
                  </a:cubicBezTo>
                  <a:cubicBezTo>
                    <a:pt x="9669" y="16677"/>
                    <a:pt x="14853" y="19060"/>
                    <a:pt x="20037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3036842" y="7293720"/>
              <a:ext cx="252233" cy="210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93" fill="norm" stroke="1" extrusionOk="0">
                  <a:moveTo>
                    <a:pt x="589" y="13272"/>
                  </a:moveTo>
                  <a:cubicBezTo>
                    <a:pt x="807" y="11971"/>
                    <a:pt x="1025" y="10670"/>
                    <a:pt x="916" y="10800"/>
                  </a:cubicBezTo>
                  <a:cubicBezTo>
                    <a:pt x="807" y="10930"/>
                    <a:pt x="370" y="12492"/>
                    <a:pt x="152" y="14053"/>
                  </a:cubicBezTo>
                  <a:cubicBezTo>
                    <a:pt x="-66" y="15614"/>
                    <a:pt x="-66" y="17176"/>
                    <a:pt x="261" y="18477"/>
                  </a:cubicBezTo>
                  <a:cubicBezTo>
                    <a:pt x="589" y="19778"/>
                    <a:pt x="1243" y="20819"/>
                    <a:pt x="2116" y="21210"/>
                  </a:cubicBezTo>
                  <a:cubicBezTo>
                    <a:pt x="2989" y="21600"/>
                    <a:pt x="4079" y="21340"/>
                    <a:pt x="5061" y="20689"/>
                  </a:cubicBezTo>
                  <a:cubicBezTo>
                    <a:pt x="6043" y="20039"/>
                    <a:pt x="6916" y="18998"/>
                    <a:pt x="7570" y="17827"/>
                  </a:cubicBezTo>
                  <a:cubicBezTo>
                    <a:pt x="8225" y="16655"/>
                    <a:pt x="8661" y="15354"/>
                    <a:pt x="8770" y="15354"/>
                  </a:cubicBezTo>
                  <a:cubicBezTo>
                    <a:pt x="8879" y="15354"/>
                    <a:pt x="8661" y="16655"/>
                    <a:pt x="9098" y="17306"/>
                  </a:cubicBezTo>
                  <a:cubicBezTo>
                    <a:pt x="9534" y="17957"/>
                    <a:pt x="10625" y="17957"/>
                    <a:pt x="12589" y="15745"/>
                  </a:cubicBezTo>
                  <a:cubicBezTo>
                    <a:pt x="14552" y="13533"/>
                    <a:pt x="17389" y="9108"/>
                    <a:pt x="19025" y="6116"/>
                  </a:cubicBezTo>
                  <a:cubicBezTo>
                    <a:pt x="20661" y="3123"/>
                    <a:pt x="21098" y="1561"/>
                    <a:pt x="215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3312642" y="7155716"/>
              <a:ext cx="727783" cy="30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600" fill="norm" stroke="1" extrusionOk="0">
                  <a:moveTo>
                    <a:pt x="665" y="0"/>
                  </a:moveTo>
                  <a:cubicBezTo>
                    <a:pt x="665" y="5125"/>
                    <a:pt x="665" y="10251"/>
                    <a:pt x="589" y="13546"/>
                  </a:cubicBezTo>
                  <a:cubicBezTo>
                    <a:pt x="514" y="16841"/>
                    <a:pt x="362" y="18305"/>
                    <a:pt x="248" y="19495"/>
                  </a:cubicBezTo>
                  <a:cubicBezTo>
                    <a:pt x="135" y="20685"/>
                    <a:pt x="59" y="21600"/>
                    <a:pt x="21" y="21600"/>
                  </a:cubicBezTo>
                  <a:cubicBezTo>
                    <a:pt x="-17" y="21600"/>
                    <a:pt x="-17" y="20685"/>
                    <a:pt x="135" y="19220"/>
                  </a:cubicBezTo>
                  <a:cubicBezTo>
                    <a:pt x="286" y="17756"/>
                    <a:pt x="589" y="15742"/>
                    <a:pt x="892" y="14461"/>
                  </a:cubicBezTo>
                  <a:cubicBezTo>
                    <a:pt x="1196" y="13180"/>
                    <a:pt x="1499" y="12631"/>
                    <a:pt x="1688" y="12814"/>
                  </a:cubicBezTo>
                  <a:cubicBezTo>
                    <a:pt x="1878" y="12997"/>
                    <a:pt x="1954" y="13912"/>
                    <a:pt x="2105" y="14827"/>
                  </a:cubicBezTo>
                  <a:cubicBezTo>
                    <a:pt x="2257" y="15742"/>
                    <a:pt x="2484" y="16658"/>
                    <a:pt x="2787" y="17207"/>
                  </a:cubicBezTo>
                  <a:cubicBezTo>
                    <a:pt x="3090" y="17756"/>
                    <a:pt x="3469" y="17939"/>
                    <a:pt x="4000" y="17573"/>
                  </a:cubicBezTo>
                  <a:cubicBezTo>
                    <a:pt x="4530" y="17207"/>
                    <a:pt x="5212" y="16292"/>
                    <a:pt x="5629" y="15193"/>
                  </a:cubicBezTo>
                  <a:cubicBezTo>
                    <a:pt x="6046" y="14095"/>
                    <a:pt x="6198" y="12814"/>
                    <a:pt x="6046" y="12264"/>
                  </a:cubicBezTo>
                  <a:cubicBezTo>
                    <a:pt x="5895" y="11715"/>
                    <a:pt x="5440" y="11898"/>
                    <a:pt x="5137" y="12447"/>
                  </a:cubicBezTo>
                  <a:cubicBezTo>
                    <a:pt x="4834" y="12997"/>
                    <a:pt x="4682" y="13912"/>
                    <a:pt x="4568" y="14827"/>
                  </a:cubicBezTo>
                  <a:cubicBezTo>
                    <a:pt x="4455" y="15742"/>
                    <a:pt x="4379" y="16658"/>
                    <a:pt x="4379" y="17573"/>
                  </a:cubicBezTo>
                  <a:cubicBezTo>
                    <a:pt x="4379" y="18488"/>
                    <a:pt x="4455" y="19403"/>
                    <a:pt x="4682" y="19953"/>
                  </a:cubicBezTo>
                  <a:cubicBezTo>
                    <a:pt x="4909" y="20502"/>
                    <a:pt x="5288" y="20685"/>
                    <a:pt x="5895" y="20044"/>
                  </a:cubicBezTo>
                  <a:cubicBezTo>
                    <a:pt x="6501" y="19403"/>
                    <a:pt x="7335" y="17939"/>
                    <a:pt x="7979" y="16200"/>
                  </a:cubicBezTo>
                  <a:cubicBezTo>
                    <a:pt x="8623" y="14461"/>
                    <a:pt x="9078" y="12447"/>
                    <a:pt x="9457" y="10983"/>
                  </a:cubicBezTo>
                  <a:cubicBezTo>
                    <a:pt x="9836" y="9519"/>
                    <a:pt x="10139" y="8603"/>
                    <a:pt x="10480" y="8054"/>
                  </a:cubicBezTo>
                  <a:cubicBezTo>
                    <a:pt x="10821" y="7505"/>
                    <a:pt x="11200" y="7322"/>
                    <a:pt x="11427" y="7688"/>
                  </a:cubicBezTo>
                  <a:cubicBezTo>
                    <a:pt x="11655" y="8054"/>
                    <a:pt x="11730" y="8969"/>
                    <a:pt x="11617" y="10342"/>
                  </a:cubicBezTo>
                  <a:cubicBezTo>
                    <a:pt x="11503" y="11715"/>
                    <a:pt x="11200" y="13546"/>
                    <a:pt x="11010" y="15102"/>
                  </a:cubicBezTo>
                  <a:cubicBezTo>
                    <a:pt x="10821" y="16658"/>
                    <a:pt x="10745" y="17939"/>
                    <a:pt x="10935" y="18580"/>
                  </a:cubicBezTo>
                  <a:cubicBezTo>
                    <a:pt x="11124" y="19220"/>
                    <a:pt x="11579" y="19220"/>
                    <a:pt x="12412" y="18397"/>
                  </a:cubicBezTo>
                  <a:cubicBezTo>
                    <a:pt x="13246" y="17573"/>
                    <a:pt x="14459" y="15925"/>
                    <a:pt x="15406" y="14461"/>
                  </a:cubicBezTo>
                  <a:cubicBezTo>
                    <a:pt x="16354" y="12997"/>
                    <a:pt x="17036" y="11715"/>
                    <a:pt x="17490" y="10617"/>
                  </a:cubicBezTo>
                  <a:cubicBezTo>
                    <a:pt x="17945" y="9519"/>
                    <a:pt x="18172" y="8603"/>
                    <a:pt x="18059" y="8512"/>
                  </a:cubicBezTo>
                  <a:cubicBezTo>
                    <a:pt x="17945" y="8420"/>
                    <a:pt x="17490" y="9153"/>
                    <a:pt x="16998" y="10434"/>
                  </a:cubicBezTo>
                  <a:cubicBezTo>
                    <a:pt x="16505" y="11715"/>
                    <a:pt x="15975" y="13546"/>
                    <a:pt x="15709" y="15102"/>
                  </a:cubicBezTo>
                  <a:cubicBezTo>
                    <a:pt x="15444" y="16658"/>
                    <a:pt x="15444" y="17939"/>
                    <a:pt x="16202" y="18580"/>
                  </a:cubicBezTo>
                  <a:cubicBezTo>
                    <a:pt x="16960" y="19220"/>
                    <a:pt x="18476" y="19220"/>
                    <a:pt x="19499" y="18946"/>
                  </a:cubicBezTo>
                  <a:cubicBezTo>
                    <a:pt x="20522" y="18671"/>
                    <a:pt x="21052" y="18122"/>
                    <a:pt x="21583" y="17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4893540" y="7239732"/>
              <a:ext cx="245175" cy="17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192" fill="norm" stroke="1" extrusionOk="0">
                  <a:moveTo>
                    <a:pt x="20317" y="4602"/>
                  </a:moveTo>
                  <a:cubicBezTo>
                    <a:pt x="20537" y="2472"/>
                    <a:pt x="20758" y="342"/>
                    <a:pt x="20978" y="38"/>
                  </a:cubicBezTo>
                  <a:cubicBezTo>
                    <a:pt x="21199" y="-266"/>
                    <a:pt x="21419" y="1255"/>
                    <a:pt x="20097" y="4602"/>
                  </a:cubicBezTo>
                  <a:cubicBezTo>
                    <a:pt x="18774" y="7948"/>
                    <a:pt x="15909" y="13120"/>
                    <a:pt x="13264" y="16466"/>
                  </a:cubicBezTo>
                  <a:cubicBezTo>
                    <a:pt x="10619" y="19813"/>
                    <a:pt x="8195" y="21334"/>
                    <a:pt x="5990" y="21182"/>
                  </a:cubicBezTo>
                  <a:cubicBezTo>
                    <a:pt x="3786" y="21030"/>
                    <a:pt x="1803" y="19204"/>
                    <a:pt x="811" y="17227"/>
                  </a:cubicBezTo>
                  <a:cubicBezTo>
                    <a:pt x="-181" y="15249"/>
                    <a:pt x="-181" y="13120"/>
                    <a:pt x="370" y="11903"/>
                  </a:cubicBezTo>
                  <a:cubicBezTo>
                    <a:pt x="921" y="10686"/>
                    <a:pt x="2023" y="10382"/>
                    <a:pt x="3125" y="10382"/>
                  </a:cubicBezTo>
                  <a:cubicBezTo>
                    <a:pt x="4227" y="10382"/>
                    <a:pt x="5329" y="10686"/>
                    <a:pt x="6872" y="12359"/>
                  </a:cubicBezTo>
                  <a:cubicBezTo>
                    <a:pt x="8415" y="14033"/>
                    <a:pt x="10399" y="17075"/>
                    <a:pt x="12492" y="18748"/>
                  </a:cubicBezTo>
                  <a:cubicBezTo>
                    <a:pt x="14586" y="20421"/>
                    <a:pt x="16790" y="20726"/>
                    <a:pt x="18995" y="21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5228784" y="7293040"/>
              <a:ext cx="161005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3086" y="11375"/>
                    <a:pt x="6171" y="2735"/>
                    <a:pt x="9771" y="575"/>
                  </a:cubicBezTo>
                  <a:cubicBezTo>
                    <a:pt x="13371" y="-1585"/>
                    <a:pt x="17486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5274785" y="7355055"/>
              <a:ext cx="19167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84" y="17280"/>
                    <a:pt x="10368" y="12960"/>
                    <a:pt x="13968" y="9360"/>
                  </a:cubicBezTo>
                  <a:cubicBezTo>
                    <a:pt x="17568" y="5760"/>
                    <a:pt x="19584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5581459" y="7163383"/>
              <a:ext cx="7666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5658127" y="7339721"/>
              <a:ext cx="9967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5881063" y="7215095"/>
              <a:ext cx="122073" cy="239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319" fill="norm" stroke="1" extrusionOk="0">
                  <a:moveTo>
                    <a:pt x="21056" y="2902"/>
                  </a:moveTo>
                  <a:cubicBezTo>
                    <a:pt x="19734" y="1993"/>
                    <a:pt x="18411" y="1083"/>
                    <a:pt x="15546" y="515"/>
                  </a:cubicBezTo>
                  <a:cubicBezTo>
                    <a:pt x="12681" y="-54"/>
                    <a:pt x="8272" y="-281"/>
                    <a:pt x="4966" y="515"/>
                  </a:cubicBezTo>
                  <a:cubicBezTo>
                    <a:pt x="1660" y="1311"/>
                    <a:pt x="-544" y="3130"/>
                    <a:pt x="117" y="5176"/>
                  </a:cubicBezTo>
                  <a:cubicBezTo>
                    <a:pt x="778" y="7222"/>
                    <a:pt x="4305" y="9496"/>
                    <a:pt x="7611" y="11656"/>
                  </a:cubicBezTo>
                  <a:cubicBezTo>
                    <a:pt x="10917" y="13816"/>
                    <a:pt x="14003" y="15862"/>
                    <a:pt x="15546" y="17454"/>
                  </a:cubicBezTo>
                  <a:cubicBezTo>
                    <a:pt x="17089" y="19045"/>
                    <a:pt x="17089" y="20182"/>
                    <a:pt x="15987" y="20751"/>
                  </a:cubicBezTo>
                  <a:cubicBezTo>
                    <a:pt x="14885" y="21319"/>
                    <a:pt x="12680" y="21319"/>
                    <a:pt x="10476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5895799" y="7194050"/>
              <a:ext cx="306675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40" y="14400"/>
                    <a:pt x="8280" y="7200"/>
                    <a:pt x="11880" y="3600"/>
                  </a:cubicBezTo>
                  <a:cubicBezTo>
                    <a:pt x="15480" y="0"/>
                    <a:pt x="185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Drawing"/>
          <p:cNvGrpSpPr/>
          <p:nvPr/>
        </p:nvGrpSpPr>
        <p:grpSpPr>
          <a:xfrm>
            <a:off x="99668" y="107335"/>
            <a:ext cx="12259754" cy="7820178"/>
            <a:chOff x="0" y="0"/>
            <a:chExt cx="12259752" cy="7820176"/>
          </a:xfrm>
        </p:grpSpPr>
        <p:sp>
          <p:nvSpPr>
            <p:cNvPr id="930" name="Line"/>
            <p:cNvSpPr/>
            <p:nvPr/>
          </p:nvSpPr>
          <p:spPr>
            <a:xfrm>
              <a:off x="996689" y="291339"/>
              <a:ext cx="53669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4408"/>
                    <a:pt x="6171" y="8816"/>
                    <a:pt x="9771" y="12416"/>
                  </a:cubicBezTo>
                  <a:cubicBezTo>
                    <a:pt x="13371" y="16016"/>
                    <a:pt x="17486" y="188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970455" y="236901"/>
              <a:ext cx="329146" cy="430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384" fill="norm" stroke="1" extrusionOk="0">
                  <a:moveTo>
                    <a:pt x="207" y="3469"/>
                  </a:moveTo>
                  <a:cubicBezTo>
                    <a:pt x="44" y="2833"/>
                    <a:pt x="-120" y="2198"/>
                    <a:pt x="125" y="1626"/>
                  </a:cubicBezTo>
                  <a:cubicBezTo>
                    <a:pt x="371" y="1055"/>
                    <a:pt x="1025" y="546"/>
                    <a:pt x="3480" y="229"/>
                  </a:cubicBezTo>
                  <a:cubicBezTo>
                    <a:pt x="5935" y="-89"/>
                    <a:pt x="10189" y="-216"/>
                    <a:pt x="13544" y="800"/>
                  </a:cubicBezTo>
                  <a:cubicBezTo>
                    <a:pt x="16898" y="1817"/>
                    <a:pt x="19353" y="3977"/>
                    <a:pt x="20416" y="6455"/>
                  </a:cubicBezTo>
                  <a:cubicBezTo>
                    <a:pt x="21480" y="8932"/>
                    <a:pt x="21153" y="11728"/>
                    <a:pt x="20171" y="13951"/>
                  </a:cubicBezTo>
                  <a:cubicBezTo>
                    <a:pt x="19189" y="16175"/>
                    <a:pt x="17553" y="17826"/>
                    <a:pt x="15671" y="18970"/>
                  </a:cubicBezTo>
                  <a:cubicBezTo>
                    <a:pt x="13789" y="20113"/>
                    <a:pt x="11662" y="20749"/>
                    <a:pt x="9535" y="21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1602369" y="437009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1617703" y="598013"/>
              <a:ext cx="145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1980907" y="245014"/>
              <a:ext cx="196476" cy="581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63" fill="norm" stroke="1" extrusionOk="0">
                  <a:moveTo>
                    <a:pt x="21290" y="1427"/>
                  </a:moveTo>
                  <a:cubicBezTo>
                    <a:pt x="18798" y="767"/>
                    <a:pt x="16305" y="107"/>
                    <a:pt x="13398" y="12"/>
                  </a:cubicBezTo>
                  <a:cubicBezTo>
                    <a:pt x="10490" y="-82"/>
                    <a:pt x="7167" y="390"/>
                    <a:pt x="4675" y="1097"/>
                  </a:cubicBezTo>
                  <a:cubicBezTo>
                    <a:pt x="2182" y="1804"/>
                    <a:pt x="521" y="2748"/>
                    <a:pt x="105" y="3455"/>
                  </a:cubicBezTo>
                  <a:cubicBezTo>
                    <a:pt x="-310" y="4163"/>
                    <a:pt x="521" y="4634"/>
                    <a:pt x="2321" y="5011"/>
                  </a:cubicBezTo>
                  <a:cubicBezTo>
                    <a:pt x="4121" y="5389"/>
                    <a:pt x="6890" y="5672"/>
                    <a:pt x="8967" y="5955"/>
                  </a:cubicBezTo>
                  <a:cubicBezTo>
                    <a:pt x="11044" y="6238"/>
                    <a:pt x="12428" y="6521"/>
                    <a:pt x="13121" y="7039"/>
                  </a:cubicBezTo>
                  <a:cubicBezTo>
                    <a:pt x="13813" y="7558"/>
                    <a:pt x="13813" y="8313"/>
                    <a:pt x="13259" y="8926"/>
                  </a:cubicBezTo>
                  <a:cubicBezTo>
                    <a:pt x="12705" y="9539"/>
                    <a:pt x="11598" y="10011"/>
                    <a:pt x="10213" y="10388"/>
                  </a:cubicBezTo>
                  <a:cubicBezTo>
                    <a:pt x="8828" y="10765"/>
                    <a:pt x="7167" y="11048"/>
                    <a:pt x="5644" y="11284"/>
                  </a:cubicBezTo>
                  <a:cubicBezTo>
                    <a:pt x="4121" y="11520"/>
                    <a:pt x="2736" y="11708"/>
                    <a:pt x="2875" y="11803"/>
                  </a:cubicBezTo>
                  <a:cubicBezTo>
                    <a:pt x="3013" y="11897"/>
                    <a:pt x="4675" y="11897"/>
                    <a:pt x="5921" y="12086"/>
                  </a:cubicBezTo>
                  <a:cubicBezTo>
                    <a:pt x="7167" y="12274"/>
                    <a:pt x="7998" y="12652"/>
                    <a:pt x="8413" y="13359"/>
                  </a:cubicBezTo>
                  <a:cubicBezTo>
                    <a:pt x="8828" y="14066"/>
                    <a:pt x="8828" y="15104"/>
                    <a:pt x="8413" y="16142"/>
                  </a:cubicBezTo>
                  <a:cubicBezTo>
                    <a:pt x="7998" y="17179"/>
                    <a:pt x="7167" y="18217"/>
                    <a:pt x="6613" y="19113"/>
                  </a:cubicBezTo>
                  <a:cubicBezTo>
                    <a:pt x="6059" y="20009"/>
                    <a:pt x="5782" y="20763"/>
                    <a:pt x="6336" y="21141"/>
                  </a:cubicBezTo>
                  <a:cubicBezTo>
                    <a:pt x="6890" y="21518"/>
                    <a:pt x="8275" y="21518"/>
                    <a:pt x="9521" y="21377"/>
                  </a:cubicBezTo>
                  <a:cubicBezTo>
                    <a:pt x="10767" y="21235"/>
                    <a:pt x="11875" y="20952"/>
                    <a:pt x="12982" y="20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2349301" y="318210"/>
              <a:ext cx="219091" cy="47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310" fill="norm" stroke="1" extrusionOk="0">
                  <a:moveTo>
                    <a:pt x="13836" y="5023"/>
                  </a:moveTo>
                  <a:cubicBezTo>
                    <a:pt x="14332" y="3868"/>
                    <a:pt x="14829" y="2713"/>
                    <a:pt x="14705" y="1905"/>
                  </a:cubicBezTo>
                  <a:cubicBezTo>
                    <a:pt x="14581" y="1096"/>
                    <a:pt x="13836" y="634"/>
                    <a:pt x="11725" y="288"/>
                  </a:cubicBezTo>
                  <a:cubicBezTo>
                    <a:pt x="9615" y="-59"/>
                    <a:pt x="6139" y="-290"/>
                    <a:pt x="3656" y="807"/>
                  </a:cubicBezTo>
                  <a:cubicBezTo>
                    <a:pt x="1174" y="1905"/>
                    <a:pt x="-316" y="4330"/>
                    <a:pt x="56" y="6005"/>
                  </a:cubicBezTo>
                  <a:cubicBezTo>
                    <a:pt x="429" y="7680"/>
                    <a:pt x="2663" y="8604"/>
                    <a:pt x="6139" y="8431"/>
                  </a:cubicBezTo>
                  <a:cubicBezTo>
                    <a:pt x="9615" y="8258"/>
                    <a:pt x="14332" y="6987"/>
                    <a:pt x="16815" y="5890"/>
                  </a:cubicBezTo>
                  <a:cubicBezTo>
                    <a:pt x="19298" y="4792"/>
                    <a:pt x="19546" y="3868"/>
                    <a:pt x="19422" y="3926"/>
                  </a:cubicBezTo>
                  <a:cubicBezTo>
                    <a:pt x="19298" y="3984"/>
                    <a:pt x="18801" y="5023"/>
                    <a:pt x="18553" y="7045"/>
                  </a:cubicBezTo>
                  <a:cubicBezTo>
                    <a:pt x="18305" y="9066"/>
                    <a:pt x="18305" y="12069"/>
                    <a:pt x="18801" y="14611"/>
                  </a:cubicBezTo>
                  <a:cubicBezTo>
                    <a:pt x="19298" y="17152"/>
                    <a:pt x="20291" y="19231"/>
                    <a:pt x="21284" y="21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2698727" y="690015"/>
              <a:ext cx="69003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00" y="4235"/>
                    <a:pt x="18400" y="8471"/>
                    <a:pt x="14800" y="12071"/>
                  </a:cubicBezTo>
                  <a:cubicBezTo>
                    <a:pt x="11200" y="15671"/>
                    <a:pt x="5600" y="186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3005401" y="352674"/>
              <a:ext cx="16811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0" y="0"/>
                  </a:moveTo>
                  <a:cubicBezTo>
                    <a:pt x="9257" y="3109"/>
                    <a:pt x="18514" y="6218"/>
                    <a:pt x="20057" y="9818"/>
                  </a:cubicBezTo>
                  <a:cubicBezTo>
                    <a:pt x="21600" y="13418"/>
                    <a:pt x="15429" y="17509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3112736" y="598013"/>
              <a:ext cx="69003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3542079" y="346924"/>
              <a:ext cx="235148" cy="430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386" fill="norm" stroke="1" extrusionOk="0">
                  <a:moveTo>
                    <a:pt x="0" y="2192"/>
                  </a:moveTo>
                  <a:cubicBezTo>
                    <a:pt x="5574" y="1430"/>
                    <a:pt x="11148" y="667"/>
                    <a:pt x="14748" y="286"/>
                  </a:cubicBezTo>
                  <a:cubicBezTo>
                    <a:pt x="18348" y="-95"/>
                    <a:pt x="19974" y="-95"/>
                    <a:pt x="20787" y="286"/>
                  </a:cubicBezTo>
                  <a:cubicBezTo>
                    <a:pt x="21600" y="667"/>
                    <a:pt x="21600" y="1430"/>
                    <a:pt x="20555" y="3844"/>
                  </a:cubicBezTo>
                  <a:cubicBezTo>
                    <a:pt x="19510" y="6258"/>
                    <a:pt x="17419" y="10324"/>
                    <a:pt x="16026" y="13183"/>
                  </a:cubicBezTo>
                  <a:cubicBezTo>
                    <a:pt x="14632" y="16041"/>
                    <a:pt x="13935" y="17693"/>
                    <a:pt x="13355" y="18900"/>
                  </a:cubicBezTo>
                  <a:cubicBezTo>
                    <a:pt x="12774" y="20107"/>
                    <a:pt x="12310" y="20870"/>
                    <a:pt x="11961" y="21187"/>
                  </a:cubicBezTo>
                  <a:cubicBezTo>
                    <a:pt x="11613" y="21505"/>
                    <a:pt x="11381" y="21378"/>
                    <a:pt x="11148" y="21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3641748" y="552012"/>
              <a:ext cx="20700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3" y="18327"/>
                    <a:pt x="1067" y="15055"/>
                    <a:pt x="4667" y="11455"/>
                  </a:cubicBezTo>
                  <a:cubicBezTo>
                    <a:pt x="8267" y="7855"/>
                    <a:pt x="14933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3933028" y="288337"/>
              <a:ext cx="188896" cy="478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505" fill="norm" stroke="1" extrusionOk="0">
                  <a:moveTo>
                    <a:pt x="860" y="5650"/>
                  </a:moveTo>
                  <a:cubicBezTo>
                    <a:pt x="291" y="4960"/>
                    <a:pt x="-277" y="4271"/>
                    <a:pt x="149" y="3696"/>
                  </a:cubicBezTo>
                  <a:cubicBezTo>
                    <a:pt x="576" y="3122"/>
                    <a:pt x="1997" y="2662"/>
                    <a:pt x="4555" y="2088"/>
                  </a:cubicBezTo>
                  <a:cubicBezTo>
                    <a:pt x="7112" y="1514"/>
                    <a:pt x="10807" y="824"/>
                    <a:pt x="13507" y="422"/>
                  </a:cubicBezTo>
                  <a:cubicBezTo>
                    <a:pt x="16207" y="20"/>
                    <a:pt x="17912" y="-95"/>
                    <a:pt x="19191" y="77"/>
                  </a:cubicBezTo>
                  <a:cubicBezTo>
                    <a:pt x="20470" y="250"/>
                    <a:pt x="21323" y="709"/>
                    <a:pt x="20897" y="2720"/>
                  </a:cubicBezTo>
                  <a:cubicBezTo>
                    <a:pt x="20470" y="4731"/>
                    <a:pt x="18765" y="8292"/>
                    <a:pt x="17060" y="11682"/>
                  </a:cubicBezTo>
                  <a:cubicBezTo>
                    <a:pt x="15355" y="15071"/>
                    <a:pt x="13649" y="18288"/>
                    <a:pt x="11944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3980747" y="567346"/>
              <a:ext cx="18234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fill="norm" stroke="1" extrusionOk="0">
                  <a:moveTo>
                    <a:pt x="3405" y="21600"/>
                  </a:moveTo>
                  <a:cubicBezTo>
                    <a:pt x="2205" y="19200"/>
                    <a:pt x="1005" y="16800"/>
                    <a:pt x="405" y="13600"/>
                  </a:cubicBezTo>
                  <a:cubicBezTo>
                    <a:pt x="-195" y="10400"/>
                    <a:pt x="-195" y="6400"/>
                    <a:pt x="855" y="4000"/>
                  </a:cubicBezTo>
                  <a:cubicBezTo>
                    <a:pt x="1905" y="1600"/>
                    <a:pt x="4005" y="800"/>
                    <a:pt x="7605" y="400"/>
                  </a:cubicBezTo>
                  <a:cubicBezTo>
                    <a:pt x="11205" y="0"/>
                    <a:pt x="16305" y="0"/>
                    <a:pt x="2140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4124759" y="736016"/>
              <a:ext cx="12267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4624307" y="314340"/>
              <a:ext cx="167468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600" fill="norm" stroke="1" extrusionOk="0">
                  <a:moveTo>
                    <a:pt x="21126" y="0"/>
                  </a:moveTo>
                  <a:cubicBezTo>
                    <a:pt x="19514" y="0"/>
                    <a:pt x="17902" y="0"/>
                    <a:pt x="15645" y="806"/>
                  </a:cubicBezTo>
                  <a:cubicBezTo>
                    <a:pt x="13389" y="1612"/>
                    <a:pt x="10487" y="3224"/>
                    <a:pt x="7586" y="5857"/>
                  </a:cubicBezTo>
                  <a:cubicBezTo>
                    <a:pt x="4684" y="8490"/>
                    <a:pt x="1783" y="12143"/>
                    <a:pt x="654" y="14830"/>
                  </a:cubicBezTo>
                  <a:cubicBezTo>
                    <a:pt x="-474" y="17516"/>
                    <a:pt x="171" y="19236"/>
                    <a:pt x="1299" y="20257"/>
                  </a:cubicBezTo>
                  <a:cubicBezTo>
                    <a:pt x="2427" y="21278"/>
                    <a:pt x="4039" y="21600"/>
                    <a:pt x="6457" y="21600"/>
                  </a:cubicBezTo>
                  <a:cubicBezTo>
                    <a:pt x="8875" y="21600"/>
                    <a:pt x="12099" y="21278"/>
                    <a:pt x="14195" y="20579"/>
                  </a:cubicBezTo>
                  <a:cubicBezTo>
                    <a:pt x="16290" y="19881"/>
                    <a:pt x="17257" y="18806"/>
                    <a:pt x="16451" y="17785"/>
                  </a:cubicBezTo>
                  <a:cubicBezTo>
                    <a:pt x="15645" y="16764"/>
                    <a:pt x="13066" y="15797"/>
                    <a:pt x="10648" y="15206"/>
                  </a:cubicBezTo>
                  <a:cubicBezTo>
                    <a:pt x="8230" y="14615"/>
                    <a:pt x="5974" y="14400"/>
                    <a:pt x="3878" y="14400"/>
                  </a:cubicBezTo>
                  <a:cubicBezTo>
                    <a:pt x="1783" y="14400"/>
                    <a:pt x="-152" y="14615"/>
                    <a:pt x="10" y="14830"/>
                  </a:cubicBezTo>
                  <a:cubicBezTo>
                    <a:pt x="171" y="15045"/>
                    <a:pt x="2427" y="15260"/>
                    <a:pt x="4684" y="15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4814775" y="774350"/>
              <a:ext cx="86341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600" fill="norm" stroke="1" extrusionOk="0">
                  <a:moveTo>
                    <a:pt x="20366" y="0"/>
                  </a:moveTo>
                  <a:cubicBezTo>
                    <a:pt x="20983" y="2118"/>
                    <a:pt x="21600" y="4235"/>
                    <a:pt x="18206" y="7835"/>
                  </a:cubicBezTo>
                  <a:cubicBezTo>
                    <a:pt x="14811" y="11435"/>
                    <a:pt x="7406" y="165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5145666" y="391008"/>
              <a:ext cx="182788" cy="31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34" fill="norm" stroke="1" extrusionOk="0">
                  <a:moveTo>
                    <a:pt x="13357" y="0"/>
                  </a:moveTo>
                  <a:cubicBezTo>
                    <a:pt x="9757" y="3283"/>
                    <a:pt x="6157" y="6566"/>
                    <a:pt x="3907" y="9677"/>
                  </a:cubicBezTo>
                  <a:cubicBezTo>
                    <a:pt x="1657" y="12787"/>
                    <a:pt x="757" y="15725"/>
                    <a:pt x="307" y="17626"/>
                  </a:cubicBezTo>
                  <a:cubicBezTo>
                    <a:pt x="-143" y="19526"/>
                    <a:pt x="-143" y="20390"/>
                    <a:pt x="607" y="20909"/>
                  </a:cubicBezTo>
                  <a:cubicBezTo>
                    <a:pt x="1357" y="21427"/>
                    <a:pt x="2857" y="21600"/>
                    <a:pt x="6007" y="21254"/>
                  </a:cubicBezTo>
                  <a:cubicBezTo>
                    <a:pt x="9157" y="20909"/>
                    <a:pt x="13957" y="20045"/>
                    <a:pt x="16807" y="19267"/>
                  </a:cubicBezTo>
                  <a:cubicBezTo>
                    <a:pt x="19657" y="18490"/>
                    <a:pt x="20557" y="17798"/>
                    <a:pt x="21457" y="17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5267118" y="613347"/>
              <a:ext cx="4600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720"/>
                    <a:pt x="12000" y="1440"/>
                    <a:pt x="8400" y="5040"/>
                  </a:cubicBezTo>
                  <a:cubicBezTo>
                    <a:pt x="4800" y="8640"/>
                    <a:pt x="2400" y="151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5443455" y="774350"/>
              <a:ext cx="6133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5686723" y="430478"/>
              <a:ext cx="224411" cy="371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382" fill="norm" stroke="1" extrusionOk="0">
                  <a:moveTo>
                    <a:pt x="4565" y="3902"/>
                  </a:moveTo>
                  <a:cubicBezTo>
                    <a:pt x="4565" y="2874"/>
                    <a:pt x="4565" y="1845"/>
                    <a:pt x="5172" y="1184"/>
                  </a:cubicBezTo>
                  <a:cubicBezTo>
                    <a:pt x="5778" y="523"/>
                    <a:pt x="6992" y="229"/>
                    <a:pt x="8812" y="82"/>
                  </a:cubicBezTo>
                  <a:cubicBezTo>
                    <a:pt x="10632" y="-65"/>
                    <a:pt x="13059" y="-65"/>
                    <a:pt x="14758" y="523"/>
                  </a:cubicBezTo>
                  <a:cubicBezTo>
                    <a:pt x="16457" y="1111"/>
                    <a:pt x="17428" y="2286"/>
                    <a:pt x="16578" y="4270"/>
                  </a:cubicBezTo>
                  <a:cubicBezTo>
                    <a:pt x="15729" y="6253"/>
                    <a:pt x="13059" y="9045"/>
                    <a:pt x="10268" y="11543"/>
                  </a:cubicBezTo>
                  <a:cubicBezTo>
                    <a:pt x="7477" y="14041"/>
                    <a:pt x="4565" y="16245"/>
                    <a:pt x="2623" y="17862"/>
                  </a:cubicBezTo>
                  <a:cubicBezTo>
                    <a:pt x="682" y="19478"/>
                    <a:pt x="-289" y="20506"/>
                    <a:pt x="75" y="21021"/>
                  </a:cubicBezTo>
                  <a:cubicBezTo>
                    <a:pt x="439" y="21535"/>
                    <a:pt x="2138" y="21535"/>
                    <a:pt x="5900" y="20800"/>
                  </a:cubicBezTo>
                  <a:cubicBezTo>
                    <a:pt x="9662" y="20066"/>
                    <a:pt x="15486" y="18596"/>
                    <a:pt x="21311" y="17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6026135" y="412374"/>
              <a:ext cx="222340" cy="396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21600" y="2977"/>
                  </a:moveTo>
                  <a:cubicBezTo>
                    <a:pt x="21600" y="2014"/>
                    <a:pt x="21600" y="1051"/>
                    <a:pt x="20855" y="501"/>
                  </a:cubicBezTo>
                  <a:cubicBezTo>
                    <a:pt x="20110" y="-49"/>
                    <a:pt x="18621" y="-187"/>
                    <a:pt x="17007" y="295"/>
                  </a:cubicBezTo>
                  <a:cubicBezTo>
                    <a:pt x="15393" y="776"/>
                    <a:pt x="13655" y="1877"/>
                    <a:pt x="11172" y="4216"/>
                  </a:cubicBezTo>
                  <a:cubicBezTo>
                    <a:pt x="8690" y="6554"/>
                    <a:pt x="5462" y="10131"/>
                    <a:pt x="3600" y="12745"/>
                  </a:cubicBezTo>
                  <a:cubicBezTo>
                    <a:pt x="1738" y="15359"/>
                    <a:pt x="1241" y="17010"/>
                    <a:pt x="1117" y="18249"/>
                  </a:cubicBezTo>
                  <a:cubicBezTo>
                    <a:pt x="993" y="19487"/>
                    <a:pt x="1241" y="20312"/>
                    <a:pt x="1986" y="20794"/>
                  </a:cubicBezTo>
                  <a:cubicBezTo>
                    <a:pt x="2731" y="21275"/>
                    <a:pt x="3972" y="21413"/>
                    <a:pt x="5214" y="21344"/>
                  </a:cubicBezTo>
                  <a:cubicBezTo>
                    <a:pt x="6455" y="21275"/>
                    <a:pt x="7697" y="21000"/>
                    <a:pt x="8690" y="20588"/>
                  </a:cubicBezTo>
                  <a:cubicBezTo>
                    <a:pt x="9683" y="20175"/>
                    <a:pt x="10428" y="19624"/>
                    <a:pt x="9434" y="18111"/>
                  </a:cubicBezTo>
                  <a:cubicBezTo>
                    <a:pt x="8441" y="16598"/>
                    <a:pt x="5710" y="14121"/>
                    <a:pt x="3848" y="12677"/>
                  </a:cubicBezTo>
                  <a:cubicBezTo>
                    <a:pt x="1986" y="11232"/>
                    <a:pt x="993" y="10819"/>
                    <a:pt x="0" y="10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6271474" y="269318"/>
              <a:ext cx="145671" cy="658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11368" y="1470"/>
                  </a:moveTo>
                  <a:cubicBezTo>
                    <a:pt x="12126" y="1053"/>
                    <a:pt x="12884" y="636"/>
                    <a:pt x="14211" y="344"/>
                  </a:cubicBezTo>
                  <a:cubicBezTo>
                    <a:pt x="15537" y="52"/>
                    <a:pt x="17432" y="-115"/>
                    <a:pt x="18947" y="93"/>
                  </a:cubicBezTo>
                  <a:cubicBezTo>
                    <a:pt x="20463" y="302"/>
                    <a:pt x="21600" y="886"/>
                    <a:pt x="21600" y="1845"/>
                  </a:cubicBezTo>
                  <a:cubicBezTo>
                    <a:pt x="21600" y="2804"/>
                    <a:pt x="20463" y="4138"/>
                    <a:pt x="17811" y="5473"/>
                  </a:cubicBezTo>
                  <a:cubicBezTo>
                    <a:pt x="15158" y="6807"/>
                    <a:pt x="10989" y="8141"/>
                    <a:pt x="8147" y="8975"/>
                  </a:cubicBezTo>
                  <a:cubicBezTo>
                    <a:pt x="5305" y="9809"/>
                    <a:pt x="3789" y="10143"/>
                    <a:pt x="3032" y="10518"/>
                  </a:cubicBezTo>
                  <a:cubicBezTo>
                    <a:pt x="2274" y="10893"/>
                    <a:pt x="2274" y="11310"/>
                    <a:pt x="4168" y="12186"/>
                  </a:cubicBezTo>
                  <a:cubicBezTo>
                    <a:pt x="6063" y="13062"/>
                    <a:pt x="9853" y="14396"/>
                    <a:pt x="11937" y="15731"/>
                  </a:cubicBezTo>
                  <a:cubicBezTo>
                    <a:pt x="14021" y="17065"/>
                    <a:pt x="14400" y="18399"/>
                    <a:pt x="12126" y="19358"/>
                  </a:cubicBezTo>
                  <a:cubicBezTo>
                    <a:pt x="9853" y="20317"/>
                    <a:pt x="4926" y="20901"/>
                    <a:pt x="0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6792819" y="820351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7707677" y="412643"/>
              <a:ext cx="310560" cy="423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539" fill="norm" stroke="1" extrusionOk="0">
                  <a:moveTo>
                    <a:pt x="17975" y="4363"/>
                  </a:moveTo>
                  <a:cubicBezTo>
                    <a:pt x="18148" y="3322"/>
                    <a:pt x="18321" y="2281"/>
                    <a:pt x="18061" y="1566"/>
                  </a:cubicBezTo>
                  <a:cubicBezTo>
                    <a:pt x="17802" y="850"/>
                    <a:pt x="17111" y="459"/>
                    <a:pt x="16333" y="264"/>
                  </a:cubicBezTo>
                  <a:cubicBezTo>
                    <a:pt x="15556" y="69"/>
                    <a:pt x="14692" y="69"/>
                    <a:pt x="13137" y="915"/>
                  </a:cubicBezTo>
                  <a:cubicBezTo>
                    <a:pt x="11581" y="1761"/>
                    <a:pt x="9335" y="3452"/>
                    <a:pt x="7002" y="5859"/>
                  </a:cubicBezTo>
                  <a:cubicBezTo>
                    <a:pt x="4669" y="8267"/>
                    <a:pt x="2250" y="11390"/>
                    <a:pt x="1041" y="13667"/>
                  </a:cubicBezTo>
                  <a:cubicBezTo>
                    <a:pt x="-169" y="15944"/>
                    <a:pt x="-169" y="17375"/>
                    <a:pt x="263" y="18351"/>
                  </a:cubicBezTo>
                  <a:cubicBezTo>
                    <a:pt x="695" y="19327"/>
                    <a:pt x="1559" y="19847"/>
                    <a:pt x="3546" y="19782"/>
                  </a:cubicBezTo>
                  <a:cubicBezTo>
                    <a:pt x="5533" y="19717"/>
                    <a:pt x="8644" y="19067"/>
                    <a:pt x="11841" y="17245"/>
                  </a:cubicBezTo>
                  <a:cubicBezTo>
                    <a:pt x="15037" y="15423"/>
                    <a:pt x="18321" y="12431"/>
                    <a:pt x="19876" y="9633"/>
                  </a:cubicBezTo>
                  <a:cubicBezTo>
                    <a:pt x="21431" y="6835"/>
                    <a:pt x="21258" y="4233"/>
                    <a:pt x="20049" y="2541"/>
                  </a:cubicBezTo>
                  <a:cubicBezTo>
                    <a:pt x="18839" y="850"/>
                    <a:pt x="16593" y="69"/>
                    <a:pt x="14692" y="4"/>
                  </a:cubicBezTo>
                  <a:cubicBezTo>
                    <a:pt x="12791" y="-61"/>
                    <a:pt x="11236" y="590"/>
                    <a:pt x="10285" y="1631"/>
                  </a:cubicBezTo>
                  <a:cubicBezTo>
                    <a:pt x="9335" y="2672"/>
                    <a:pt x="8989" y="4103"/>
                    <a:pt x="10113" y="6055"/>
                  </a:cubicBezTo>
                  <a:cubicBezTo>
                    <a:pt x="11236" y="8006"/>
                    <a:pt x="13828" y="10479"/>
                    <a:pt x="15642" y="12431"/>
                  </a:cubicBezTo>
                  <a:cubicBezTo>
                    <a:pt x="17457" y="14382"/>
                    <a:pt x="18493" y="15814"/>
                    <a:pt x="18666" y="17245"/>
                  </a:cubicBezTo>
                  <a:cubicBezTo>
                    <a:pt x="18839" y="18676"/>
                    <a:pt x="18148" y="20108"/>
                    <a:pt x="17457" y="21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8050181" y="480601"/>
              <a:ext cx="151272" cy="3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430" fill="norm" stroke="1" extrusionOk="0">
                  <a:moveTo>
                    <a:pt x="11880" y="152"/>
                  </a:moveTo>
                  <a:cubicBezTo>
                    <a:pt x="14400" y="-9"/>
                    <a:pt x="16920" y="-170"/>
                    <a:pt x="18720" y="394"/>
                  </a:cubicBezTo>
                  <a:cubicBezTo>
                    <a:pt x="20520" y="958"/>
                    <a:pt x="21600" y="2248"/>
                    <a:pt x="21240" y="4585"/>
                  </a:cubicBezTo>
                  <a:cubicBezTo>
                    <a:pt x="20880" y="6923"/>
                    <a:pt x="19080" y="10308"/>
                    <a:pt x="15300" y="13290"/>
                  </a:cubicBezTo>
                  <a:cubicBezTo>
                    <a:pt x="11520" y="16272"/>
                    <a:pt x="5760" y="18851"/>
                    <a:pt x="0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7500658" y="486106"/>
              <a:ext cx="204517" cy="449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1332" fill="norm" stroke="1" extrusionOk="0">
                  <a:moveTo>
                    <a:pt x="20826" y="217"/>
                  </a:moveTo>
                  <a:cubicBezTo>
                    <a:pt x="17963" y="-25"/>
                    <a:pt x="15101" y="-268"/>
                    <a:pt x="11457" y="703"/>
                  </a:cubicBezTo>
                  <a:cubicBezTo>
                    <a:pt x="7814" y="1674"/>
                    <a:pt x="3390" y="3858"/>
                    <a:pt x="1308" y="6406"/>
                  </a:cubicBezTo>
                  <a:cubicBezTo>
                    <a:pt x="-774" y="8954"/>
                    <a:pt x="-514" y="11867"/>
                    <a:pt x="3130" y="14415"/>
                  </a:cubicBezTo>
                  <a:cubicBezTo>
                    <a:pt x="6773" y="16963"/>
                    <a:pt x="13799" y="19148"/>
                    <a:pt x="20826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8448857" y="498344"/>
              <a:ext cx="8433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55" y="2700"/>
                    <a:pt x="8509" y="5400"/>
                    <a:pt x="4909" y="9000"/>
                  </a:cubicBezTo>
                  <a:cubicBezTo>
                    <a:pt x="1309" y="12600"/>
                    <a:pt x="655" y="17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8433523" y="421676"/>
              <a:ext cx="25300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6" y="17131"/>
                    <a:pt x="873" y="12662"/>
                    <a:pt x="2618" y="9186"/>
                  </a:cubicBezTo>
                  <a:cubicBezTo>
                    <a:pt x="4364" y="5710"/>
                    <a:pt x="7418" y="3228"/>
                    <a:pt x="10800" y="1862"/>
                  </a:cubicBezTo>
                  <a:cubicBezTo>
                    <a:pt x="14182" y="497"/>
                    <a:pt x="17891" y="2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8464190" y="628680"/>
              <a:ext cx="230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8655861" y="651681"/>
              <a:ext cx="6133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8686528" y="559679"/>
              <a:ext cx="30669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8729645" y="319213"/>
              <a:ext cx="417567" cy="455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284" fill="norm" stroke="1" extrusionOk="0">
                  <a:moveTo>
                    <a:pt x="2504" y="12661"/>
                  </a:moveTo>
                  <a:cubicBezTo>
                    <a:pt x="2373" y="14570"/>
                    <a:pt x="2242" y="16480"/>
                    <a:pt x="2046" y="17733"/>
                  </a:cubicBezTo>
                  <a:cubicBezTo>
                    <a:pt x="1850" y="18986"/>
                    <a:pt x="1588" y="19583"/>
                    <a:pt x="1195" y="20060"/>
                  </a:cubicBezTo>
                  <a:cubicBezTo>
                    <a:pt x="802" y="20537"/>
                    <a:pt x="279" y="20895"/>
                    <a:pt x="82" y="20776"/>
                  </a:cubicBezTo>
                  <a:cubicBezTo>
                    <a:pt x="-114" y="20657"/>
                    <a:pt x="17" y="20060"/>
                    <a:pt x="737" y="18986"/>
                  </a:cubicBezTo>
                  <a:cubicBezTo>
                    <a:pt x="1457" y="17912"/>
                    <a:pt x="2766" y="16361"/>
                    <a:pt x="3748" y="15406"/>
                  </a:cubicBezTo>
                  <a:cubicBezTo>
                    <a:pt x="4730" y="14451"/>
                    <a:pt x="5384" y="14093"/>
                    <a:pt x="6039" y="13974"/>
                  </a:cubicBezTo>
                  <a:cubicBezTo>
                    <a:pt x="6693" y="13854"/>
                    <a:pt x="7348" y="13974"/>
                    <a:pt x="7871" y="14809"/>
                  </a:cubicBezTo>
                  <a:cubicBezTo>
                    <a:pt x="8395" y="15644"/>
                    <a:pt x="8788" y="17196"/>
                    <a:pt x="9311" y="18091"/>
                  </a:cubicBezTo>
                  <a:cubicBezTo>
                    <a:pt x="9835" y="18986"/>
                    <a:pt x="10490" y="19225"/>
                    <a:pt x="11537" y="19046"/>
                  </a:cubicBezTo>
                  <a:cubicBezTo>
                    <a:pt x="12584" y="18867"/>
                    <a:pt x="14024" y="18270"/>
                    <a:pt x="15006" y="17554"/>
                  </a:cubicBezTo>
                  <a:cubicBezTo>
                    <a:pt x="15988" y="16838"/>
                    <a:pt x="16511" y="16002"/>
                    <a:pt x="16773" y="15286"/>
                  </a:cubicBezTo>
                  <a:cubicBezTo>
                    <a:pt x="17035" y="14570"/>
                    <a:pt x="17035" y="13974"/>
                    <a:pt x="16708" y="13735"/>
                  </a:cubicBezTo>
                  <a:cubicBezTo>
                    <a:pt x="16381" y="13496"/>
                    <a:pt x="15726" y="13616"/>
                    <a:pt x="14941" y="14093"/>
                  </a:cubicBezTo>
                  <a:cubicBezTo>
                    <a:pt x="14155" y="14570"/>
                    <a:pt x="13239" y="15406"/>
                    <a:pt x="12519" y="16301"/>
                  </a:cubicBezTo>
                  <a:cubicBezTo>
                    <a:pt x="11799" y="17196"/>
                    <a:pt x="11275" y="18151"/>
                    <a:pt x="11079" y="18986"/>
                  </a:cubicBezTo>
                  <a:cubicBezTo>
                    <a:pt x="10882" y="19821"/>
                    <a:pt x="11013" y="20537"/>
                    <a:pt x="11406" y="20955"/>
                  </a:cubicBezTo>
                  <a:cubicBezTo>
                    <a:pt x="11799" y="21373"/>
                    <a:pt x="12453" y="21492"/>
                    <a:pt x="13501" y="20716"/>
                  </a:cubicBezTo>
                  <a:cubicBezTo>
                    <a:pt x="14548" y="19941"/>
                    <a:pt x="15988" y="18270"/>
                    <a:pt x="17101" y="15883"/>
                  </a:cubicBezTo>
                  <a:cubicBezTo>
                    <a:pt x="18213" y="13496"/>
                    <a:pt x="18999" y="10394"/>
                    <a:pt x="19588" y="8007"/>
                  </a:cubicBezTo>
                  <a:cubicBezTo>
                    <a:pt x="20177" y="5620"/>
                    <a:pt x="20570" y="3949"/>
                    <a:pt x="20897" y="2577"/>
                  </a:cubicBezTo>
                  <a:cubicBezTo>
                    <a:pt x="21224" y="1205"/>
                    <a:pt x="21486" y="131"/>
                    <a:pt x="21355" y="11"/>
                  </a:cubicBezTo>
                  <a:cubicBezTo>
                    <a:pt x="21224" y="-108"/>
                    <a:pt x="20701" y="727"/>
                    <a:pt x="20177" y="2756"/>
                  </a:cubicBezTo>
                  <a:cubicBezTo>
                    <a:pt x="19653" y="4785"/>
                    <a:pt x="19130" y="8007"/>
                    <a:pt x="19261" y="10394"/>
                  </a:cubicBezTo>
                  <a:cubicBezTo>
                    <a:pt x="19391" y="12780"/>
                    <a:pt x="20177" y="14332"/>
                    <a:pt x="20962" y="15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9739572" y="283365"/>
              <a:ext cx="779332" cy="474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44" fill="norm" stroke="1" extrusionOk="0">
                  <a:moveTo>
                    <a:pt x="4797" y="16993"/>
                  </a:moveTo>
                  <a:cubicBezTo>
                    <a:pt x="4655" y="16185"/>
                    <a:pt x="4514" y="15376"/>
                    <a:pt x="4338" y="14741"/>
                  </a:cubicBezTo>
                  <a:cubicBezTo>
                    <a:pt x="4161" y="14105"/>
                    <a:pt x="3950" y="13643"/>
                    <a:pt x="3385" y="13932"/>
                  </a:cubicBezTo>
                  <a:cubicBezTo>
                    <a:pt x="2820" y="14221"/>
                    <a:pt x="1902" y="15261"/>
                    <a:pt x="1267" y="16358"/>
                  </a:cubicBezTo>
                  <a:cubicBezTo>
                    <a:pt x="632" y="17455"/>
                    <a:pt x="279" y="18610"/>
                    <a:pt x="102" y="19592"/>
                  </a:cubicBezTo>
                  <a:cubicBezTo>
                    <a:pt x="-74" y="20574"/>
                    <a:pt x="-74" y="21382"/>
                    <a:pt x="526" y="21440"/>
                  </a:cubicBezTo>
                  <a:cubicBezTo>
                    <a:pt x="1126" y="21498"/>
                    <a:pt x="2326" y="20805"/>
                    <a:pt x="3138" y="19130"/>
                  </a:cubicBezTo>
                  <a:cubicBezTo>
                    <a:pt x="3950" y="17455"/>
                    <a:pt x="4373" y="14799"/>
                    <a:pt x="4479" y="13181"/>
                  </a:cubicBezTo>
                  <a:cubicBezTo>
                    <a:pt x="4585" y="11564"/>
                    <a:pt x="4373" y="10987"/>
                    <a:pt x="3738" y="11045"/>
                  </a:cubicBezTo>
                  <a:cubicBezTo>
                    <a:pt x="3102" y="11102"/>
                    <a:pt x="2044" y="11795"/>
                    <a:pt x="1408" y="12835"/>
                  </a:cubicBezTo>
                  <a:cubicBezTo>
                    <a:pt x="773" y="13874"/>
                    <a:pt x="561" y="15261"/>
                    <a:pt x="844" y="16473"/>
                  </a:cubicBezTo>
                  <a:cubicBezTo>
                    <a:pt x="1126" y="17686"/>
                    <a:pt x="1902" y="18726"/>
                    <a:pt x="2891" y="18899"/>
                  </a:cubicBezTo>
                  <a:cubicBezTo>
                    <a:pt x="3879" y="19072"/>
                    <a:pt x="5079" y="18379"/>
                    <a:pt x="5820" y="17802"/>
                  </a:cubicBezTo>
                  <a:cubicBezTo>
                    <a:pt x="6561" y="17224"/>
                    <a:pt x="6844" y="16762"/>
                    <a:pt x="6844" y="16762"/>
                  </a:cubicBezTo>
                  <a:cubicBezTo>
                    <a:pt x="6844" y="16762"/>
                    <a:pt x="6561" y="17224"/>
                    <a:pt x="6385" y="17744"/>
                  </a:cubicBezTo>
                  <a:cubicBezTo>
                    <a:pt x="6208" y="18264"/>
                    <a:pt x="6138" y="18841"/>
                    <a:pt x="6279" y="19246"/>
                  </a:cubicBezTo>
                  <a:cubicBezTo>
                    <a:pt x="6420" y="19650"/>
                    <a:pt x="6773" y="19881"/>
                    <a:pt x="7126" y="19881"/>
                  </a:cubicBezTo>
                  <a:cubicBezTo>
                    <a:pt x="7479" y="19881"/>
                    <a:pt x="7832" y="19650"/>
                    <a:pt x="8185" y="19246"/>
                  </a:cubicBezTo>
                  <a:cubicBezTo>
                    <a:pt x="8538" y="18841"/>
                    <a:pt x="8891" y="18264"/>
                    <a:pt x="9208" y="17802"/>
                  </a:cubicBezTo>
                  <a:cubicBezTo>
                    <a:pt x="9526" y="17340"/>
                    <a:pt x="9808" y="16993"/>
                    <a:pt x="9914" y="17109"/>
                  </a:cubicBezTo>
                  <a:cubicBezTo>
                    <a:pt x="10020" y="17224"/>
                    <a:pt x="9950" y="17802"/>
                    <a:pt x="9914" y="18379"/>
                  </a:cubicBezTo>
                  <a:cubicBezTo>
                    <a:pt x="9879" y="18957"/>
                    <a:pt x="9879" y="19534"/>
                    <a:pt x="10055" y="19708"/>
                  </a:cubicBezTo>
                  <a:cubicBezTo>
                    <a:pt x="10232" y="19881"/>
                    <a:pt x="10585" y="19650"/>
                    <a:pt x="11291" y="18437"/>
                  </a:cubicBezTo>
                  <a:cubicBezTo>
                    <a:pt x="11997" y="17224"/>
                    <a:pt x="13055" y="15030"/>
                    <a:pt x="14114" y="12084"/>
                  </a:cubicBezTo>
                  <a:cubicBezTo>
                    <a:pt x="15173" y="9139"/>
                    <a:pt x="16232" y="5442"/>
                    <a:pt x="16832" y="3190"/>
                  </a:cubicBezTo>
                  <a:cubicBezTo>
                    <a:pt x="17432" y="938"/>
                    <a:pt x="17573" y="129"/>
                    <a:pt x="17573" y="14"/>
                  </a:cubicBezTo>
                  <a:cubicBezTo>
                    <a:pt x="17573" y="-102"/>
                    <a:pt x="17432" y="476"/>
                    <a:pt x="16867" y="2786"/>
                  </a:cubicBezTo>
                  <a:cubicBezTo>
                    <a:pt x="16302" y="5096"/>
                    <a:pt x="15314" y="9139"/>
                    <a:pt x="14785" y="12026"/>
                  </a:cubicBezTo>
                  <a:cubicBezTo>
                    <a:pt x="14255" y="14914"/>
                    <a:pt x="14185" y="16647"/>
                    <a:pt x="14255" y="17744"/>
                  </a:cubicBezTo>
                  <a:cubicBezTo>
                    <a:pt x="14326" y="18841"/>
                    <a:pt x="14538" y="19303"/>
                    <a:pt x="14820" y="19592"/>
                  </a:cubicBezTo>
                  <a:cubicBezTo>
                    <a:pt x="15102" y="19881"/>
                    <a:pt x="15455" y="19996"/>
                    <a:pt x="15773" y="19881"/>
                  </a:cubicBezTo>
                  <a:cubicBezTo>
                    <a:pt x="16091" y="19765"/>
                    <a:pt x="16373" y="19419"/>
                    <a:pt x="16620" y="18610"/>
                  </a:cubicBezTo>
                  <a:cubicBezTo>
                    <a:pt x="16867" y="17802"/>
                    <a:pt x="17079" y="16531"/>
                    <a:pt x="16902" y="15549"/>
                  </a:cubicBezTo>
                  <a:cubicBezTo>
                    <a:pt x="16726" y="14568"/>
                    <a:pt x="16161" y="13874"/>
                    <a:pt x="15667" y="13470"/>
                  </a:cubicBezTo>
                  <a:cubicBezTo>
                    <a:pt x="15173" y="13066"/>
                    <a:pt x="14750" y="12950"/>
                    <a:pt x="14220" y="12893"/>
                  </a:cubicBezTo>
                  <a:cubicBezTo>
                    <a:pt x="13691" y="12835"/>
                    <a:pt x="13055" y="12835"/>
                    <a:pt x="12914" y="12835"/>
                  </a:cubicBezTo>
                  <a:cubicBezTo>
                    <a:pt x="12773" y="12835"/>
                    <a:pt x="13126" y="12835"/>
                    <a:pt x="14150" y="12084"/>
                  </a:cubicBezTo>
                  <a:cubicBezTo>
                    <a:pt x="15173" y="11333"/>
                    <a:pt x="16867" y="9832"/>
                    <a:pt x="18138" y="8330"/>
                  </a:cubicBezTo>
                  <a:cubicBezTo>
                    <a:pt x="19408" y="6828"/>
                    <a:pt x="20255" y="5327"/>
                    <a:pt x="20785" y="4172"/>
                  </a:cubicBezTo>
                  <a:cubicBezTo>
                    <a:pt x="21314" y="3017"/>
                    <a:pt x="21526" y="2208"/>
                    <a:pt x="21526" y="2093"/>
                  </a:cubicBezTo>
                  <a:cubicBezTo>
                    <a:pt x="21526" y="1977"/>
                    <a:pt x="21314" y="2555"/>
                    <a:pt x="20961" y="4230"/>
                  </a:cubicBezTo>
                  <a:cubicBezTo>
                    <a:pt x="20608" y="5904"/>
                    <a:pt x="20114" y="8677"/>
                    <a:pt x="19832" y="11218"/>
                  </a:cubicBezTo>
                  <a:cubicBezTo>
                    <a:pt x="19550" y="13759"/>
                    <a:pt x="19479" y="16069"/>
                    <a:pt x="19479" y="17571"/>
                  </a:cubicBezTo>
                  <a:cubicBezTo>
                    <a:pt x="19479" y="19072"/>
                    <a:pt x="19550" y="19765"/>
                    <a:pt x="19691" y="19996"/>
                  </a:cubicBezTo>
                  <a:cubicBezTo>
                    <a:pt x="19832" y="20227"/>
                    <a:pt x="20044" y="19996"/>
                    <a:pt x="20255" y="19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10538290" y="457059"/>
              <a:ext cx="49616" cy="200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131" fill="norm" stroke="1" extrusionOk="0">
                  <a:moveTo>
                    <a:pt x="1527" y="16512"/>
                  </a:moveTo>
                  <a:cubicBezTo>
                    <a:pt x="447" y="18672"/>
                    <a:pt x="-633" y="20832"/>
                    <a:pt x="447" y="21102"/>
                  </a:cubicBezTo>
                  <a:cubicBezTo>
                    <a:pt x="1527" y="21372"/>
                    <a:pt x="4767" y="19752"/>
                    <a:pt x="6927" y="16512"/>
                  </a:cubicBezTo>
                  <a:cubicBezTo>
                    <a:pt x="9087" y="13272"/>
                    <a:pt x="10167" y="8412"/>
                    <a:pt x="11247" y="5307"/>
                  </a:cubicBezTo>
                  <a:cubicBezTo>
                    <a:pt x="12327" y="2202"/>
                    <a:pt x="13407" y="852"/>
                    <a:pt x="15027" y="312"/>
                  </a:cubicBezTo>
                  <a:cubicBezTo>
                    <a:pt x="16647" y="-228"/>
                    <a:pt x="18807" y="42"/>
                    <a:pt x="20967" y="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10628079" y="453818"/>
              <a:ext cx="444204" cy="259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78" fill="norm" stroke="1" extrusionOk="0">
                  <a:moveTo>
                    <a:pt x="1392" y="13219"/>
                  </a:moveTo>
                  <a:cubicBezTo>
                    <a:pt x="2133" y="10466"/>
                    <a:pt x="2873" y="7713"/>
                    <a:pt x="3305" y="5807"/>
                  </a:cubicBezTo>
                  <a:cubicBezTo>
                    <a:pt x="3737" y="3902"/>
                    <a:pt x="3861" y="2843"/>
                    <a:pt x="3490" y="3054"/>
                  </a:cubicBezTo>
                  <a:cubicBezTo>
                    <a:pt x="3120" y="3266"/>
                    <a:pt x="2256" y="4749"/>
                    <a:pt x="1577" y="7184"/>
                  </a:cubicBezTo>
                  <a:cubicBezTo>
                    <a:pt x="898" y="9619"/>
                    <a:pt x="405" y="13007"/>
                    <a:pt x="158" y="15231"/>
                  </a:cubicBezTo>
                  <a:cubicBezTo>
                    <a:pt x="-89" y="17454"/>
                    <a:pt x="-89" y="18513"/>
                    <a:pt x="466" y="19360"/>
                  </a:cubicBezTo>
                  <a:cubicBezTo>
                    <a:pt x="1022" y="20207"/>
                    <a:pt x="2133" y="20843"/>
                    <a:pt x="3429" y="19254"/>
                  </a:cubicBezTo>
                  <a:cubicBezTo>
                    <a:pt x="4725" y="17666"/>
                    <a:pt x="6206" y="13854"/>
                    <a:pt x="7132" y="11419"/>
                  </a:cubicBezTo>
                  <a:cubicBezTo>
                    <a:pt x="8057" y="8984"/>
                    <a:pt x="8428" y="7925"/>
                    <a:pt x="8860" y="6972"/>
                  </a:cubicBezTo>
                  <a:cubicBezTo>
                    <a:pt x="9292" y="6019"/>
                    <a:pt x="9785" y="5172"/>
                    <a:pt x="10279" y="5066"/>
                  </a:cubicBezTo>
                  <a:cubicBezTo>
                    <a:pt x="10773" y="4960"/>
                    <a:pt x="11266" y="5596"/>
                    <a:pt x="11760" y="7396"/>
                  </a:cubicBezTo>
                  <a:cubicBezTo>
                    <a:pt x="12254" y="9196"/>
                    <a:pt x="12748" y="12160"/>
                    <a:pt x="12933" y="14172"/>
                  </a:cubicBezTo>
                  <a:cubicBezTo>
                    <a:pt x="13118" y="16184"/>
                    <a:pt x="12994" y="17243"/>
                    <a:pt x="12624" y="17666"/>
                  </a:cubicBezTo>
                  <a:cubicBezTo>
                    <a:pt x="12254" y="18090"/>
                    <a:pt x="11637" y="17878"/>
                    <a:pt x="11390" y="17137"/>
                  </a:cubicBezTo>
                  <a:cubicBezTo>
                    <a:pt x="11143" y="16396"/>
                    <a:pt x="11266" y="15125"/>
                    <a:pt x="12069" y="13007"/>
                  </a:cubicBezTo>
                  <a:cubicBezTo>
                    <a:pt x="12871" y="10890"/>
                    <a:pt x="14352" y="7925"/>
                    <a:pt x="15772" y="5913"/>
                  </a:cubicBezTo>
                  <a:cubicBezTo>
                    <a:pt x="17191" y="3902"/>
                    <a:pt x="18549" y="2843"/>
                    <a:pt x="19598" y="1996"/>
                  </a:cubicBezTo>
                  <a:cubicBezTo>
                    <a:pt x="20647" y="1149"/>
                    <a:pt x="21388" y="513"/>
                    <a:pt x="21449" y="196"/>
                  </a:cubicBezTo>
                  <a:cubicBezTo>
                    <a:pt x="21511" y="-122"/>
                    <a:pt x="20894" y="-122"/>
                    <a:pt x="20153" y="725"/>
                  </a:cubicBezTo>
                  <a:cubicBezTo>
                    <a:pt x="19413" y="1572"/>
                    <a:pt x="18549" y="3266"/>
                    <a:pt x="18055" y="4643"/>
                  </a:cubicBezTo>
                  <a:cubicBezTo>
                    <a:pt x="17561" y="6019"/>
                    <a:pt x="17438" y="7078"/>
                    <a:pt x="17623" y="8243"/>
                  </a:cubicBezTo>
                  <a:cubicBezTo>
                    <a:pt x="17808" y="9407"/>
                    <a:pt x="18302" y="10678"/>
                    <a:pt x="18734" y="11737"/>
                  </a:cubicBezTo>
                  <a:cubicBezTo>
                    <a:pt x="19166" y="12796"/>
                    <a:pt x="19536" y="13643"/>
                    <a:pt x="19598" y="15019"/>
                  </a:cubicBezTo>
                  <a:cubicBezTo>
                    <a:pt x="19660" y="16396"/>
                    <a:pt x="19413" y="18302"/>
                    <a:pt x="18919" y="19466"/>
                  </a:cubicBezTo>
                  <a:cubicBezTo>
                    <a:pt x="18425" y="20631"/>
                    <a:pt x="17685" y="21054"/>
                    <a:pt x="16944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11132250" y="674681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0" y="410067"/>
              <a:ext cx="398676" cy="309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fill="norm" stroke="1" extrusionOk="0">
                  <a:moveTo>
                    <a:pt x="0" y="3959"/>
                  </a:moveTo>
                  <a:cubicBezTo>
                    <a:pt x="2215" y="3608"/>
                    <a:pt x="4431" y="3257"/>
                    <a:pt x="5885" y="2905"/>
                  </a:cubicBezTo>
                  <a:cubicBezTo>
                    <a:pt x="7338" y="2554"/>
                    <a:pt x="8031" y="2203"/>
                    <a:pt x="8792" y="1588"/>
                  </a:cubicBezTo>
                  <a:cubicBezTo>
                    <a:pt x="9554" y="974"/>
                    <a:pt x="10385" y="96"/>
                    <a:pt x="10454" y="8"/>
                  </a:cubicBezTo>
                  <a:cubicBezTo>
                    <a:pt x="10523" y="-80"/>
                    <a:pt x="9831" y="622"/>
                    <a:pt x="9208" y="1237"/>
                  </a:cubicBezTo>
                  <a:cubicBezTo>
                    <a:pt x="8585" y="1852"/>
                    <a:pt x="8031" y="2379"/>
                    <a:pt x="7546" y="2993"/>
                  </a:cubicBezTo>
                  <a:cubicBezTo>
                    <a:pt x="7062" y="3608"/>
                    <a:pt x="6646" y="4310"/>
                    <a:pt x="6923" y="5100"/>
                  </a:cubicBezTo>
                  <a:cubicBezTo>
                    <a:pt x="7200" y="5891"/>
                    <a:pt x="8169" y="6769"/>
                    <a:pt x="8585" y="7647"/>
                  </a:cubicBezTo>
                  <a:cubicBezTo>
                    <a:pt x="9000" y="8525"/>
                    <a:pt x="8862" y="9403"/>
                    <a:pt x="7823" y="10808"/>
                  </a:cubicBezTo>
                  <a:cubicBezTo>
                    <a:pt x="6785" y="12213"/>
                    <a:pt x="4846" y="14144"/>
                    <a:pt x="3600" y="15461"/>
                  </a:cubicBezTo>
                  <a:cubicBezTo>
                    <a:pt x="2354" y="16779"/>
                    <a:pt x="1800" y="17481"/>
                    <a:pt x="1523" y="18271"/>
                  </a:cubicBezTo>
                  <a:cubicBezTo>
                    <a:pt x="1246" y="19061"/>
                    <a:pt x="1246" y="19940"/>
                    <a:pt x="2008" y="20554"/>
                  </a:cubicBezTo>
                  <a:cubicBezTo>
                    <a:pt x="2769" y="21169"/>
                    <a:pt x="4292" y="21520"/>
                    <a:pt x="5608" y="20993"/>
                  </a:cubicBezTo>
                  <a:cubicBezTo>
                    <a:pt x="6923" y="20466"/>
                    <a:pt x="8031" y="19061"/>
                    <a:pt x="8585" y="17832"/>
                  </a:cubicBezTo>
                  <a:cubicBezTo>
                    <a:pt x="9138" y="16603"/>
                    <a:pt x="9138" y="15549"/>
                    <a:pt x="9138" y="14583"/>
                  </a:cubicBezTo>
                  <a:cubicBezTo>
                    <a:pt x="9138" y="13618"/>
                    <a:pt x="9138" y="12740"/>
                    <a:pt x="9485" y="12213"/>
                  </a:cubicBezTo>
                  <a:cubicBezTo>
                    <a:pt x="9831" y="11686"/>
                    <a:pt x="10523" y="11510"/>
                    <a:pt x="11146" y="11686"/>
                  </a:cubicBezTo>
                  <a:cubicBezTo>
                    <a:pt x="11769" y="11861"/>
                    <a:pt x="12323" y="12388"/>
                    <a:pt x="12669" y="13091"/>
                  </a:cubicBezTo>
                  <a:cubicBezTo>
                    <a:pt x="13015" y="13793"/>
                    <a:pt x="13154" y="14671"/>
                    <a:pt x="13223" y="15549"/>
                  </a:cubicBezTo>
                  <a:cubicBezTo>
                    <a:pt x="13292" y="16427"/>
                    <a:pt x="13292" y="17305"/>
                    <a:pt x="13085" y="18096"/>
                  </a:cubicBezTo>
                  <a:cubicBezTo>
                    <a:pt x="12877" y="18886"/>
                    <a:pt x="12462" y="19588"/>
                    <a:pt x="12254" y="19413"/>
                  </a:cubicBezTo>
                  <a:cubicBezTo>
                    <a:pt x="12046" y="19237"/>
                    <a:pt x="12046" y="18183"/>
                    <a:pt x="12531" y="16866"/>
                  </a:cubicBezTo>
                  <a:cubicBezTo>
                    <a:pt x="13015" y="15549"/>
                    <a:pt x="13985" y="13969"/>
                    <a:pt x="14815" y="12827"/>
                  </a:cubicBezTo>
                  <a:cubicBezTo>
                    <a:pt x="15646" y="11686"/>
                    <a:pt x="16338" y="10983"/>
                    <a:pt x="16546" y="11159"/>
                  </a:cubicBezTo>
                  <a:cubicBezTo>
                    <a:pt x="16754" y="11335"/>
                    <a:pt x="16477" y="12388"/>
                    <a:pt x="16338" y="13354"/>
                  </a:cubicBezTo>
                  <a:cubicBezTo>
                    <a:pt x="16200" y="14320"/>
                    <a:pt x="16200" y="15198"/>
                    <a:pt x="16546" y="15813"/>
                  </a:cubicBezTo>
                  <a:cubicBezTo>
                    <a:pt x="16892" y="16427"/>
                    <a:pt x="17585" y="16779"/>
                    <a:pt x="18485" y="16866"/>
                  </a:cubicBezTo>
                  <a:cubicBezTo>
                    <a:pt x="19385" y="16954"/>
                    <a:pt x="20492" y="16779"/>
                    <a:pt x="21600" y="16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122669" y="782017"/>
              <a:ext cx="222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222338" y="774350"/>
              <a:ext cx="13800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498344" y="605680"/>
              <a:ext cx="1" cy="230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506011" y="705349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1047801" y="1497148"/>
              <a:ext cx="188517" cy="45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501" fill="norm" stroke="1" extrusionOk="0">
                  <a:moveTo>
                    <a:pt x="10656" y="2421"/>
                  </a:moveTo>
                  <a:cubicBezTo>
                    <a:pt x="7488" y="4341"/>
                    <a:pt x="4320" y="6261"/>
                    <a:pt x="2448" y="8421"/>
                  </a:cubicBezTo>
                  <a:cubicBezTo>
                    <a:pt x="576" y="10581"/>
                    <a:pt x="0" y="12981"/>
                    <a:pt x="0" y="14481"/>
                  </a:cubicBezTo>
                  <a:cubicBezTo>
                    <a:pt x="0" y="15981"/>
                    <a:pt x="576" y="16581"/>
                    <a:pt x="1872" y="17001"/>
                  </a:cubicBezTo>
                  <a:cubicBezTo>
                    <a:pt x="3168" y="17421"/>
                    <a:pt x="5184" y="17661"/>
                    <a:pt x="7488" y="17181"/>
                  </a:cubicBezTo>
                  <a:cubicBezTo>
                    <a:pt x="9792" y="16701"/>
                    <a:pt x="12384" y="15501"/>
                    <a:pt x="14832" y="13281"/>
                  </a:cubicBezTo>
                  <a:cubicBezTo>
                    <a:pt x="17280" y="11061"/>
                    <a:pt x="19584" y="7821"/>
                    <a:pt x="20592" y="5661"/>
                  </a:cubicBezTo>
                  <a:cubicBezTo>
                    <a:pt x="21600" y="3501"/>
                    <a:pt x="21312" y="2421"/>
                    <a:pt x="20592" y="1641"/>
                  </a:cubicBezTo>
                  <a:cubicBezTo>
                    <a:pt x="19872" y="861"/>
                    <a:pt x="18720" y="381"/>
                    <a:pt x="17280" y="141"/>
                  </a:cubicBezTo>
                  <a:cubicBezTo>
                    <a:pt x="15840" y="-99"/>
                    <a:pt x="14112" y="-99"/>
                    <a:pt x="11520" y="681"/>
                  </a:cubicBezTo>
                  <a:cubicBezTo>
                    <a:pt x="8928" y="1461"/>
                    <a:pt x="5472" y="3021"/>
                    <a:pt x="3888" y="4701"/>
                  </a:cubicBezTo>
                  <a:cubicBezTo>
                    <a:pt x="2304" y="6381"/>
                    <a:pt x="2592" y="8181"/>
                    <a:pt x="4464" y="9681"/>
                  </a:cubicBezTo>
                  <a:cubicBezTo>
                    <a:pt x="6336" y="11181"/>
                    <a:pt x="9792" y="12381"/>
                    <a:pt x="12960" y="13461"/>
                  </a:cubicBezTo>
                  <a:cubicBezTo>
                    <a:pt x="16128" y="14541"/>
                    <a:pt x="19008" y="15501"/>
                    <a:pt x="19584" y="16821"/>
                  </a:cubicBezTo>
                  <a:cubicBezTo>
                    <a:pt x="20160" y="18141"/>
                    <a:pt x="18432" y="19821"/>
                    <a:pt x="16704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1372364" y="1824707"/>
              <a:ext cx="23001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1510367" y="1686704"/>
              <a:ext cx="12267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1556368" y="1778706"/>
              <a:ext cx="153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1993378" y="1585590"/>
              <a:ext cx="176338" cy="24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6" fill="norm" stroke="1" extrusionOk="0">
                  <a:moveTo>
                    <a:pt x="0" y="3362"/>
                  </a:moveTo>
                  <a:cubicBezTo>
                    <a:pt x="626" y="2282"/>
                    <a:pt x="1252" y="1202"/>
                    <a:pt x="2661" y="554"/>
                  </a:cubicBezTo>
                  <a:cubicBezTo>
                    <a:pt x="4070" y="-94"/>
                    <a:pt x="6261" y="-310"/>
                    <a:pt x="8139" y="662"/>
                  </a:cubicBezTo>
                  <a:cubicBezTo>
                    <a:pt x="10017" y="1634"/>
                    <a:pt x="11583" y="3794"/>
                    <a:pt x="10957" y="6602"/>
                  </a:cubicBezTo>
                  <a:cubicBezTo>
                    <a:pt x="10330" y="9410"/>
                    <a:pt x="7513" y="12866"/>
                    <a:pt x="5322" y="15458"/>
                  </a:cubicBezTo>
                  <a:cubicBezTo>
                    <a:pt x="3130" y="18050"/>
                    <a:pt x="1565" y="19778"/>
                    <a:pt x="2035" y="20534"/>
                  </a:cubicBezTo>
                  <a:cubicBezTo>
                    <a:pt x="2504" y="21290"/>
                    <a:pt x="5009" y="21074"/>
                    <a:pt x="8609" y="20210"/>
                  </a:cubicBezTo>
                  <a:cubicBezTo>
                    <a:pt x="12209" y="19346"/>
                    <a:pt x="16904" y="17834"/>
                    <a:pt x="21600" y="16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2225939" y="1611253"/>
              <a:ext cx="89447" cy="231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290" fill="norm" stroke="1" extrusionOk="0">
                  <a:moveTo>
                    <a:pt x="21000" y="2001"/>
                  </a:moveTo>
                  <a:cubicBezTo>
                    <a:pt x="18600" y="1297"/>
                    <a:pt x="16200" y="592"/>
                    <a:pt x="12600" y="240"/>
                  </a:cubicBezTo>
                  <a:cubicBezTo>
                    <a:pt x="9000" y="-112"/>
                    <a:pt x="4200" y="-112"/>
                    <a:pt x="1800" y="475"/>
                  </a:cubicBezTo>
                  <a:cubicBezTo>
                    <a:pt x="-600" y="1062"/>
                    <a:pt x="-600" y="2236"/>
                    <a:pt x="1800" y="3997"/>
                  </a:cubicBezTo>
                  <a:cubicBezTo>
                    <a:pt x="4200" y="5758"/>
                    <a:pt x="9000" y="8105"/>
                    <a:pt x="12600" y="10571"/>
                  </a:cubicBezTo>
                  <a:cubicBezTo>
                    <a:pt x="16200" y="13036"/>
                    <a:pt x="18600" y="15618"/>
                    <a:pt x="19200" y="17497"/>
                  </a:cubicBezTo>
                  <a:cubicBezTo>
                    <a:pt x="19800" y="19375"/>
                    <a:pt x="18600" y="20549"/>
                    <a:pt x="16500" y="21018"/>
                  </a:cubicBezTo>
                  <a:cubicBezTo>
                    <a:pt x="14400" y="21488"/>
                    <a:pt x="11400" y="21253"/>
                    <a:pt x="8400" y="21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2208049" y="1548701"/>
              <a:ext cx="23767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2461529" y="1408093"/>
              <a:ext cx="283200" cy="24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377" fill="norm" stroke="1" extrusionOk="0">
                  <a:moveTo>
                    <a:pt x="5699" y="232"/>
                  </a:moveTo>
                  <a:cubicBezTo>
                    <a:pt x="5125" y="4324"/>
                    <a:pt x="4552" y="8417"/>
                    <a:pt x="4265" y="11486"/>
                  </a:cubicBezTo>
                  <a:cubicBezTo>
                    <a:pt x="3978" y="14556"/>
                    <a:pt x="3978" y="16602"/>
                    <a:pt x="4456" y="17966"/>
                  </a:cubicBezTo>
                  <a:cubicBezTo>
                    <a:pt x="4934" y="19331"/>
                    <a:pt x="5890" y="20013"/>
                    <a:pt x="6081" y="19899"/>
                  </a:cubicBezTo>
                  <a:cubicBezTo>
                    <a:pt x="6272" y="19785"/>
                    <a:pt x="5699" y="18876"/>
                    <a:pt x="4743" y="17512"/>
                  </a:cubicBezTo>
                  <a:cubicBezTo>
                    <a:pt x="3787" y="16148"/>
                    <a:pt x="2449" y="14329"/>
                    <a:pt x="1398" y="12623"/>
                  </a:cubicBezTo>
                  <a:cubicBezTo>
                    <a:pt x="347" y="10918"/>
                    <a:pt x="-418" y="9326"/>
                    <a:pt x="251" y="7735"/>
                  </a:cubicBezTo>
                  <a:cubicBezTo>
                    <a:pt x="920" y="6143"/>
                    <a:pt x="3023" y="4552"/>
                    <a:pt x="4934" y="3188"/>
                  </a:cubicBezTo>
                  <a:cubicBezTo>
                    <a:pt x="6846" y="1823"/>
                    <a:pt x="8566" y="686"/>
                    <a:pt x="9904" y="232"/>
                  </a:cubicBezTo>
                  <a:cubicBezTo>
                    <a:pt x="11242" y="-223"/>
                    <a:pt x="12198" y="4"/>
                    <a:pt x="12676" y="800"/>
                  </a:cubicBezTo>
                  <a:cubicBezTo>
                    <a:pt x="13154" y="1596"/>
                    <a:pt x="13154" y="2960"/>
                    <a:pt x="13154" y="4324"/>
                  </a:cubicBezTo>
                  <a:cubicBezTo>
                    <a:pt x="13154" y="5689"/>
                    <a:pt x="13154" y="7053"/>
                    <a:pt x="12963" y="9554"/>
                  </a:cubicBezTo>
                  <a:cubicBezTo>
                    <a:pt x="12771" y="12055"/>
                    <a:pt x="12389" y="15693"/>
                    <a:pt x="12294" y="16943"/>
                  </a:cubicBezTo>
                  <a:cubicBezTo>
                    <a:pt x="12198" y="18194"/>
                    <a:pt x="12389" y="17057"/>
                    <a:pt x="13058" y="15465"/>
                  </a:cubicBezTo>
                  <a:cubicBezTo>
                    <a:pt x="13727" y="13874"/>
                    <a:pt x="14874" y="11828"/>
                    <a:pt x="16021" y="10577"/>
                  </a:cubicBezTo>
                  <a:cubicBezTo>
                    <a:pt x="17168" y="9326"/>
                    <a:pt x="18315" y="8872"/>
                    <a:pt x="19175" y="9099"/>
                  </a:cubicBezTo>
                  <a:cubicBezTo>
                    <a:pt x="20035" y="9326"/>
                    <a:pt x="20609" y="10236"/>
                    <a:pt x="20895" y="12396"/>
                  </a:cubicBezTo>
                  <a:cubicBezTo>
                    <a:pt x="21182" y="14556"/>
                    <a:pt x="21182" y="17966"/>
                    <a:pt x="21182" y="21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3135737" y="1532004"/>
              <a:ext cx="115004" cy="407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21600" y="1692"/>
                  </a:moveTo>
                  <a:cubicBezTo>
                    <a:pt x="21600" y="882"/>
                    <a:pt x="21600" y="72"/>
                    <a:pt x="21120" y="5"/>
                  </a:cubicBezTo>
                  <a:cubicBezTo>
                    <a:pt x="20640" y="-63"/>
                    <a:pt x="19680" y="612"/>
                    <a:pt x="17520" y="3042"/>
                  </a:cubicBezTo>
                  <a:cubicBezTo>
                    <a:pt x="15360" y="5472"/>
                    <a:pt x="12000" y="9657"/>
                    <a:pt x="8880" y="13032"/>
                  </a:cubicBezTo>
                  <a:cubicBezTo>
                    <a:pt x="5760" y="16407"/>
                    <a:pt x="2880" y="18972"/>
                    <a:pt x="0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3089736" y="1736430"/>
              <a:ext cx="68997" cy="52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0118" fill="norm" stroke="1" extrusionOk="0">
                  <a:moveTo>
                    <a:pt x="9257" y="10351"/>
                  </a:moveTo>
                  <a:cubicBezTo>
                    <a:pt x="7714" y="5442"/>
                    <a:pt x="6171" y="533"/>
                    <a:pt x="4243" y="42"/>
                  </a:cubicBezTo>
                  <a:cubicBezTo>
                    <a:pt x="2314" y="-449"/>
                    <a:pt x="0" y="3478"/>
                    <a:pt x="0" y="7406"/>
                  </a:cubicBezTo>
                  <a:cubicBezTo>
                    <a:pt x="0" y="11333"/>
                    <a:pt x="2314" y="15260"/>
                    <a:pt x="5786" y="17715"/>
                  </a:cubicBezTo>
                  <a:cubicBezTo>
                    <a:pt x="9257" y="20169"/>
                    <a:pt x="13886" y="21151"/>
                    <a:pt x="16971" y="18696"/>
                  </a:cubicBezTo>
                  <a:cubicBezTo>
                    <a:pt x="20057" y="16242"/>
                    <a:pt x="21600" y="10351"/>
                    <a:pt x="20443" y="7896"/>
                  </a:cubicBezTo>
                  <a:cubicBezTo>
                    <a:pt x="19286" y="5442"/>
                    <a:pt x="15429" y="6424"/>
                    <a:pt x="13886" y="8878"/>
                  </a:cubicBezTo>
                  <a:cubicBezTo>
                    <a:pt x="12343" y="11333"/>
                    <a:pt x="13114" y="15260"/>
                    <a:pt x="13886" y="19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Shape"/>
            <p:cNvSpPr/>
            <p:nvPr/>
          </p:nvSpPr>
          <p:spPr>
            <a:xfrm>
              <a:off x="3289064" y="1778706"/>
              <a:ext cx="46012" cy="3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8" h="20700" fill="norm" stroke="1" extrusionOk="0">
                  <a:moveTo>
                    <a:pt x="20468" y="0"/>
                  </a:moveTo>
                  <a:cubicBezTo>
                    <a:pt x="14784" y="0"/>
                    <a:pt x="9100" y="0"/>
                    <a:pt x="5121" y="3600"/>
                  </a:cubicBezTo>
                  <a:cubicBezTo>
                    <a:pt x="1142" y="7200"/>
                    <a:pt x="-1132" y="14400"/>
                    <a:pt x="573" y="18000"/>
                  </a:cubicBezTo>
                  <a:cubicBezTo>
                    <a:pt x="2278" y="21600"/>
                    <a:pt x="7963" y="21600"/>
                    <a:pt x="11942" y="18000"/>
                  </a:cubicBezTo>
                  <a:cubicBezTo>
                    <a:pt x="15921" y="14400"/>
                    <a:pt x="18194" y="7200"/>
                    <a:pt x="204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3519079" y="1755706"/>
              <a:ext cx="2300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3542079" y="1587035"/>
              <a:ext cx="15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7018"/>
                    <a:pt x="0" y="12436"/>
                    <a:pt x="0" y="8836"/>
                  </a:cubicBezTo>
                  <a:cubicBezTo>
                    <a:pt x="0" y="5236"/>
                    <a:pt x="10800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3641748" y="1487366"/>
              <a:ext cx="222340" cy="355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6703" y="0"/>
                  </a:moveTo>
                  <a:cubicBezTo>
                    <a:pt x="4469" y="5362"/>
                    <a:pt x="2234" y="10723"/>
                    <a:pt x="1117" y="13787"/>
                  </a:cubicBezTo>
                  <a:cubicBezTo>
                    <a:pt x="0" y="16851"/>
                    <a:pt x="0" y="17617"/>
                    <a:pt x="0" y="18383"/>
                  </a:cubicBezTo>
                  <a:cubicBezTo>
                    <a:pt x="0" y="19149"/>
                    <a:pt x="0" y="19915"/>
                    <a:pt x="1117" y="20528"/>
                  </a:cubicBezTo>
                  <a:cubicBezTo>
                    <a:pt x="2234" y="21140"/>
                    <a:pt x="4469" y="21600"/>
                    <a:pt x="6703" y="21140"/>
                  </a:cubicBezTo>
                  <a:cubicBezTo>
                    <a:pt x="8938" y="20681"/>
                    <a:pt x="11172" y="19302"/>
                    <a:pt x="12538" y="18230"/>
                  </a:cubicBezTo>
                  <a:cubicBezTo>
                    <a:pt x="13903" y="17157"/>
                    <a:pt x="14400" y="16391"/>
                    <a:pt x="14524" y="15626"/>
                  </a:cubicBezTo>
                  <a:cubicBezTo>
                    <a:pt x="14648" y="14860"/>
                    <a:pt x="14400" y="14094"/>
                    <a:pt x="13531" y="13940"/>
                  </a:cubicBezTo>
                  <a:cubicBezTo>
                    <a:pt x="12662" y="13787"/>
                    <a:pt x="11172" y="14247"/>
                    <a:pt x="10055" y="14783"/>
                  </a:cubicBezTo>
                  <a:cubicBezTo>
                    <a:pt x="8938" y="15319"/>
                    <a:pt x="8193" y="15932"/>
                    <a:pt x="7697" y="16621"/>
                  </a:cubicBezTo>
                  <a:cubicBezTo>
                    <a:pt x="7200" y="17311"/>
                    <a:pt x="6952" y="18077"/>
                    <a:pt x="7448" y="18613"/>
                  </a:cubicBezTo>
                  <a:cubicBezTo>
                    <a:pt x="7945" y="19149"/>
                    <a:pt x="9186" y="19455"/>
                    <a:pt x="11669" y="19532"/>
                  </a:cubicBezTo>
                  <a:cubicBezTo>
                    <a:pt x="14152" y="19609"/>
                    <a:pt x="17876" y="19455"/>
                    <a:pt x="21600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5121448" y="1764576"/>
              <a:ext cx="23002" cy="175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0" y="3610"/>
                  </a:moveTo>
                  <a:cubicBezTo>
                    <a:pt x="0" y="1731"/>
                    <a:pt x="0" y="-147"/>
                    <a:pt x="2400" y="10"/>
                  </a:cubicBezTo>
                  <a:cubicBezTo>
                    <a:pt x="4800" y="166"/>
                    <a:pt x="9600" y="2357"/>
                    <a:pt x="13200" y="6270"/>
                  </a:cubicBezTo>
                  <a:cubicBezTo>
                    <a:pt x="16800" y="10183"/>
                    <a:pt x="19200" y="15818"/>
                    <a:pt x="21600" y="21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5121448" y="1671370"/>
              <a:ext cx="23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5192196" y="1752029"/>
              <a:ext cx="174592" cy="147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049" fill="norm" stroke="1" extrusionOk="0">
                  <a:moveTo>
                    <a:pt x="7299" y="8862"/>
                  </a:moveTo>
                  <a:cubicBezTo>
                    <a:pt x="6673" y="10604"/>
                    <a:pt x="6047" y="12346"/>
                    <a:pt x="4795" y="14611"/>
                  </a:cubicBezTo>
                  <a:cubicBezTo>
                    <a:pt x="3543" y="16875"/>
                    <a:pt x="1664" y="19662"/>
                    <a:pt x="725" y="20011"/>
                  </a:cubicBezTo>
                  <a:cubicBezTo>
                    <a:pt x="-214" y="20359"/>
                    <a:pt x="-214" y="18269"/>
                    <a:pt x="569" y="15133"/>
                  </a:cubicBezTo>
                  <a:cubicBezTo>
                    <a:pt x="1351" y="11998"/>
                    <a:pt x="2916" y="7817"/>
                    <a:pt x="5421" y="4507"/>
                  </a:cubicBezTo>
                  <a:cubicBezTo>
                    <a:pt x="7925" y="1198"/>
                    <a:pt x="11369" y="-1241"/>
                    <a:pt x="14186" y="675"/>
                  </a:cubicBezTo>
                  <a:cubicBezTo>
                    <a:pt x="17003" y="2591"/>
                    <a:pt x="19195" y="8862"/>
                    <a:pt x="21386" y="15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5439942" y="1556058"/>
              <a:ext cx="524860" cy="37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05" fill="norm" stroke="1" extrusionOk="0">
                  <a:moveTo>
                    <a:pt x="3604" y="11325"/>
                  </a:moveTo>
                  <a:cubicBezTo>
                    <a:pt x="3080" y="11035"/>
                    <a:pt x="2555" y="10745"/>
                    <a:pt x="2084" y="11035"/>
                  </a:cubicBezTo>
                  <a:cubicBezTo>
                    <a:pt x="1612" y="11325"/>
                    <a:pt x="1192" y="12195"/>
                    <a:pt x="825" y="13500"/>
                  </a:cubicBezTo>
                  <a:cubicBezTo>
                    <a:pt x="458" y="14805"/>
                    <a:pt x="144" y="16544"/>
                    <a:pt x="39" y="17849"/>
                  </a:cubicBezTo>
                  <a:cubicBezTo>
                    <a:pt x="-66" y="19154"/>
                    <a:pt x="39" y="20023"/>
                    <a:pt x="353" y="20386"/>
                  </a:cubicBezTo>
                  <a:cubicBezTo>
                    <a:pt x="668" y="20748"/>
                    <a:pt x="1192" y="20603"/>
                    <a:pt x="1926" y="19154"/>
                  </a:cubicBezTo>
                  <a:cubicBezTo>
                    <a:pt x="2660" y="17704"/>
                    <a:pt x="3604" y="14950"/>
                    <a:pt x="4285" y="11905"/>
                  </a:cubicBezTo>
                  <a:cubicBezTo>
                    <a:pt x="4967" y="8861"/>
                    <a:pt x="5386" y="5527"/>
                    <a:pt x="5649" y="3352"/>
                  </a:cubicBezTo>
                  <a:cubicBezTo>
                    <a:pt x="5911" y="1178"/>
                    <a:pt x="6016" y="163"/>
                    <a:pt x="5911" y="18"/>
                  </a:cubicBezTo>
                  <a:cubicBezTo>
                    <a:pt x="5806" y="-127"/>
                    <a:pt x="5491" y="598"/>
                    <a:pt x="5072" y="3207"/>
                  </a:cubicBezTo>
                  <a:cubicBezTo>
                    <a:pt x="4652" y="5817"/>
                    <a:pt x="4128" y="10311"/>
                    <a:pt x="4023" y="13355"/>
                  </a:cubicBezTo>
                  <a:cubicBezTo>
                    <a:pt x="3918" y="16399"/>
                    <a:pt x="4233" y="17994"/>
                    <a:pt x="4757" y="18864"/>
                  </a:cubicBezTo>
                  <a:cubicBezTo>
                    <a:pt x="5282" y="19733"/>
                    <a:pt x="6016" y="19878"/>
                    <a:pt x="7117" y="18864"/>
                  </a:cubicBezTo>
                  <a:cubicBezTo>
                    <a:pt x="8217" y="17849"/>
                    <a:pt x="9685" y="15674"/>
                    <a:pt x="10419" y="14225"/>
                  </a:cubicBezTo>
                  <a:cubicBezTo>
                    <a:pt x="11153" y="12775"/>
                    <a:pt x="11153" y="12050"/>
                    <a:pt x="10944" y="11470"/>
                  </a:cubicBezTo>
                  <a:cubicBezTo>
                    <a:pt x="10734" y="10890"/>
                    <a:pt x="10315" y="10456"/>
                    <a:pt x="9895" y="10528"/>
                  </a:cubicBezTo>
                  <a:cubicBezTo>
                    <a:pt x="9476" y="10601"/>
                    <a:pt x="9056" y="11180"/>
                    <a:pt x="8742" y="12268"/>
                  </a:cubicBezTo>
                  <a:cubicBezTo>
                    <a:pt x="8427" y="13355"/>
                    <a:pt x="8217" y="14950"/>
                    <a:pt x="8165" y="16109"/>
                  </a:cubicBezTo>
                  <a:cubicBezTo>
                    <a:pt x="8113" y="17269"/>
                    <a:pt x="8217" y="17994"/>
                    <a:pt x="8794" y="18356"/>
                  </a:cubicBezTo>
                  <a:cubicBezTo>
                    <a:pt x="9371" y="18719"/>
                    <a:pt x="10419" y="18719"/>
                    <a:pt x="11416" y="17776"/>
                  </a:cubicBezTo>
                  <a:cubicBezTo>
                    <a:pt x="12412" y="16834"/>
                    <a:pt x="13355" y="14950"/>
                    <a:pt x="13984" y="13572"/>
                  </a:cubicBezTo>
                  <a:cubicBezTo>
                    <a:pt x="14614" y="12195"/>
                    <a:pt x="14928" y="11325"/>
                    <a:pt x="15243" y="11180"/>
                  </a:cubicBezTo>
                  <a:cubicBezTo>
                    <a:pt x="15557" y="11035"/>
                    <a:pt x="15872" y="11615"/>
                    <a:pt x="16134" y="12775"/>
                  </a:cubicBezTo>
                  <a:cubicBezTo>
                    <a:pt x="16396" y="13935"/>
                    <a:pt x="16606" y="15674"/>
                    <a:pt x="16711" y="16907"/>
                  </a:cubicBezTo>
                  <a:cubicBezTo>
                    <a:pt x="16816" y="18139"/>
                    <a:pt x="16816" y="18864"/>
                    <a:pt x="16553" y="19661"/>
                  </a:cubicBezTo>
                  <a:cubicBezTo>
                    <a:pt x="16291" y="20458"/>
                    <a:pt x="15767" y="21328"/>
                    <a:pt x="15452" y="21401"/>
                  </a:cubicBezTo>
                  <a:cubicBezTo>
                    <a:pt x="15138" y="21473"/>
                    <a:pt x="15033" y="20748"/>
                    <a:pt x="15452" y="19226"/>
                  </a:cubicBezTo>
                  <a:cubicBezTo>
                    <a:pt x="15872" y="17704"/>
                    <a:pt x="16816" y="15384"/>
                    <a:pt x="17497" y="14007"/>
                  </a:cubicBezTo>
                  <a:cubicBezTo>
                    <a:pt x="18179" y="12630"/>
                    <a:pt x="18598" y="12195"/>
                    <a:pt x="18860" y="12340"/>
                  </a:cubicBezTo>
                  <a:cubicBezTo>
                    <a:pt x="19122" y="12485"/>
                    <a:pt x="19227" y="13210"/>
                    <a:pt x="19070" y="14007"/>
                  </a:cubicBezTo>
                  <a:cubicBezTo>
                    <a:pt x="18913" y="14805"/>
                    <a:pt x="18493" y="15674"/>
                    <a:pt x="18284" y="16472"/>
                  </a:cubicBezTo>
                  <a:cubicBezTo>
                    <a:pt x="18074" y="17269"/>
                    <a:pt x="18074" y="17994"/>
                    <a:pt x="18651" y="18646"/>
                  </a:cubicBezTo>
                  <a:cubicBezTo>
                    <a:pt x="19227" y="19299"/>
                    <a:pt x="20381" y="19878"/>
                    <a:pt x="21534" y="20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6390011" y="1535121"/>
              <a:ext cx="395142" cy="63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451" fill="norm" stroke="1" extrusionOk="0">
                  <a:moveTo>
                    <a:pt x="6079" y="7747"/>
                  </a:moveTo>
                  <a:cubicBezTo>
                    <a:pt x="5939" y="7313"/>
                    <a:pt x="5800" y="6880"/>
                    <a:pt x="5382" y="6750"/>
                  </a:cubicBezTo>
                  <a:cubicBezTo>
                    <a:pt x="4964" y="6620"/>
                    <a:pt x="4267" y="6793"/>
                    <a:pt x="3361" y="7444"/>
                  </a:cubicBezTo>
                  <a:cubicBezTo>
                    <a:pt x="2455" y="8094"/>
                    <a:pt x="1341" y="9222"/>
                    <a:pt x="713" y="10003"/>
                  </a:cubicBezTo>
                  <a:cubicBezTo>
                    <a:pt x="86" y="10783"/>
                    <a:pt x="-53" y="11217"/>
                    <a:pt x="17" y="11694"/>
                  </a:cubicBezTo>
                  <a:cubicBezTo>
                    <a:pt x="86" y="12171"/>
                    <a:pt x="365" y="12692"/>
                    <a:pt x="853" y="12909"/>
                  </a:cubicBezTo>
                  <a:cubicBezTo>
                    <a:pt x="1341" y="13126"/>
                    <a:pt x="2037" y="13039"/>
                    <a:pt x="2943" y="11824"/>
                  </a:cubicBezTo>
                  <a:cubicBezTo>
                    <a:pt x="3849" y="10610"/>
                    <a:pt x="4964" y="8268"/>
                    <a:pt x="5452" y="6620"/>
                  </a:cubicBezTo>
                  <a:cubicBezTo>
                    <a:pt x="5939" y="4971"/>
                    <a:pt x="5800" y="4017"/>
                    <a:pt x="5661" y="3323"/>
                  </a:cubicBezTo>
                  <a:cubicBezTo>
                    <a:pt x="5521" y="2629"/>
                    <a:pt x="5382" y="2195"/>
                    <a:pt x="5870" y="1848"/>
                  </a:cubicBezTo>
                  <a:cubicBezTo>
                    <a:pt x="6357" y="1501"/>
                    <a:pt x="7472" y="1241"/>
                    <a:pt x="9423" y="938"/>
                  </a:cubicBezTo>
                  <a:cubicBezTo>
                    <a:pt x="11374" y="634"/>
                    <a:pt x="14161" y="287"/>
                    <a:pt x="15903" y="113"/>
                  </a:cubicBezTo>
                  <a:cubicBezTo>
                    <a:pt x="17645" y="-60"/>
                    <a:pt x="18342" y="-60"/>
                    <a:pt x="18621" y="287"/>
                  </a:cubicBezTo>
                  <a:cubicBezTo>
                    <a:pt x="18899" y="634"/>
                    <a:pt x="18760" y="1328"/>
                    <a:pt x="17575" y="2542"/>
                  </a:cubicBezTo>
                  <a:cubicBezTo>
                    <a:pt x="16391" y="3757"/>
                    <a:pt x="14161" y="5492"/>
                    <a:pt x="11932" y="7704"/>
                  </a:cubicBezTo>
                  <a:cubicBezTo>
                    <a:pt x="9702" y="9916"/>
                    <a:pt x="7472" y="12605"/>
                    <a:pt x="6148" y="14730"/>
                  </a:cubicBezTo>
                  <a:cubicBezTo>
                    <a:pt x="4824" y="16856"/>
                    <a:pt x="4406" y="18417"/>
                    <a:pt x="4337" y="19458"/>
                  </a:cubicBezTo>
                  <a:cubicBezTo>
                    <a:pt x="4267" y="20499"/>
                    <a:pt x="4546" y="21020"/>
                    <a:pt x="5173" y="21280"/>
                  </a:cubicBezTo>
                  <a:cubicBezTo>
                    <a:pt x="5800" y="21540"/>
                    <a:pt x="6775" y="21540"/>
                    <a:pt x="7960" y="21020"/>
                  </a:cubicBezTo>
                  <a:cubicBezTo>
                    <a:pt x="9144" y="20499"/>
                    <a:pt x="10538" y="19458"/>
                    <a:pt x="11444" y="18330"/>
                  </a:cubicBezTo>
                  <a:cubicBezTo>
                    <a:pt x="12350" y="17203"/>
                    <a:pt x="12768" y="15988"/>
                    <a:pt x="14370" y="14947"/>
                  </a:cubicBezTo>
                  <a:cubicBezTo>
                    <a:pt x="15973" y="13906"/>
                    <a:pt x="18760" y="13039"/>
                    <a:pt x="21547" y="12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>
              <a:off x="7055550" y="1642418"/>
              <a:ext cx="227948" cy="245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0995" fill="norm" stroke="1" extrusionOk="0">
                  <a:moveTo>
                    <a:pt x="1247" y="7053"/>
                  </a:moveTo>
                  <a:cubicBezTo>
                    <a:pt x="1247" y="5962"/>
                    <a:pt x="1247" y="4871"/>
                    <a:pt x="1247" y="3780"/>
                  </a:cubicBezTo>
                  <a:cubicBezTo>
                    <a:pt x="1247" y="2690"/>
                    <a:pt x="1247" y="1599"/>
                    <a:pt x="1967" y="835"/>
                  </a:cubicBezTo>
                  <a:cubicBezTo>
                    <a:pt x="2687" y="71"/>
                    <a:pt x="4127" y="-365"/>
                    <a:pt x="5327" y="399"/>
                  </a:cubicBezTo>
                  <a:cubicBezTo>
                    <a:pt x="6527" y="1162"/>
                    <a:pt x="7487" y="3126"/>
                    <a:pt x="7247" y="5853"/>
                  </a:cubicBezTo>
                  <a:cubicBezTo>
                    <a:pt x="7007" y="8580"/>
                    <a:pt x="5567" y="12071"/>
                    <a:pt x="4367" y="14253"/>
                  </a:cubicBezTo>
                  <a:cubicBezTo>
                    <a:pt x="3167" y="16435"/>
                    <a:pt x="2207" y="17308"/>
                    <a:pt x="1367" y="18290"/>
                  </a:cubicBezTo>
                  <a:cubicBezTo>
                    <a:pt x="527" y="19271"/>
                    <a:pt x="-193" y="20362"/>
                    <a:pt x="47" y="20799"/>
                  </a:cubicBezTo>
                  <a:cubicBezTo>
                    <a:pt x="287" y="21235"/>
                    <a:pt x="1487" y="21017"/>
                    <a:pt x="5207" y="19380"/>
                  </a:cubicBezTo>
                  <a:cubicBezTo>
                    <a:pt x="8927" y="17744"/>
                    <a:pt x="15167" y="14690"/>
                    <a:pt x="21407" y="11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>
              <a:off x="7242022" y="1633036"/>
              <a:ext cx="233147" cy="266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3" h="21417" fill="norm" stroke="1" extrusionOk="0">
                  <a:moveTo>
                    <a:pt x="10623" y="3703"/>
                  </a:moveTo>
                  <a:cubicBezTo>
                    <a:pt x="9474" y="3291"/>
                    <a:pt x="8325" y="2880"/>
                    <a:pt x="7061" y="2674"/>
                  </a:cubicBezTo>
                  <a:cubicBezTo>
                    <a:pt x="5797" y="2469"/>
                    <a:pt x="4418" y="2469"/>
                    <a:pt x="3614" y="2983"/>
                  </a:cubicBezTo>
                  <a:cubicBezTo>
                    <a:pt x="2810" y="3497"/>
                    <a:pt x="2580" y="4526"/>
                    <a:pt x="3384" y="6686"/>
                  </a:cubicBezTo>
                  <a:cubicBezTo>
                    <a:pt x="4189" y="8846"/>
                    <a:pt x="6027" y="12137"/>
                    <a:pt x="7176" y="14297"/>
                  </a:cubicBezTo>
                  <a:cubicBezTo>
                    <a:pt x="8325" y="16457"/>
                    <a:pt x="8784" y="17486"/>
                    <a:pt x="9014" y="18514"/>
                  </a:cubicBezTo>
                  <a:cubicBezTo>
                    <a:pt x="9244" y="19543"/>
                    <a:pt x="9244" y="20571"/>
                    <a:pt x="8440" y="21086"/>
                  </a:cubicBezTo>
                  <a:cubicBezTo>
                    <a:pt x="7635" y="21600"/>
                    <a:pt x="6027" y="21600"/>
                    <a:pt x="4533" y="20469"/>
                  </a:cubicBezTo>
                  <a:cubicBezTo>
                    <a:pt x="3040" y="19337"/>
                    <a:pt x="1661" y="17074"/>
                    <a:pt x="742" y="14914"/>
                  </a:cubicBezTo>
                  <a:cubicBezTo>
                    <a:pt x="-177" y="12754"/>
                    <a:pt x="-637" y="10697"/>
                    <a:pt x="1776" y="8434"/>
                  </a:cubicBezTo>
                  <a:cubicBezTo>
                    <a:pt x="4189" y="6171"/>
                    <a:pt x="9474" y="3703"/>
                    <a:pt x="13150" y="2263"/>
                  </a:cubicBezTo>
                  <a:cubicBezTo>
                    <a:pt x="16827" y="823"/>
                    <a:pt x="18895" y="411"/>
                    <a:pt x="209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7590171" y="1617703"/>
              <a:ext cx="92003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566"/>
                    <a:pt x="12000" y="9132"/>
                    <a:pt x="8400" y="12732"/>
                  </a:cubicBezTo>
                  <a:cubicBezTo>
                    <a:pt x="4800" y="16332"/>
                    <a:pt x="2400" y="189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7567170" y="1778706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7735841" y="1824707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7820176" y="1794040"/>
              <a:ext cx="2300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7858510" y="1648370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>
              <a:off x="7908664" y="1564035"/>
              <a:ext cx="187519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600" fill="norm" stroke="1" extrusionOk="0">
                  <a:moveTo>
                    <a:pt x="10034" y="0"/>
                  </a:moveTo>
                  <a:cubicBezTo>
                    <a:pt x="7407" y="3750"/>
                    <a:pt x="4780" y="7500"/>
                    <a:pt x="3029" y="10575"/>
                  </a:cubicBezTo>
                  <a:cubicBezTo>
                    <a:pt x="1277" y="13650"/>
                    <a:pt x="402" y="16050"/>
                    <a:pt x="110" y="17625"/>
                  </a:cubicBezTo>
                  <a:cubicBezTo>
                    <a:pt x="-182" y="19200"/>
                    <a:pt x="110" y="19950"/>
                    <a:pt x="986" y="20400"/>
                  </a:cubicBezTo>
                  <a:cubicBezTo>
                    <a:pt x="1861" y="20850"/>
                    <a:pt x="3321" y="21000"/>
                    <a:pt x="5802" y="20325"/>
                  </a:cubicBezTo>
                  <a:cubicBezTo>
                    <a:pt x="8283" y="19650"/>
                    <a:pt x="11786" y="18150"/>
                    <a:pt x="13829" y="17025"/>
                  </a:cubicBezTo>
                  <a:cubicBezTo>
                    <a:pt x="15872" y="15900"/>
                    <a:pt x="16456" y="15150"/>
                    <a:pt x="15872" y="14850"/>
                  </a:cubicBezTo>
                  <a:cubicBezTo>
                    <a:pt x="15288" y="14550"/>
                    <a:pt x="13537" y="14700"/>
                    <a:pt x="12077" y="15075"/>
                  </a:cubicBezTo>
                  <a:cubicBezTo>
                    <a:pt x="10618" y="15450"/>
                    <a:pt x="9450" y="16050"/>
                    <a:pt x="8721" y="16875"/>
                  </a:cubicBezTo>
                  <a:cubicBezTo>
                    <a:pt x="7991" y="17700"/>
                    <a:pt x="7699" y="18750"/>
                    <a:pt x="9888" y="19575"/>
                  </a:cubicBezTo>
                  <a:cubicBezTo>
                    <a:pt x="12077" y="20400"/>
                    <a:pt x="16748" y="21000"/>
                    <a:pt x="214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8747863" y="1610036"/>
              <a:ext cx="153339" cy="7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8" fill="norm" stroke="1" extrusionOk="0">
                  <a:moveTo>
                    <a:pt x="21600" y="0"/>
                  </a:moveTo>
                  <a:cubicBezTo>
                    <a:pt x="19800" y="1951"/>
                    <a:pt x="18000" y="3902"/>
                    <a:pt x="16200" y="6201"/>
                  </a:cubicBezTo>
                  <a:cubicBezTo>
                    <a:pt x="14400" y="8501"/>
                    <a:pt x="12600" y="11148"/>
                    <a:pt x="10080" y="13622"/>
                  </a:cubicBezTo>
                  <a:cubicBezTo>
                    <a:pt x="7560" y="16095"/>
                    <a:pt x="4320" y="18395"/>
                    <a:pt x="2520" y="19754"/>
                  </a:cubicBezTo>
                  <a:cubicBezTo>
                    <a:pt x="720" y="21112"/>
                    <a:pt x="360" y="21530"/>
                    <a:pt x="180" y="21565"/>
                  </a:cubicBezTo>
                  <a:cubicBezTo>
                    <a:pt x="0" y="21600"/>
                    <a:pt x="0" y="21252"/>
                    <a:pt x="0" y="2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8847533" y="1579369"/>
              <a:ext cx="36800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50" y="16800"/>
                    <a:pt x="8700" y="12000"/>
                    <a:pt x="12300" y="8400"/>
                  </a:cubicBezTo>
                  <a:cubicBezTo>
                    <a:pt x="15900" y="4800"/>
                    <a:pt x="1875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9138872" y="1757536"/>
              <a:ext cx="168671" cy="215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9" fill="norm" stroke="1" extrusionOk="0">
                  <a:moveTo>
                    <a:pt x="0" y="2080"/>
                  </a:moveTo>
                  <a:cubicBezTo>
                    <a:pt x="1309" y="1327"/>
                    <a:pt x="2618" y="573"/>
                    <a:pt x="4255" y="197"/>
                  </a:cubicBezTo>
                  <a:cubicBezTo>
                    <a:pt x="5891" y="-180"/>
                    <a:pt x="7855" y="-180"/>
                    <a:pt x="9327" y="1704"/>
                  </a:cubicBezTo>
                  <a:cubicBezTo>
                    <a:pt x="10800" y="3587"/>
                    <a:pt x="11782" y="7355"/>
                    <a:pt x="11127" y="10369"/>
                  </a:cubicBezTo>
                  <a:cubicBezTo>
                    <a:pt x="10473" y="13383"/>
                    <a:pt x="8182" y="15643"/>
                    <a:pt x="5891" y="17401"/>
                  </a:cubicBezTo>
                  <a:cubicBezTo>
                    <a:pt x="3600" y="19160"/>
                    <a:pt x="1309" y="20415"/>
                    <a:pt x="1145" y="20918"/>
                  </a:cubicBezTo>
                  <a:cubicBezTo>
                    <a:pt x="982" y="21420"/>
                    <a:pt x="2945" y="21169"/>
                    <a:pt x="6709" y="20415"/>
                  </a:cubicBezTo>
                  <a:cubicBezTo>
                    <a:pt x="10473" y="19662"/>
                    <a:pt x="16036" y="18406"/>
                    <a:pt x="21600" y="17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9412323" y="1766866"/>
              <a:ext cx="63892" cy="203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21600" y="435"/>
                  </a:moveTo>
                  <a:cubicBezTo>
                    <a:pt x="17280" y="169"/>
                    <a:pt x="12960" y="-98"/>
                    <a:pt x="8640" y="35"/>
                  </a:cubicBezTo>
                  <a:cubicBezTo>
                    <a:pt x="4320" y="169"/>
                    <a:pt x="0" y="702"/>
                    <a:pt x="0" y="2969"/>
                  </a:cubicBezTo>
                  <a:cubicBezTo>
                    <a:pt x="0" y="5235"/>
                    <a:pt x="4320" y="9235"/>
                    <a:pt x="7776" y="11902"/>
                  </a:cubicBezTo>
                  <a:cubicBezTo>
                    <a:pt x="11232" y="14569"/>
                    <a:pt x="13824" y="15902"/>
                    <a:pt x="15984" y="17369"/>
                  </a:cubicBezTo>
                  <a:cubicBezTo>
                    <a:pt x="18144" y="18835"/>
                    <a:pt x="19872" y="20435"/>
                    <a:pt x="17712" y="20969"/>
                  </a:cubicBezTo>
                  <a:cubicBezTo>
                    <a:pt x="15552" y="21502"/>
                    <a:pt x="9504" y="20969"/>
                    <a:pt x="3456" y="20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9353543" y="1778706"/>
              <a:ext cx="23767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55" y="14400"/>
                    <a:pt x="5110" y="7200"/>
                    <a:pt x="8710" y="3600"/>
                  </a:cubicBezTo>
                  <a:cubicBezTo>
                    <a:pt x="12310" y="0"/>
                    <a:pt x="1695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9123539" y="2062379"/>
              <a:ext cx="36034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09" y="16800"/>
                    <a:pt x="10417" y="12000"/>
                    <a:pt x="14017" y="8400"/>
                  </a:cubicBezTo>
                  <a:cubicBezTo>
                    <a:pt x="17617" y="4800"/>
                    <a:pt x="1960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9238541" y="2139048"/>
              <a:ext cx="53669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815"/>
                    <a:pt x="7200" y="11631"/>
                    <a:pt x="3600" y="15231"/>
                  </a:cubicBezTo>
                  <a:cubicBezTo>
                    <a:pt x="0" y="18831"/>
                    <a:pt x="0" y="202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9312423" y="2185049"/>
              <a:ext cx="119256" cy="12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413" fill="norm" stroke="1" extrusionOk="0">
                  <a:moveTo>
                    <a:pt x="11291" y="5290"/>
                  </a:moveTo>
                  <a:cubicBezTo>
                    <a:pt x="9041" y="5290"/>
                    <a:pt x="6791" y="5290"/>
                    <a:pt x="4991" y="6392"/>
                  </a:cubicBezTo>
                  <a:cubicBezTo>
                    <a:pt x="3191" y="7494"/>
                    <a:pt x="1841" y="9698"/>
                    <a:pt x="941" y="12122"/>
                  </a:cubicBezTo>
                  <a:cubicBezTo>
                    <a:pt x="41" y="14547"/>
                    <a:pt x="-409" y="17192"/>
                    <a:pt x="491" y="18955"/>
                  </a:cubicBezTo>
                  <a:cubicBezTo>
                    <a:pt x="1391" y="20718"/>
                    <a:pt x="3641" y="21600"/>
                    <a:pt x="7016" y="21380"/>
                  </a:cubicBezTo>
                  <a:cubicBezTo>
                    <a:pt x="10391" y="21159"/>
                    <a:pt x="14891" y="19837"/>
                    <a:pt x="17591" y="16971"/>
                  </a:cubicBezTo>
                  <a:cubicBezTo>
                    <a:pt x="20291" y="14106"/>
                    <a:pt x="21191" y="9698"/>
                    <a:pt x="20966" y="6612"/>
                  </a:cubicBezTo>
                  <a:cubicBezTo>
                    <a:pt x="20741" y="3527"/>
                    <a:pt x="19391" y="1763"/>
                    <a:pt x="180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9463314" y="2146715"/>
              <a:ext cx="138523" cy="156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1318" fill="norm" stroke="1" extrusionOk="0">
                  <a:moveTo>
                    <a:pt x="14676" y="2090"/>
                  </a:moveTo>
                  <a:cubicBezTo>
                    <a:pt x="9662" y="6619"/>
                    <a:pt x="4647" y="11148"/>
                    <a:pt x="2140" y="14284"/>
                  </a:cubicBezTo>
                  <a:cubicBezTo>
                    <a:pt x="-367" y="17419"/>
                    <a:pt x="-367" y="19161"/>
                    <a:pt x="597" y="20206"/>
                  </a:cubicBezTo>
                  <a:cubicBezTo>
                    <a:pt x="1562" y="21252"/>
                    <a:pt x="3490" y="21600"/>
                    <a:pt x="6190" y="21077"/>
                  </a:cubicBezTo>
                  <a:cubicBezTo>
                    <a:pt x="8890" y="20555"/>
                    <a:pt x="12362" y="19161"/>
                    <a:pt x="15254" y="16548"/>
                  </a:cubicBezTo>
                  <a:cubicBezTo>
                    <a:pt x="18147" y="13935"/>
                    <a:pt x="20462" y="10103"/>
                    <a:pt x="20847" y="7142"/>
                  </a:cubicBezTo>
                  <a:cubicBezTo>
                    <a:pt x="21233" y="4181"/>
                    <a:pt x="19690" y="2090"/>
                    <a:pt x="181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9721552" y="1978044"/>
              <a:ext cx="115003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9721552" y="1947377"/>
              <a:ext cx="14567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916" y="4221"/>
                    <a:pt x="10232" y="8441"/>
                    <a:pt x="6632" y="12041"/>
                  </a:cubicBezTo>
                  <a:cubicBezTo>
                    <a:pt x="3032" y="15641"/>
                    <a:pt x="1516" y="186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10104894" y="1732705"/>
              <a:ext cx="7668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600"/>
                    <a:pt x="21600" y="11200"/>
                    <a:pt x="18000" y="14800"/>
                  </a:cubicBezTo>
                  <a:cubicBezTo>
                    <a:pt x="14400" y="18400"/>
                    <a:pt x="7200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>
              <a:off x="10258231" y="1817040"/>
              <a:ext cx="23001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>
              <a:off x="10278676" y="1727575"/>
              <a:ext cx="143823" cy="287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336" fill="norm" stroke="1" extrusionOk="0">
                  <a:moveTo>
                    <a:pt x="372" y="3223"/>
                  </a:moveTo>
                  <a:cubicBezTo>
                    <a:pt x="1117" y="2086"/>
                    <a:pt x="1862" y="949"/>
                    <a:pt x="3165" y="380"/>
                  </a:cubicBezTo>
                  <a:cubicBezTo>
                    <a:pt x="4469" y="-188"/>
                    <a:pt x="6331" y="-188"/>
                    <a:pt x="9497" y="854"/>
                  </a:cubicBezTo>
                  <a:cubicBezTo>
                    <a:pt x="12662" y="1896"/>
                    <a:pt x="17131" y="3980"/>
                    <a:pt x="19366" y="7012"/>
                  </a:cubicBezTo>
                  <a:cubicBezTo>
                    <a:pt x="21600" y="10044"/>
                    <a:pt x="21600" y="14023"/>
                    <a:pt x="18621" y="16580"/>
                  </a:cubicBezTo>
                  <a:cubicBezTo>
                    <a:pt x="15641" y="19138"/>
                    <a:pt x="9683" y="20275"/>
                    <a:pt x="5772" y="20844"/>
                  </a:cubicBezTo>
                  <a:cubicBezTo>
                    <a:pt x="1862" y="21412"/>
                    <a:pt x="0" y="21412"/>
                    <a:pt x="0" y="21223"/>
                  </a:cubicBezTo>
                  <a:cubicBezTo>
                    <a:pt x="0" y="21033"/>
                    <a:pt x="1862" y="20654"/>
                    <a:pt x="3166" y="20370"/>
                  </a:cubicBezTo>
                  <a:cubicBezTo>
                    <a:pt x="4469" y="20086"/>
                    <a:pt x="5214" y="19896"/>
                    <a:pt x="5959" y="19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10587905" y="1748039"/>
              <a:ext cx="3066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6171"/>
                    <a:pt x="10800" y="12343"/>
                    <a:pt x="7200" y="15943"/>
                  </a:cubicBezTo>
                  <a:cubicBezTo>
                    <a:pt x="3600" y="19543"/>
                    <a:pt x="1800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10656907" y="1571702"/>
              <a:ext cx="235796" cy="805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fill="norm" stroke="1" extrusionOk="0">
                  <a:moveTo>
                    <a:pt x="0" y="823"/>
                  </a:moveTo>
                  <a:cubicBezTo>
                    <a:pt x="697" y="549"/>
                    <a:pt x="1394" y="274"/>
                    <a:pt x="3484" y="137"/>
                  </a:cubicBezTo>
                  <a:cubicBezTo>
                    <a:pt x="5574" y="0"/>
                    <a:pt x="9058" y="0"/>
                    <a:pt x="11497" y="0"/>
                  </a:cubicBezTo>
                  <a:cubicBezTo>
                    <a:pt x="13935" y="0"/>
                    <a:pt x="15329" y="0"/>
                    <a:pt x="16839" y="0"/>
                  </a:cubicBezTo>
                  <a:cubicBezTo>
                    <a:pt x="18348" y="0"/>
                    <a:pt x="19974" y="0"/>
                    <a:pt x="20787" y="309"/>
                  </a:cubicBezTo>
                  <a:cubicBezTo>
                    <a:pt x="21600" y="617"/>
                    <a:pt x="21600" y="1234"/>
                    <a:pt x="21019" y="2434"/>
                  </a:cubicBezTo>
                  <a:cubicBezTo>
                    <a:pt x="20439" y="3634"/>
                    <a:pt x="19277" y="5417"/>
                    <a:pt x="18000" y="7577"/>
                  </a:cubicBezTo>
                  <a:cubicBezTo>
                    <a:pt x="16723" y="9737"/>
                    <a:pt x="15329" y="12274"/>
                    <a:pt x="14052" y="14503"/>
                  </a:cubicBezTo>
                  <a:cubicBezTo>
                    <a:pt x="12774" y="16731"/>
                    <a:pt x="11613" y="18651"/>
                    <a:pt x="10800" y="19783"/>
                  </a:cubicBezTo>
                  <a:cubicBezTo>
                    <a:pt x="9987" y="20914"/>
                    <a:pt x="9523" y="21257"/>
                    <a:pt x="90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8333854" y="2956449"/>
              <a:ext cx="184005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5700" y="12582"/>
                    <a:pt x="11400" y="4867"/>
                    <a:pt x="15000" y="1782"/>
                  </a:cubicBezTo>
                  <a:cubicBezTo>
                    <a:pt x="18600" y="-1304"/>
                    <a:pt x="201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>
              <a:off x="8364522" y="3082069"/>
              <a:ext cx="191671" cy="3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0" fill="norm" stroke="1" extrusionOk="0">
                  <a:moveTo>
                    <a:pt x="0" y="0"/>
                  </a:moveTo>
                  <a:cubicBezTo>
                    <a:pt x="0" y="7200"/>
                    <a:pt x="0" y="14400"/>
                    <a:pt x="864" y="18000"/>
                  </a:cubicBezTo>
                  <a:cubicBezTo>
                    <a:pt x="1728" y="21600"/>
                    <a:pt x="3456" y="21600"/>
                    <a:pt x="7056" y="20160"/>
                  </a:cubicBezTo>
                  <a:cubicBezTo>
                    <a:pt x="10656" y="18720"/>
                    <a:pt x="16128" y="1584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8954868" y="2890912"/>
              <a:ext cx="352675" cy="773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6" fill="norm" stroke="1" extrusionOk="0">
                  <a:moveTo>
                    <a:pt x="21600" y="628"/>
                  </a:moveTo>
                  <a:cubicBezTo>
                    <a:pt x="20974" y="414"/>
                    <a:pt x="20348" y="200"/>
                    <a:pt x="18391" y="93"/>
                  </a:cubicBezTo>
                  <a:cubicBezTo>
                    <a:pt x="16435" y="-14"/>
                    <a:pt x="13148" y="-14"/>
                    <a:pt x="11113" y="22"/>
                  </a:cubicBezTo>
                  <a:cubicBezTo>
                    <a:pt x="9078" y="57"/>
                    <a:pt x="8296" y="129"/>
                    <a:pt x="7670" y="307"/>
                  </a:cubicBezTo>
                  <a:cubicBezTo>
                    <a:pt x="7044" y="485"/>
                    <a:pt x="6574" y="770"/>
                    <a:pt x="6261" y="1911"/>
                  </a:cubicBezTo>
                  <a:cubicBezTo>
                    <a:pt x="5948" y="3051"/>
                    <a:pt x="5791" y="5047"/>
                    <a:pt x="5400" y="7222"/>
                  </a:cubicBezTo>
                  <a:cubicBezTo>
                    <a:pt x="5009" y="9396"/>
                    <a:pt x="4383" y="11748"/>
                    <a:pt x="3522" y="13851"/>
                  </a:cubicBezTo>
                  <a:cubicBezTo>
                    <a:pt x="2661" y="15954"/>
                    <a:pt x="1565" y="17808"/>
                    <a:pt x="939" y="19055"/>
                  </a:cubicBezTo>
                  <a:cubicBezTo>
                    <a:pt x="313" y="20303"/>
                    <a:pt x="157" y="20944"/>
                    <a:pt x="0" y="21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9468547" y="2982803"/>
              <a:ext cx="47475" cy="260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152" fill="norm" stroke="1" extrusionOk="0">
                  <a:moveTo>
                    <a:pt x="13642" y="1214"/>
                  </a:moveTo>
                  <a:cubicBezTo>
                    <a:pt x="17053" y="383"/>
                    <a:pt x="20463" y="-448"/>
                    <a:pt x="21032" y="279"/>
                  </a:cubicBezTo>
                  <a:cubicBezTo>
                    <a:pt x="21600" y="1006"/>
                    <a:pt x="19326" y="3290"/>
                    <a:pt x="15916" y="6406"/>
                  </a:cubicBezTo>
                  <a:cubicBezTo>
                    <a:pt x="12505" y="9521"/>
                    <a:pt x="7958" y="13467"/>
                    <a:pt x="5684" y="16064"/>
                  </a:cubicBezTo>
                  <a:cubicBezTo>
                    <a:pt x="3411" y="18660"/>
                    <a:pt x="3411" y="19906"/>
                    <a:pt x="2842" y="20529"/>
                  </a:cubicBezTo>
                  <a:cubicBezTo>
                    <a:pt x="2274" y="21152"/>
                    <a:pt x="1137" y="21152"/>
                    <a:pt x="0" y="21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9353543" y="3273740"/>
              <a:ext cx="26067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9350758" y="3381076"/>
              <a:ext cx="156124" cy="168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522" fill="norm" stroke="1" extrusionOk="0">
                  <a:moveTo>
                    <a:pt x="13967" y="0"/>
                  </a:moveTo>
                  <a:cubicBezTo>
                    <a:pt x="10483" y="4255"/>
                    <a:pt x="6999" y="8509"/>
                    <a:pt x="4735" y="11291"/>
                  </a:cubicBezTo>
                  <a:cubicBezTo>
                    <a:pt x="2470" y="14073"/>
                    <a:pt x="1425" y="15382"/>
                    <a:pt x="728" y="16855"/>
                  </a:cubicBezTo>
                  <a:cubicBezTo>
                    <a:pt x="31" y="18327"/>
                    <a:pt x="-317" y="19964"/>
                    <a:pt x="380" y="20782"/>
                  </a:cubicBezTo>
                  <a:cubicBezTo>
                    <a:pt x="1077" y="21600"/>
                    <a:pt x="2819" y="21600"/>
                    <a:pt x="5606" y="21436"/>
                  </a:cubicBezTo>
                  <a:cubicBezTo>
                    <a:pt x="8393" y="21273"/>
                    <a:pt x="12225" y="20945"/>
                    <a:pt x="15012" y="20127"/>
                  </a:cubicBezTo>
                  <a:cubicBezTo>
                    <a:pt x="17799" y="19309"/>
                    <a:pt x="19541" y="18000"/>
                    <a:pt x="21283" y="16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9487932" y="3473078"/>
              <a:ext cx="1895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400"/>
                    <a:pt x="3818" y="10800"/>
                    <a:pt x="1118" y="14400"/>
                  </a:cubicBezTo>
                  <a:cubicBezTo>
                    <a:pt x="-1582" y="18000"/>
                    <a:pt x="1118" y="1980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9775220" y="3174071"/>
              <a:ext cx="11500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9805887" y="3181738"/>
              <a:ext cx="13800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10318104" y="2944066"/>
              <a:ext cx="185466" cy="36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535" fill="norm" stroke="1" extrusionOk="0">
                  <a:moveTo>
                    <a:pt x="21473" y="0"/>
                  </a:moveTo>
                  <a:cubicBezTo>
                    <a:pt x="18810" y="1050"/>
                    <a:pt x="16147" y="2100"/>
                    <a:pt x="12744" y="4650"/>
                  </a:cubicBezTo>
                  <a:cubicBezTo>
                    <a:pt x="9341" y="7200"/>
                    <a:pt x="5199" y="11250"/>
                    <a:pt x="2832" y="14025"/>
                  </a:cubicBezTo>
                  <a:cubicBezTo>
                    <a:pt x="465" y="16800"/>
                    <a:pt x="-127" y="18300"/>
                    <a:pt x="21" y="19350"/>
                  </a:cubicBezTo>
                  <a:cubicBezTo>
                    <a:pt x="169" y="20400"/>
                    <a:pt x="1057" y="21000"/>
                    <a:pt x="2388" y="21300"/>
                  </a:cubicBezTo>
                  <a:cubicBezTo>
                    <a:pt x="3720" y="21600"/>
                    <a:pt x="5495" y="21600"/>
                    <a:pt x="6974" y="21375"/>
                  </a:cubicBezTo>
                  <a:cubicBezTo>
                    <a:pt x="8454" y="21150"/>
                    <a:pt x="9637" y="20700"/>
                    <a:pt x="10821" y="20175"/>
                  </a:cubicBezTo>
                  <a:cubicBezTo>
                    <a:pt x="12005" y="19650"/>
                    <a:pt x="13188" y="19050"/>
                    <a:pt x="13780" y="18375"/>
                  </a:cubicBezTo>
                  <a:cubicBezTo>
                    <a:pt x="14372" y="17700"/>
                    <a:pt x="14372" y="16950"/>
                    <a:pt x="12596" y="16200"/>
                  </a:cubicBezTo>
                  <a:cubicBezTo>
                    <a:pt x="10821" y="15450"/>
                    <a:pt x="7270" y="14700"/>
                    <a:pt x="3720" y="13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10603239" y="2879217"/>
              <a:ext cx="151461" cy="823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558" fill="norm" stroke="1" extrusionOk="0">
                  <a:moveTo>
                    <a:pt x="0" y="493"/>
                  </a:moveTo>
                  <a:cubicBezTo>
                    <a:pt x="5400" y="292"/>
                    <a:pt x="10800" y="92"/>
                    <a:pt x="14400" y="25"/>
                  </a:cubicBezTo>
                  <a:cubicBezTo>
                    <a:pt x="18000" y="-42"/>
                    <a:pt x="19800" y="25"/>
                    <a:pt x="20700" y="225"/>
                  </a:cubicBezTo>
                  <a:cubicBezTo>
                    <a:pt x="21600" y="426"/>
                    <a:pt x="21600" y="760"/>
                    <a:pt x="20340" y="1830"/>
                  </a:cubicBezTo>
                  <a:cubicBezTo>
                    <a:pt x="19080" y="2900"/>
                    <a:pt x="16560" y="4706"/>
                    <a:pt x="14220" y="6612"/>
                  </a:cubicBezTo>
                  <a:cubicBezTo>
                    <a:pt x="11880" y="8518"/>
                    <a:pt x="9720" y="10524"/>
                    <a:pt x="7920" y="12497"/>
                  </a:cubicBezTo>
                  <a:cubicBezTo>
                    <a:pt x="6120" y="14469"/>
                    <a:pt x="4680" y="16409"/>
                    <a:pt x="3780" y="17913"/>
                  </a:cubicBezTo>
                  <a:cubicBezTo>
                    <a:pt x="2880" y="19418"/>
                    <a:pt x="2520" y="20488"/>
                    <a:pt x="2160" y="21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11024915" y="3266073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11009581" y="3388743"/>
              <a:ext cx="130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11611322" y="3207294"/>
              <a:ext cx="233946" cy="333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529" fill="norm" stroke="1" extrusionOk="0">
                  <a:moveTo>
                    <a:pt x="3883" y="3792"/>
                  </a:moveTo>
                  <a:cubicBezTo>
                    <a:pt x="4118" y="2968"/>
                    <a:pt x="4353" y="2144"/>
                    <a:pt x="6114" y="1402"/>
                  </a:cubicBezTo>
                  <a:cubicBezTo>
                    <a:pt x="7875" y="660"/>
                    <a:pt x="11162" y="0"/>
                    <a:pt x="13275" y="0"/>
                  </a:cubicBezTo>
                  <a:cubicBezTo>
                    <a:pt x="15388" y="0"/>
                    <a:pt x="16327" y="660"/>
                    <a:pt x="16092" y="2638"/>
                  </a:cubicBezTo>
                  <a:cubicBezTo>
                    <a:pt x="15857" y="4617"/>
                    <a:pt x="14449" y="7914"/>
                    <a:pt x="11866" y="10965"/>
                  </a:cubicBezTo>
                  <a:cubicBezTo>
                    <a:pt x="9283" y="14015"/>
                    <a:pt x="5527" y="16818"/>
                    <a:pt x="3179" y="18550"/>
                  </a:cubicBezTo>
                  <a:cubicBezTo>
                    <a:pt x="831" y="20281"/>
                    <a:pt x="-108" y="20940"/>
                    <a:pt x="9" y="21270"/>
                  </a:cubicBezTo>
                  <a:cubicBezTo>
                    <a:pt x="127" y="21600"/>
                    <a:pt x="1301" y="21600"/>
                    <a:pt x="5057" y="21353"/>
                  </a:cubicBezTo>
                  <a:cubicBezTo>
                    <a:pt x="8814" y="21105"/>
                    <a:pt x="15153" y="20611"/>
                    <a:pt x="21492" y="20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11630595" y="3649415"/>
              <a:ext cx="145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11684263" y="3733750"/>
              <a:ext cx="168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1354371" y="3720257"/>
              <a:ext cx="209345" cy="488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519" fill="norm" stroke="1" extrusionOk="0">
                  <a:moveTo>
                    <a:pt x="16666" y="5319"/>
                  </a:moveTo>
                  <a:cubicBezTo>
                    <a:pt x="15364" y="4869"/>
                    <a:pt x="14063" y="4419"/>
                    <a:pt x="12762" y="4194"/>
                  </a:cubicBezTo>
                  <a:cubicBezTo>
                    <a:pt x="11461" y="3969"/>
                    <a:pt x="10160" y="3969"/>
                    <a:pt x="8598" y="4363"/>
                  </a:cubicBezTo>
                  <a:cubicBezTo>
                    <a:pt x="7037" y="4757"/>
                    <a:pt x="5215" y="5544"/>
                    <a:pt x="3654" y="7119"/>
                  </a:cubicBezTo>
                  <a:cubicBezTo>
                    <a:pt x="2092" y="8694"/>
                    <a:pt x="791" y="11057"/>
                    <a:pt x="270" y="12913"/>
                  </a:cubicBezTo>
                  <a:cubicBezTo>
                    <a:pt x="-250" y="14769"/>
                    <a:pt x="10" y="16119"/>
                    <a:pt x="791" y="16906"/>
                  </a:cubicBezTo>
                  <a:cubicBezTo>
                    <a:pt x="1572" y="17694"/>
                    <a:pt x="2873" y="17919"/>
                    <a:pt x="4825" y="17806"/>
                  </a:cubicBezTo>
                  <a:cubicBezTo>
                    <a:pt x="6777" y="17694"/>
                    <a:pt x="9379" y="17244"/>
                    <a:pt x="11851" y="15613"/>
                  </a:cubicBezTo>
                  <a:cubicBezTo>
                    <a:pt x="14323" y="13982"/>
                    <a:pt x="16666" y="11169"/>
                    <a:pt x="17446" y="8581"/>
                  </a:cubicBezTo>
                  <a:cubicBezTo>
                    <a:pt x="18227" y="5994"/>
                    <a:pt x="17446" y="3632"/>
                    <a:pt x="16405" y="2225"/>
                  </a:cubicBezTo>
                  <a:cubicBezTo>
                    <a:pt x="15364" y="819"/>
                    <a:pt x="14063" y="369"/>
                    <a:pt x="12632" y="144"/>
                  </a:cubicBezTo>
                  <a:cubicBezTo>
                    <a:pt x="11201" y="-81"/>
                    <a:pt x="9639" y="-81"/>
                    <a:pt x="8078" y="425"/>
                  </a:cubicBezTo>
                  <a:cubicBezTo>
                    <a:pt x="6516" y="932"/>
                    <a:pt x="4955" y="1944"/>
                    <a:pt x="5085" y="3744"/>
                  </a:cubicBezTo>
                  <a:cubicBezTo>
                    <a:pt x="5215" y="5544"/>
                    <a:pt x="7037" y="8132"/>
                    <a:pt x="9899" y="10550"/>
                  </a:cubicBezTo>
                  <a:cubicBezTo>
                    <a:pt x="12762" y="12969"/>
                    <a:pt x="16666" y="15219"/>
                    <a:pt x="18748" y="16681"/>
                  </a:cubicBezTo>
                  <a:cubicBezTo>
                    <a:pt x="20830" y="18144"/>
                    <a:pt x="21090" y="18819"/>
                    <a:pt x="21220" y="19438"/>
                  </a:cubicBezTo>
                  <a:cubicBezTo>
                    <a:pt x="21350" y="20056"/>
                    <a:pt x="21350" y="20619"/>
                    <a:pt x="21220" y="20956"/>
                  </a:cubicBezTo>
                  <a:cubicBezTo>
                    <a:pt x="21090" y="21294"/>
                    <a:pt x="20830" y="21406"/>
                    <a:pt x="20569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1679037" y="4046615"/>
              <a:ext cx="86996" cy="234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347" fill="norm" stroke="1" extrusionOk="0">
                  <a:moveTo>
                    <a:pt x="0" y="831"/>
                  </a:moveTo>
                  <a:cubicBezTo>
                    <a:pt x="3703" y="367"/>
                    <a:pt x="7406" y="-98"/>
                    <a:pt x="10491" y="18"/>
                  </a:cubicBezTo>
                  <a:cubicBezTo>
                    <a:pt x="13577" y="134"/>
                    <a:pt x="16046" y="831"/>
                    <a:pt x="16354" y="2225"/>
                  </a:cubicBezTo>
                  <a:cubicBezTo>
                    <a:pt x="16663" y="3618"/>
                    <a:pt x="14811" y="5708"/>
                    <a:pt x="12343" y="7102"/>
                  </a:cubicBezTo>
                  <a:cubicBezTo>
                    <a:pt x="9874" y="8496"/>
                    <a:pt x="6789" y="9192"/>
                    <a:pt x="6789" y="9657"/>
                  </a:cubicBezTo>
                  <a:cubicBezTo>
                    <a:pt x="6789" y="10121"/>
                    <a:pt x="9874" y="10354"/>
                    <a:pt x="12960" y="10818"/>
                  </a:cubicBezTo>
                  <a:cubicBezTo>
                    <a:pt x="16046" y="11283"/>
                    <a:pt x="19131" y="11979"/>
                    <a:pt x="20366" y="13721"/>
                  </a:cubicBezTo>
                  <a:cubicBezTo>
                    <a:pt x="21600" y="15463"/>
                    <a:pt x="20983" y="18250"/>
                    <a:pt x="19131" y="19760"/>
                  </a:cubicBezTo>
                  <a:cubicBezTo>
                    <a:pt x="17280" y="21270"/>
                    <a:pt x="14194" y="21502"/>
                    <a:pt x="11417" y="21270"/>
                  </a:cubicBezTo>
                  <a:cubicBezTo>
                    <a:pt x="8640" y="21037"/>
                    <a:pt x="6171" y="20341"/>
                    <a:pt x="3703" y="19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1939710" y="3933088"/>
              <a:ext cx="107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1932043" y="4055758"/>
              <a:ext cx="122670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2369053" y="3858743"/>
              <a:ext cx="182802" cy="355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338" fill="norm" stroke="1" extrusionOk="0">
                  <a:moveTo>
                    <a:pt x="0" y="3997"/>
                  </a:moveTo>
                  <a:cubicBezTo>
                    <a:pt x="4200" y="2618"/>
                    <a:pt x="8400" y="1240"/>
                    <a:pt x="11250" y="550"/>
                  </a:cubicBezTo>
                  <a:cubicBezTo>
                    <a:pt x="14100" y="-139"/>
                    <a:pt x="15600" y="-139"/>
                    <a:pt x="17400" y="321"/>
                  </a:cubicBezTo>
                  <a:cubicBezTo>
                    <a:pt x="19200" y="780"/>
                    <a:pt x="21300" y="1699"/>
                    <a:pt x="21450" y="3921"/>
                  </a:cubicBezTo>
                  <a:cubicBezTo>
                    <a:pt x="21600" y="6142"/>
                    <a:pt x="19800" y="9665"/>
                    <a:pt x="18150" y="12499"/>
                  </a:cubicBezTo>
                  <a:cubicBezTo>
                    <a:pt x="16500" y="15333"/>
                    <a:pt x="15000" y="17478"/>
                    <a:pt x="13800" y="18933"/>
                  </a:cubicBezTo>
                  <a:cubicBezTo>
                    <a:pt x="12600" y="20389"/>
                    <a:pt x="11700" y="21155"/>
                    <a:pt x="11100" y="21308"/>
                  </a:cubicBezTo>
                  <a:cubicBezTo>
                    <a:pt x="10500" y="21461"/>
                    <a:pt x="10200" y="21001"/>
                    <a:pt x="9900" y="20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2453388" y="3986756"/>
              <a:ext cx="15333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327"/>
                    <a:pt x="0" y="15055"/>
                    <a:pt x="2520" y="11945"/>
                  </a:cubicBezTo>
                  <a:cubicBezTo>
                    <a:pt x="5040" y="8836"/>
                    <a:pt x="10080" y="5891"/>
                    <a:pt x="13680" y="3927"/>
                  </a:cubicBezTo>
                  <a:cubicBezTo>
                    <a:pt x="17280" y="1964"/>
                    <a:pt x="19440" y="9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2665999" y="3833858"/>
              <a:ext cx="109397" cy="336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7" h="21410" fill="norm" stroke="1" extrusionOk="0">
                  <a:moveTo>
                    <a:pt x="20547" y="460"/>
                  </a:moveTo>
                  <a:cubicBezTo>
                    <a:pt x="18147" y="135"/>
                    <a:pt x="15747" y="-190"/>
                    <a:pt x="11907" y="135"/>
                  </a:cubicBezTo>
                  <a:cubicBezTo>
                    <a:pt x="8067" y="460"/>
                    <a:pt x="2787" y="1434"/>
                    <a:pt x="867" y="3058"/>
                  </a:cubicBezTo>
                  <a:cubicBezTo>
                    <a:pt x="-1053" y="4682"/>
                    <a:pt x="387" y="6956"/>
                    <a:pt x="3507" y="9148"/>
                  </a:cubicBezTo>
                  <a:cubicBezTo>
                    <a:pt x="6627" y="11341"/>
                    <a:pt x="11427" y="13452"/>
                    <a:pt x="14067" y="14914"/>
                  </a:cubicBezTo>
                  <a:cubicBezTo>
                    <a:pt x="16707" y="16375"/>
                    <a:pt x="17187" y="17187"/>
                    <a:pt x="15747" y="18162"/>
                  </a:cubicBezTo>
                  <a:cubicBezTo>
                    <a:pt x="14307" y="19136"/>
                    <a:pt x="10947" y="20273"/>
                    <a:pt x="7587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2668060" y="3856420"/>
              <a:ext cx="145671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9" y="15300"/>
                    <a:pt x="7579" y="9000"/>
                    <a:pt x="11179" y="5400"/>
                  </a:cubicBezTo>
                  <a:cubicBezTo>
                    <a:pt x="14779" y="1800"/>
                    <a:pt x="18189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2930048" y="3649415"/>
              <a:ext cx="83021" cy="273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440" fill="norm" stroke="1" extrusionOk="0">
                  <a:moveTo>
                    <a:pt x="17336" y="0"/>
                  </a:moveTo>
                  <a:cubicBezTo>
                    <a:pt x="13408" y="3800"/>
                    <a:pt x="9481" y="7600"/>
                    <a:pt x="6536" y="10800"/>
                  </a:cubicBezTo>
                  <a:cubicBezTo>
                    <a:pt x="3590" y="14000"/>
                    <a:pt x="1627" y="16600"/>
                    <a:pt x="645" y="18400"/>
                  </a:cubicBezTo>
                  <a:cubicBezTo>
                    <a:pt x="-337" y="20200"/>
                    <a:pt x="-337" y="21200"/>
                    <a:pt x="1627" y="21400"/>
                  </a:cubicBezTo>
                  <a:cubicBezTo>
                    <a:pt x="3590" y="21600"/>
                    <a:pt x="7518" y="21000"/>
                    <a:pt x="11118" y="20800"/>
                  </a:cubicBezTo>
                  <a:cubicBezTo>
                    <a:pt x="14718" y="20600"/>
                    <a:pt x="17990" y="20800"/>
                    <a:pt x="21263" y="21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2867398" y="3749084"/>
              <a:ext cx="18400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3080602" y="3641748"/>
              <a:ext cx="98581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600" fill="norm" stroke="1" extrusionOk="0">
                  <a:moveTo>
                    <a:pt x="16933" y="0"/>
                  </a:moveTo>
                  <a:cubicBezTo>
                    <a:pt x="11949" y="5073"/>
                    <a:pt x="6964" y="10145"/>
                    <a:pt x="3918" y="13418"/>
                  </a:cubicBezTo>
                  <a:cubicBezTo>
                    <a:pt x="872" y="16691"/>
                    <a:pt x="-236" y="18164"/>
                    <a:pt x="41" y="18491"/>
                  </a:cubicBezTo>
                  <a:cubicBezTo>
                    <a:pt x="318" y="18818"/>
                    <a:pt x="1979" y="18000"/>
                    <a:pt x="3918" y="17018"/>
                  </a:cubicBezTo>
                  <a:cubicBezTo>
                    <a:pt x="5856" y="16036"/>
                    <a:pt x="8072" y="14891"/>
                    <a:pt x="10841" y="14236"/>
                  </a:cubicBezTo>
                  <a:cubicBezTo>
                    <a:pt x="13610" y="13582"/>
                    <a:pt x="16933" y="13418"/>
                    <a:pt x="18872" y="13745"/>
                  </a:cubicBezTo>
                  <a:cubicBezTo>
                    <a:pt x="20810" y="14073"/>
                    <a:pt x="21364" y="14891"/>
                    <a:pt x="21364" y="16282"/>
                  </a:cubicBezTo>
                  <a:cubicBezTo>
                    <a:pt x="21364" y="17673"/>
                    <a:pt x="20810" y="19636"/>
                    <a:pt x="202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3588080" y="3917754"/>
              <a:ext cx="107337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3529"/>
                    <a:pt x="17486" y="7059"/>
                    <a:pt x="13886" y="10659"/>
                  </a:cubicBezTo>
                  <a:cubicBezTo>
                    <a:pt x="10286" y="14259"/>
                    <a:pt x="5143" y="179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3572747" y="4094092"/>
              <a:ext cx="69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3756116" y="4178427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3871754" y="4163093"/>
              <a:ext cx="15334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>
              <a:off x="3925421" y="3971423"/>
              <a:ext cx="7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>
              <a:off x="3987973" y="3917754"/>
              <a:ext cx="213456" cy="377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410" fill="norm" stroke="1" extrusionOk="0">
                  <a:moveTo>
                    <a:pt x="6049" y="0"/>
                  </a:moveTo>
                  <a:cubicBezTo>
                    <a:pt x="4764" y="3769"/>
                    <a:pt x="3478" y="7538"/>
                    <a:pt x="2449" y="10655"/>
                  </a:cubicBezTo>
                  <a:cubicBezTo>
                    <a:pt x="1421" y="13772"/>
                    <a:pt x="649" y="16236"/>
                    <a:pt x="264" y="17976"/>
                  </a:cubicBezTo>
                  <a:cubicBezTo>
                    <a:pt x="-122" y="19715"/>
                    <a:pt x="-122" y="20730"/>
                    <a:pt x="521" y="21165"/>
                  </a:cubicBezTo>
                  <a:cubicBezTo>
                    <a:pt x="1164" y="21600"/>
                    <a:pt x="2449" y="21455"/>
                    <a:pt x="4507" y="20730"/>
                  </a:cubicBezTo>
                  <a:cubicBezTo>
                    <a:pt x="6564" y="20005"/>
                    <a:pt x="9392" y="18701"/>
                    <a:pt x="11192" y="17686"/>
                  </a:cubicBezTo>
                  <a:cubicBezTo>
                    <a:pt x="12992" y="16671"/>
                    <a:pt x="13764" y="15946"/>
                    <a:pt x="13507" y="15584"/>
                  </a:cubicBezTo>
                  <a:cubicBezTo>
                    <a:pt x="13249" y="15221"/>
                    <a:pt x="11964" y="15221"/>
                    <a:pt x="10935" y="15511"/>
                  </a:cubicBezTo>
                  <a:cubicBezTo>
                    <a:pt x="9907" y="15801"/>
                    <a:pt x="9135" y="16381"/>
                    <a:pt x="8749" y="17106"/>
                  </a:cubicBezTo>
                  <a:cubicBezTo>
                    <a:pt x="8364" y="17831"/>
                    <a:pt x="8364" y="18701"/>
                    <a:pt x="9907" y="19353"/>
                  </a:cubicBezTo>
                  <a:cubicBezTo>
                    <a:pt x="11449" y="20005"/>
                    <a:pt x="14535" y="20440"/>
                    <a:pt x="16721" y="20585"/>
                  </a:cubicBezTo>
                  <a:cubicBezTo>
                    <a:pt x="18907" y="20730"/>
                    <a:pt x="20192" y="20585"/>
                    <a:pt x="21478" y="20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>
              <a:off x="4485101" y="1855375"/>
              <a:ext cx="35267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39" y="18720"/>
                    <a:pt x="9078" y="15840"/>
                    <a:pt x="12678" y="12240"/>
                  </a:cubicBezTo>
                  <a:cubicBezTo>
                    <a:pt x="16278" y="8640"/>
                    <a:pt x="18939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>
              <a:off x="4784107" y="1824707"/>
              <a:ext cx="108991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6" h="21600" fill="norm" stroke="1" extrusionOk="0">
                  <a:moveTo>
                    <a:pt x="1409" y="0"/>
                  </a:moveTo>
                  <a:cubicBezTo>
                    <a:pt x="6574" y="514"/>
                    <a:pt x="11739" y="1029"/>
                    <a:pt x="15496" y="2829"/>
                  </a:cubicBezTo>
                  <a:cubicBezTo>
                    <a:pt x="19252" y="4629"/>
                    <a:pt x="21600" y="7714"/>
                    <a:pt x="18783" y="11057"/>
                  </a:cubicBezTo>
                  <a:cubicBezTo>
                    <a:pt x="15965" y="14400"/>
                    <a:pt x="7983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>
              <a:off x="4692105" y="4331764"/>
              <a:ext cx="245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75" y="17280"/>
                    <a:pt x="12150" y="12960"/>
                    <a:pt x="15750" y="9360"/>
                  </a:cubicBezTo>
                  <a:cubicBezTo>
                    <a:pt x="19350" y="5760"/>
                    <a:pt x="20475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>
              <a:off x="5006446" y="4262763"/>
              <a:ext cx="116093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1600" fill="norm" stroke="1" extrusionOk="0">
                  <a:moveTo>
                    <a:pt x="0" y="0"/>
                  </a:moveTo>
                  <a:cubicBezTo>
                    <a:pt x="6300" y="864"/>
                    <a:pt x="12600" y="1728"/>
                    <a:pt x="16425" y="3456"/>
                  </a:cubicBezTo>
                  <a:cubicBezTo>
                    <a:pt x="20250" y="5184"/>
                    <a:pt x="21600" y="7776"/>
                    <a:pt x="19350" y="10944"/>
                  </a:cubicBezTo>
                  <a:cubicBezTo>
                    <a:pt x="17100" y="14112"/>
                    <a:pt x="11250" y="17856"/>
                    <a:pt x="5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5405121" y="4331764"/>
              <a:ext cx="23002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>
              <a:off x="5420455" y="4232095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3" name="Line"/>
            <p:cNvSpPr/>
            <p:nvPr/>
          </p:nvSpPr>
          <p:spPr>
            <a:xfrm>
              <a:off x="5494464" y="4113195"/>
              <a:ext cx="692676" cy="372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277" fill="norm" stroke="1" extrusionOk="0">
                  <a:moveTo>
                    <a:pt x="1512" y="12920"/>
                  </a:moveTo>
                  <a:cubicBezTo>
                    <a:pt x="1433" y="14380"/>
                    <a:pt x="1353" y="15839"/>
                    <a:pt x="1115" y="17007"/>
                  </a:cubicBezTo>
                  <a:cubicBezTo>
                    <a:pt x="877" y="18174"/>
                    <a:pt x="480" y="19050"/>
                    <a:pt x="242" y="19050"/>
                  </a:cubicBezTo>
                  <a:cubicBezTo>
                    <a:pt x="3" y="19050"/>
                    <a:pt x="-76" y="18174"/>
                    <a:pt x="83" y="17007"/>
                  </a:cubicBezTo>
                  <a:cubicBezTo>
                    <a:pt x="242" y="15839"/>
                    <a:pt x="639" y="14380"/>
                    <a:pt x="996" y="13358"/>
                  </a:cubicBezTo>
                  <a:cubicBezTo>
                    <a:pt x="1353" y="12336"/>
                    <a:pt x="1671" y="11753"/>
                    <a:pt x="2028" y="11388"/>
                  </a:cubicBezTo>
                  <a:cubicBezTo>
                    <a:pt x="2386" y="11023"/>
                    <a:pt x="2783" y="10877"/>
                    <a:pt x="3180" y="11826"/>
                  </a:cubicBezTo>
                  <a:cubicBezTo>
                    <a:pt x="3577" y="12774"/>
                    <a:pt x="3974" y="14817"/>
                    <a:pt x="4450" y="16496"/>
                  </a:cubicBezTo>
                  <a:cubicBezTo>
                    <a:pt x="4927" y="18174"/>
                    <a:pt x="5483" y="19488"/>
                    <a:pt x="6118" y="19780"/>
                  </a:cubicBezTo>
                  <a:cubicBezTo>
                    <a:pt x="6753" y="20072"/>
                    <a:pt x="7468" y="19342"/>
                    <a:pt x="7905" y="18539"/>
                  </a:cubicBezTo>
                  <a:cubicBezTo>
                    <a:pt x="8342" y="17736"/>
                    <a:pt x="8500" y="16861"/>
                    <a:pt x="8620" y="15985"/>
                  </a:cubicBezTo>
                  <a:cubicBezTo>
                    <a:pt x="8739" y="15109"/>
                    <a:pt x="8818" y="14234"/>
                    <a:pt x="8659" y="13869"/>
                  </a:cubicBezTo>
                  <a:cubicBezTo>
                    <a:pt x="8500" y="13504"/>
                    <a:pt x="8103" y="13650"/>
                    <a:pt x="7627" y="14453"/>
                  </a:cubicBezTo>
                  <a:cubicBezTo>
                    <a:pt x="7150" y="15255"/>
                    <a:pt x="6595" y="16715"/>
                    <a:pt x="6317" y="18028"/>
                  </a:cubicBezTo>
                  <a:cubicBezTo>
                    <a:pt x="6039" y="19342"/>
                    <a:pt x="6039" y="20509"/>
                    <a:pt x="6237" y="21020"/>
                  </a:cubicBezTo>
                  <a:cubicBezTo>
                    <a:pt x="6436" y="21531"/>
                    <a:pt x="6833" y="21385"/>
                    <a:pt x="7548" y="19634"/>
                  </a:cubicBezTo>
                  <a:cubicBezTo>
                    <a:pt x="8262" y="17882"/>
                    <a:pt x="9295" y="14526"/>
                    <a:pt x="10049" y="11388"/>
                  </a:cubicBezTo>
                  <a:cubicBezTo>
                    <a:pt x="10803" y="8250"/>
                    <a:pt x="11280" y="5331"/>
                    <a:pt x="11558" y="3288"/>
                  </a:cubicBezTo>
                  <a:cubicBezTo>
                    <a:pt x="11836" y="1245"/>
                    <a:pt x="11915" y="77"/>
                    <a:pt x="11796" y="4"/>
                  </a:cubicBezTo>
                  <a:cubicBezTo>
                    <a:pt x="11677" y="-69"/>
                    <a:pt x="11359" y="953"/>
                    <a:pt x="10962" y="2996"/>
                  </a:cubicBezTo>
                  <a:cubicBezTo>
                    <a:pt x="10565" y="5039"/>
                    <a:pt x="10089" y="8104"/>
                    <a:pt x="9850" y="11023"/>
                  </a:cubicBezTo>
                  <a:cubicBezTo>
                    <a:pt x="9612" y="13942"/>
                    <a:pt x="9612" y="16715"/>
                    <a:pt x="9811" y="18393"/>
                  </a:cubicBezTo>
                  <a:cubicBezTo>
                    <a:pt x="10009" y="20072"/>
                    <a:pt x="10406" y="20655"/>
                    <a:pt x="10843" y="20947"/>
                  </a:cubicBezTo>
                  <a:cubicBezTo>
                    <a:pt x="11280" y="21239"/>
                    <a:pt x="11756" y="21239"/>
                    <a:pt x="12273" y="20728"/>
                  </a:cubicBezTo>
                  <a:cubicBezTo>
                    <a:pt x="12789" y="20217"/>
                    <a:pt x="13345" y="19196"/>
                    <a:pt x="13662" y="18320"/>
                  </a:cubicBezTo>
                  <a:cubicBezTo>
                    <a:pt x="13980" y="17445"/>
                    <a:pt x="14059" y="16715"/>
                    <a:pt x="14099" y="15985"/>
                  </a:cubicBezTo>
                  <a:cubicBezTo>
                    <a:pt x="14139" y="15255"/>
                    <a:pt x="14139" y="14526"/>
                    <a:pt x="13940" y="14234"/>
                  </a:cubicBezTo>
                  <a:cubicBezTo>
                    <a:pt x="13742" y="13942"/>
                    <a:pt x="13345" y="14088"/>
                    <a:pt x="13027" y="14453"/>
                  </a:cubicBezTo>
                  <a:cubicBezTo>
                    <a:pt x="12709" y="14817"/>
                    <a:pt x="12471" y="15401"/>
                    <a:pt x="12312" y="16204"/>
                  </a:cubicBezTo>
                  <a:cubicBezTo>
                    <a:pt x="12153" y="17007"/>
                    <a:pt x="12074" y="18028"/>
                    <a:pt x="12233" y="18685"/>
                  </a:cubicBezTo>
                  <a:cubicBezTo>
                    <a:pt x="12392" y="19342"/>
                    <a:pt x="12789" y="19634"/>
                    <a:pt x="13146" y="19561"/>
                  </a:cubicBezTo>
                  <a:cubicBezTo>
                    <a:pt x="13503" y="19488"/>
                    <a:pt x="13821" y="19050"/>
                    <a:pt x="14377" y="17882"/>
                  </a:cubicBezTo>
                  <a:cubicBezTo>
                    <a:pt x="14933" y="16715"/>
                    <a:pt x="15727" y="14817"/>
                    <a:pt x="16323" y="13504"/>
                  </a:cubicBezTo>
                  <a:cubicBezTo>
                    <a:pt x="16918" y="12190"/>
                    <a:pt x="17315" y="11461"/>
                    <a:pt x="17593" y="11461"/>
                  </a:cubicBezTo>
                  <a:cubicBezTo>
                    <a:pt x="17871" y="11461"/>
                    <a:pt x="18030" y="12190"/>
                    <a:pt x="18109" y="13358"/>
                  </a:cubicBezTo>
                  <a:cubicBezTo>
                    <a:pt x="18189" y="14526"/>
                    <a:pt x="18189" y="16131"/>
                    <a:pt x="18149" y="17299"/>
                  </a:cubicBezTo>
                  <a:cubicBezTo>
                    <a:pt x="18109" y="18466"/>
                    <a:pt x="18030" y="19196"/>
                    <a:pt x="17871" y="19853"/>
                  </a:cubicBezTo>
                  <a:cubicBezTo>
                    <a:pt x="17712" y="20509"/>
                    <a:pt x="17474" y="21093"/>
                    <a:pt x="17355" y="20947"/>
                  </a:cubicBezTo>
                  <a:cubicBezTo>
                    <a:pt x="17236" y="20801"/>
                    <a:pt x="17236" y="19926"/>
                    <a:pt x="17434" y="18831"/>
                  </a:cubicBezTo>
                  <a:cubicBezTo>
                    <a:pt x="17633" y="17736"/>
                    <a:pt x="18030" y="16423"/>
                    <a:pt x="18427" y="15255"/>
                  </a:cubicBezTo>
                  <a:cubicBezTo>
                    <a:pt x="18824" y="14088"/>
                    <a:pt x="19221" y="13066"/>
                    <a:pt x="19618" y="12555"/>
                  </a:cubicBezTo>
                  <a:cubicBezTo>
                    <a:pt x="20015" y="12045"/>
                    <a:pt x="20412" y="12045"/>
                    <a:pt x="20492" y="12482"/>
                  </a:cubicBezTo>
                  <a:cubicBezTo>
                    <a:pt x="20571" y="12920"/>
                    <a:pt x="20333" y="13796"/>
                    <a:pt x="20214" y="14890"/>
                  </a:cubicBezTo>
                  <a:cubicBezTo>
                    <a:pt x="20095" y="15985"/>
                    <a:pt x="20095" y="17299"/>
                    <a:pt x="20333" y="18247"/>
                  </a:cubicBezTo>
                  <a:cubicBezTo>
                    <a:pt x="20571" y="19196"/>
                    <a:pt x="21048" y="19780"/>
                    <a:pt x="21524" y="20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6762152" y="4393099"/>
              <a:ext cx="2300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6621791" y="4120024"/>
              <a:ext cx="309032" cy="707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511" fill="norm" stroke="1" extrusionOk="0">
                  <a:moveTo>
                    <a:pt x="10786" y="8535"/>
                  </a:moveTo>
                  <a:cubicBezTo>
                    <a:pt x="10255" y="8147"/>
                    <a:pt x="9724" y="7758"/>
                    <a:pt x="9016" y="7525"/>
                  </a:cubicBezTo>
                  <a:cubicBezTo>
                    <a:pt x="8307" y="7292"/>
                    <a:pt x="7422" y="7215"/>
                    <a:pt x="5917" y="7797"/>
                  </a:cubicBezTo>
                  <a:cubicBezTo>
                    <a:pt x="4412" y="8380"/>
                    <a:pt x="2288" y="9623"/>
                    <a:pt x="1137" y="10439"/>
                  </a:cubicBezTo>
                  <a:cubicBezTo>
                    <a:pt x="-14" y="11255"/>
                    <a:pt x="-191" y="11643"/>
                    <a:pt x="163" y="11915"/>
                  </a:cubicBezTo>
                  <a:cubicBezTo>
                    <a:pt x="517" y="12187"/>
                    <a:pt x="1402" y="12343"/>
                    <a:pt x="2730" y="12110"/>
                  </a:cubicBezTo>
                  <a:cubicBezTo>
                    <a:pt x="4058" y="11876"/>
                    <a:pt x="5829" y="11255"/>
                    <a:pt x="7599" y="10128"/>
                  </a:cubicBezTo>
                  <a:cubicBezTo>
                    <a:pt x="9370" y="9002"/>
                    <a:pt x="11140" y="7370"/>
                    <a:pt x="12911" y="5661"/>
                  </a:cubicBezTo>
                  <a:cubicBezTo>
                    <a:pt x="14681" y="3951"/>
                    <a:pt x="16452" y="2164"/>
                    <a:pt x="17691" y="1154"/>
                  </a:cubicBezTo>
                  <a:cubicBezTo>
                    <a:pt x="18930" y="144"/>
                    <a:pt x="19638" y="-89"/>
                    <a:pt x="19993" y="28"/>
                  </a:cubicBezTo>
                  <a:cubicBezTo>
                    <a:pt x="20347" y="144"/>
                    <a:pt x="20347" y="610"/>
                    <a:pt x="19373" y="2048"/>
                  </a:cubicBezTo>
                  <a:cubicBezTo>
                    <a:pt x="18399" y="3485"/>
                    <a:pt x="16452" y="5894"/>
                    <a:pt x="14327" y="8225"/>
                  </a:cubicBezTo>
                  <a:cubicBezTo>
                    <a:pt x="12202" y="10556"/>
                    <a:pt x="9901" y="12809"/>
                    <a:pt x="8307" y="14596"/>
                  </a:cubicBezTo>
                  <a:cubicBezTo>
                    <a:pt x="6714" y="16383"/>
                    <a:pt x="5829" y="17704"/>
                    <a:pt x="5386" y="18558"/>
                  </a:cubicBezTo>
                  <a:cubicBezTo>
                    <a:pt x="4943" y="19413"/>
                    <a:pt x="4943" y="19802"/>
                    <a:pt x="5032" y="20190"/>
                  </a:cubicBezTo>
                  <a:cubicBezTo>
                    <a:pt x="5120" y="20579"/>
                    <a:pt x="5298" y="20967"/>
                    <a:pt x="5829" y="21200"/>
                  </a:cubicBezTo>
                  <a:cubicBezTo>
                    <a:pt x="6360" y="21433"/>
                    <a:pt x="7245" y="21511"/>
                    <a:pt x="8130" y="21511"/>
                  </a:cubicBezTo>
                  <a:cubicBezTo>
                    <a:pt x="9016" y="21511"/>
                    <a:pt x="9901" y="21433"/>
                    <a:pt x="10698" y="21239"/>
                  </a:cubicBezTo>
                  <a:cubicBezTo>
                    <a:pt x="11494" y="21045"/>
                    <a:pt x="12202" y="20734"/>
                    <a:pt x="12557" y="20151"/>
                  </a:cubicBezTo>
                  <a:cubicBezTo>
                    <a:pt x="12911" y="19569"/>
                    <a:pt x="12911" y="18714"/>
                    <a:pt x="12645" y="18092"/>
                  </a:cubicBezTo>
                  <a:cubicBezTo>
                    <a:pt x="12379" y="17471"/>
                    <a:pt x="11848" y="17082"/>
                    <a:pt x="11494" y="16694"/>
                  </a:cubicBezTo>
                  <a:cubicBezTo>
                    <a:pt x="11140" y="16305"/>
                    <a:pt x="10963" y="15917"/>
                    <a:pt x="11406" y="15645"/>
                  </a:cubicBezTo>
                  <a:cubicBezTo>
                    <a:pt x="11848" y="15373"/>
                    <a:pt x="12911" y="15217"/>
                    <a:pt x="14681" y="15023"/>
                  </a:cubicBezTo>
                  <a:cubicBezTo>
                    <a:pt x="16452" y="14829"/>
                    <a:pt x="18930" y="14596"/>
                    <a:pt x="21409" y="14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7375499" y="4337985"/>
              <a:ext cx="179725" cy="331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363" fill="norm" stroke="1" extrusionOk="0">
                  <a:moveTo>
                    <a:pt x="0" y="2071"/>
                  </a:moveTo>
                  <a:cubicBezTo>
                    <a:pt x="900" y="1412"/>
                    <a:pt x="1800" y="752"/>
                    <a:pt x="5100" y="340"/>
                  </a:cubicBezTo>
                  <a:cubicBezTo>
                    <a:pt x="8400" y="-72"/>
                    <a:pt x="14100" y="-237"/>
                    <a:pt x="17400" y="587"/>
                  </a:cubicBezTo>
                  <a:cubicBezTo>
                    <a:pt x="20700" y="1412"/>
                    <a:pt x="21600" y="3226"/>
                    <a:pt x="20850" y="6523"/>
                  </a:cubicBezTo>
                  <a:cubicBezTo>
                    <a:pt x="20100" y="9821"/>
                    <a:pt x="17700" y="14603"/>
                    <a:pt x="16050" y="17323"/>
                  </a:cubicBezTo>
                  <a:cubicBezTo>
                    <a:pt x="14400" y="20044"/>
                    <a:pt x="13500" y="20703"/>
                    <a:pt x="12600" y="21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7452167" y="4508101"/>
              <a:ext cx="17633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7679261" y="4339431"/>
              <a:ext cx="102582" cy="309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450" fill="norm" stroke="1" extrusionOk="0">
                  <a:moveTo>
                    <a:pt x="21146" y="1062"/>
                  </a:moveTo>
                  <a:cubicBezTo>
                    <a:pt x="19039" y="531"/>
                    <a:pt x="16931" y="0"/>
                    <a:pt x="13507" y="0"/>
                  </a:cubicBezTo>
                  <a:cubicBezTo>
                    <a:pt x="10083" y="0"/>
                    <a:pt x="5341" y="531"/>
                    <a:pt x="2707" y="1770"/>
                  </a:cubicBezTo>
                  <a:cubicBezTo>
                    <a:pt x="73" y="3010"/>
                    <a:pt x="-454" y="4957"/>
                    <a:pt x="336" y="6905"/>
                  </a:cubicBezTo>
                  <a:cubicBezTo>
                    <a:pt x="1127" y="8852"/>
                    <a:pt x="3234" y="10800"/>
                    <a:pt x="5605" y="12836"/>
                  </a:cubicBezTo>
                  <a:cubicBezTo>
                    <a:pt x="7975" y="14872"/>
                    <a:pt x="10609" y="16997"/>
                    <a:pt x="11663" y="18590"/>
                  </a:cubicBezTo>
                  <a:cubicBezTo>
                    <a:pt x="12717" y="20184"/>
                    <a:pt x="12190" y="21246"/>
                    <a:pt x="10083" y="21423"/>
                  </a:cubicBezTo>
                  <a:cubicBezTo>
                    <a:pt x="7975" y="21600"/>
                    <a:pt x="4287" y="20892"/>
                    <a:pt x="600" y="20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>
              <a:off x="7682173" y="4354764"/>
              <a:ext cx="191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4400"/>
                    <a:pt x="8640" y="7200"/>
                    <a:pt x="12240" y="3600"/>
                  </a:cubicBezTo>
                  <a:cubicBezTo>
                    <a:pt x="15840" y="0"/>
                    <a:pt x="187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>
              <a:off x="7988846" y="4347098"/>
              <a:ext cx="130337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71" y="6092"/>
                    <a:pt x="9741" y="12185"/>
                    <a:pt x="6141" y="15785"/>
                  </a:cubicBezTo>
                  <a:cubicBezTo>
                    <a:pt x="2541" y="19385"/>
                    <a:pt x="1271" y="204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7965846" y="4515768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8119182" y="4577103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8195851" y="4531102"/>
              <a:ext cx="2300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8234185" y="4377765"/>
              <a:ext cx="1533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8283711" y="4293430"/>
              <a:ext cx="157480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fill="norm" stroke="1" extrusionOk="0">
                  <a:moveTo>
                    <a:pt x="11016" y="0"/>
                  </a:moveTo>
                  <a:cubicBezTo>
                    <a:pt x="7881" y="4696"/>
                    <a:pt x="4745" y="9391"/>
                    <a:pt x="2829" y="12522"/>
                  </a:cubicBezTo>
                  <a:cubicBezTo>
                    <a:pt x="913" y="15652"/>
                    <a:pt x="216" y="17217"/>
                    <a:pt x="42" y="18391"/>
                  </a:cubicBezTo>
                  <a:cubicBezTo>
                    <a:pt x="-132" y="19565"/>
                    <a:pt x="216" y="20348"/>
                    <a:pt x="1436" y="20583"/>
                  </a:cubicBezTo>
                  <a:cubicBezTo>
                    <a:pt x="2655" y="20817"/>
                    <a:pt x="4745" y="20504"/>
                    <a:pt x="7358" y="19800"/>
                  </a:cubicBezTo>
                  <a:cubicBezTo>
                    <a:pt x="9971" y="19096"/>
                    <a:pt x="13107" y="18000"/>
                    <a:pt x="15023" y="17061"/>
                  </a:cubicBezTo>
                  <a:cubicBezTo>
                    <a:pt x="16939" y="16122"/>
                    <a:pt x="17636" y="15339"/>
                    <a:pt x="17113" y="15026"/>
                  </a:cubicBezTo>
                  <a:cubicBezTo>
                    <a:pt x="16591" y="14713"/>
                    <a:pt x="14849" y="14870"/>
                    <a:pt x="13281" y="15339"/>
                  </a:cubicBezTo>
                  <a:cubicBezTo>
                    <a:pt x="11713" y="15809"/>
                    <a:pt x="10320" y="16591"/>
                    <a:pt x="9623" y="17374"/>
                  </a:cubicBezTo>
                  <a:cubicBezTo>
                    <a:pt x="8926" y="18157"/>
                    <a:pt x="8926" y="18939"/>
                    <a:pt x="11016" y="19643"/>
                  </a:cubicBezTo>
                  <a:cubicBezTo>
                    <a:pt x="13107" y="20348"/>
                    <a:pt x="17287" y="20974"/>
                    <a:pt x="214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8724863" y="4584770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>
              <a:off x="8686528" y="4707439"/>
              <a:ext cx="138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8" name="Line"/>
            <p:cNvSpPr/>
            <p:nvPr/>
          </p:nvSpPr>
          <p:spPr>
            <a:xfrm>
              <a:off x="9011092" y="4423766"/>
              <a:ext cx="350119" cy="605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21600" y="0"/>
                  </a:moveTo>
                  <a:cubicBezTo>
                    <a:pt x="17658" y="0"/>
                    <a:pt x="13717" y="0"/>
                    <a:pt x="11352" y="0"/>
                  </a:cubicBezTo>
                  <a:cubicBezTo>
                    <a:pt x="8987" y="0"/>
                    <a:pt x="8199" y="0"/>
                    <a:pt x="7489" y="136"/>
                  </a:cubicBezTo>
                  <a:cubicBezTo>
                    <a:pt x="6780" y="272"/>
                    <a:pt x="6149" y="545"/>
                    <a:pt x="5834" y="1180"/>
                  </a:cubicBezTo>
                  <a:cubicBezTo>
                    <a:pt x="5518" y="1815"/>
                    <a:pt x="5518" y="2813"/>
                    <a:pt x="5361" y="4629"/>
                  </a:cubicBezTo>
                  <a:cubicBezTo>
                    <a:pt x="5203" y="6444"/>
                    <a:pt x="4888" y="9076"/>
                    <a:pt x="4178" y="11617"/>
                  </a:cubicBezTo>
                  <a:cubicBezTo>
                    <a:pt x="3469" y="14158"/>
                    <a:pt x="2365" y="16608"/>
                    <a:pt x="1655" y="18061"/>
                  </a:cubicBezTo>
                  <a:cubicBezTo>
                    <a:pt x="946" y="19513"/>
                    <a:pt x="631" y="19966"/>
                    <a:pt x="394" y="20420"/>
                  </a:cubicBezTo>
                  <a:cubicBezTo>
                    <a:pt x="158" y="20874"/>
                    <a:pt x="0" y="21328"/>
                    <a:pt x="0" y="21464"/>
                  </a:cubicBezTo>
                  <a:cubicBezTo>
                    <a:pt x="0" y="21600"/>
                    <a:pt x="158" y="21418"/>
                    <a:pt x="315" y="21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Line"/>
            <p:cNvSpPr/>
            <p:nvPr/>
          </p:nvSpPr>
          <p:spPr>
            <a:xfrm>
              <a:off x="9353543" y="4511621"/>
              <a:ext cx="123633" cy="195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494" fill="norm" stroke="1" extrusionOk="0">
                  <a:moveTo>
                    <a:pt x="0" y="5504"/>
                  </a:moveTo>
                  <a:cubicBezTo>
                    <a:pt x="1296" y="4102"/>
                    <a:pt x="2592" y="2699"/>
                    <a:pt x="4320" y="1717"/>
                  </a:cubicBezTo>
                  <a:cubicBezTo>
                    <a:pt x="6048" y="736"/>
                    <a:pt x="8208" y="175"/>
                    <a:pt x="10368" y="34"/>
                  </a:cubicBezTo>
                  <a:cubicBezTo>
                    <a:pt x="12528" y="-106"/>
                    <a:pt x="14688" y="175"/>
                    <a:pt x="15336" y="1016"/>
                  </a:cubicBezTo>
                  <a:cubicBezTo>
                    <a:pt x="15984" y="1858"/>
                    <a:pt x="15120" y="3260"/>
                    <a:pt x="13608" y="4663"/>
                  </a:cubicBezTo>
                  <a:cubicBezTo>
                    <a:pt x="12096" y="6065"/>
                    <a:pt x="9936" y="7468"/>
                    <a:pt x="10152" y="8450"/>
                  </a:cubicBezTo>
                  <a:cubicBezTo>
                    <a:pt x="10368" y="9432"/>
                    <a:pt x="12960" y="9993"/>
                    <a:pt x="15120" y="10694"/>
                  </a:cubicBezTo>
                  <a:cubicBezTo>
                    <a:pt x="17280" y="11395"/>
                    <a:pt x="19008" y="12237"/>
                    <a:pt x="20088" y="13359"/>
                  </a:cubicBezTo>
                  <a:cubicBezTo>
                    <a:pt x="21168" y="14481"/>
                    <a:pt x="21600" y="15884"/>
                    <a:pt x="18576" y="17286"/>
                  </a:cubicBezTo>
                  <a:cubicBezTo>
                    <a:pt x="15552" y="18689"/>
                    <a:pt x="9072" y="20091"/>
                    <a:pt x="2592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9269208" y="4776440"/>
              <a:ext cx="23000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4400"/>
                    <a:pt x="11520" y="7200"/>
                    <a:pt x="15120" y="3600"/>
                  </a:cubicBezTo>
                  <a:cubicBezTo>
                    <a:pt x="18720" y="0"/>
                    <a:pt x="201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9350596" y="4837775"/>
              <a:ext cx="133285" cy="10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65" fill="norm" stroke="1" extrusionOk="0">
                  <a:moveTo>
                    <a:pt x="11474" y="0"/>
                  </a:moveTo>
                  <a:cubicBezTo>
                    <a:pt x="8621" y="3600"/>
                    <a:pt x="5768" y="7200"/>
                    <a:pt x="3527" y="10800"/>
                  </a:cubicBezTo>
                  <a:cubicBezTo>
                    <a:pt x="1285" y="14400"/>
                    <a:pt x="-345" y="18000"/>
                    <a:pt x="63" y="19800"/>
                  </a:cubicBezTo>
                  <a:cubicBezTo>
                    <a:pt x="470" y="21600"/>
                    <a:pt x="2915" y="21600"/>
                    <a:pt x="6787" y="21343"/>
                  </a:cubicBezTo>
                  <a:cubicBezTo>
                    <a:pt x="10659" y="21086"/>
                    <a:pt x="15957" y="20571"/>
                    <a:pt x="21255" y="20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9451736" y="4914444"/>
              <a:ext cx="1681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2215"/>
                    <a:pt x="1783" y="4431"/>
                    <a:pt x="240" y="8031"/>
                  </a:cubicBezTo>
                  <a:cubicBezTo>
                    <a:pt x="-1303" y="11631"/>
                    <a:pt x="4868" y="16615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9621883" y="4715106"/>
              <a:ext cx="9967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>
              <a:off x="9629550" y="4745773"/>
              <a:ext cx="9967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305"/>
                    <a:pt x="7200" y="10611"/>
                    <a:pt x="3600" y="14211"/>
                  </a:cubicBezTo>
                  <a:cubicBezTo>
                    <a:pt x="0" y="17811"/>
                    <a:pt x="0" y="197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>
              <a:off x="9878409" y="4551547"/>
              <a:ext cx="96150" cy="246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94" fill="norm" stroke="1" extrusionOk="0">
                  <a:moveTo>
                    <a:pt x="21386" y="2227"/>
                  </a:moveTo>
                  <a:cubicBezTo>
                    <a:pt x="21386" y="1113"/>
                    <a:pt x="21386" y="0"/>
                    <a:pt x="19965" y="0"/>
                  </a:cubicBezTo>
                  <a:cubicBezTo>
                    <a:pt x="18544" y="0"/>
                    <a:pt x="15702" y="1113"/>
                    <a:pt x="12575" y="3674"/>
                  </a:cubicBezTo>
                  <a:cubicBezTo>
                    <a:pt x="9449" y="6235"/>
                    <a:pt x="6039" y="10243"/>
                    <a:pt x="3765" y="12915"/>
                  </a:cubicBezTo>
                  <a:cubicBezTo>
                    <a:pt x="1491" y="15588"/>
                    <a:pt x="354" y="16924"/>
                    <a:pt x="70" y="18148"/>
                  </a:cubicBezTo>
                  <a:cubicBezTo>
                    <a:pt x="-214" y="19373"/>
                    <a:pt x="354" y="20487"/>
                    <a:pt x="2060" y="21043"/>
                  </a:cubicBezTo>
                  <a:cubicBezTo>
                    <a:pt x="3765" y="21600"/>
                    <a:pt x="6607" y="21600"/>
                    <a:pt x="9165" y="21266"/>
                  </a:cubicBezTo>
                  <a:cubicBezTo>
                    <a:pt x="11723" y="20932"/>
                    <a:pt x="13997" y="20264"/>
                    <a:pt x="15418" y="19262"/>
                  </a:cubicBezTo>
                  <a:cubicBezTo>
                    <a:pt x="16839" y="18260"/>
                    <a:pt x="17407" y="16924"/>
                    <a:pt x="15133" y="15810"/>
                  </a:cubicBezTo>
                  <a:cubicBezTo>
                    <a:pt x="12860" y="14697"/>
                    <a:pt x="7744" y="13806"/>
                    <a:pt x="2628" y="129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>
              <a:off x="10063609" y="4434952"/>
              <a:ext cx="167570" cy="632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8" h="21567" fill="norm" stroke="1" extrusionOk="0">
                  <a:moveTo>
                    <a:pt x="366" y="1448"/>
                  </a:moveTo>
                  <a:cubicBezTo>
                    <a:pt x="49" y="1012"/>
                    <a:pt x="-269" y="577"/>
                    <a:pt x="366" y="315"/>
                  </a:cubicBezTo>
                  <a:cubicBezTo>
                    <a:pt x="1002" y="54"/>
                    <a:pt x="2590" y="-33"/>
                    <a:pt x="5131" y="11"/>
                  </a:cubicBezTo>
                  <a:cubicBezTo>
                    <a:pt x="7672" y="54"/>
                    <a:pt x="11166" y="228"/>
                    <a:pt x="13708" y="315"/>
                  </a:cubicBezTo>
                  <a:cubicBezTo>
                    <a:pt x="16249" y="402"/>
                    <a:pt x="17837" y="402"/>
                    <a:pt x="19107" y="620"/>
                  </a:cubicBezTo>
                  <a:cubicBezTo>
                    <a:pt x="20378" y="838"/>
                    <a:pt x="21331" y="1273"/>
                    <a:pt x="20537" y="2406"/>
                  </a:cubicBezTo>
                  <a:cubicBezTo>
                    <a:pt x="19743" y="3538"/>
                    <a:pt x="17202" y="5367"/>
                    <a:pt x="14502" y="7806"/>
                  </a:cubicBezTo>
                  <a:cubicBezTo>
                    <a:pt x="11802" y="10244"/>
                    <a:pt x="8943" y="13293"/>
                    <a:pt x="7037" y="15688"/>
                  </a:cubicBezTo>
                  <a:cubicBezTo>
                    <a:pt x="5131" y="18083"/>
                    <a:pt x="4178" y="19825"/>
                    <a:pt x="3225" y="21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>
              <a:off x="10549570" y="4937444"/>
              <a:ext cx="145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>
              <a:off x="10564904" y="5052447"/>
              <a:ext cx="130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>
              <a:off x="10915023" y="4732995"/>
              <a:ext cx="232562" cy="456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6" fill="norm" stroke="1" extrusionOk="0">
                  <a:moveTo>
                    <a:pt x="21600" y="2051"/>
                  </a:moveTo>
                  <a:cubicBezTo>
                    <a:pt x="21600" y="1448"/>
                    <a:pt x="21600" y="845"/>
                    <a:pt x="21007" y="483"/>
                  </a:cubicBezTo>
                  <a:cubicBezTo>
                    <a:pt x="20413" y="121"/>
                    <a:pt x="19226" y="0"/>
                    <a:pt x="17209" y="0"/>
                  </a:cubicBezTo>
                  <a:cubicBezTo>
                    <a:pt x="15191" y="0"/>
                    <a:pt x="12343" y="121"/>
                    <a:pt x="9969" y="483"/>
                  </a:cubicBezTo>
                  <a:cubicBezTo>
                    <a:pt x="7596" y="845"/>
                    <a:pt x="5697" y="1448"/>
                    <a:pt x="4866" y="2715"/>
                  </a:cubicBezTo>
                  <a:cubicBezTo>
                    <a:pt x="4035" y="3982"/>
                    <a:pt x="4273" y="5913"/>
                    <a:pt x="4154" y="7361"/>
                  </a:cubicBezTo>
                  <a:cubicBezTo>
                    <a:pt x="4035" y="8809"/>
                    <a:pt x="3560" y="9774"/>
                    <a:pt x="3916" y="10257"/>
                  </a:cubicBezTo>
                  <a:cubicBezTo>
                    <a:pt x="4273" y="10740"/>
                    <a:pt x="5459" y="10740"/>
                    <a:pt x="7477" y="11162"/>
                  </a:cubicBezTo>
                  <a:cubicBezTo>
                    <a:pt x="9494" y="11584"/>
                    <a:pt x="12343" y="12429"/>
                    <a:pt x="14123" y="13515"/>
                  </a:cubicBezTo>
                  <a:cubicBezTo>
                    <a:pt x="15903" y="14601"/>
                    <a:pt x="16615" y="15928"/>
                    <a:pt x="16141" y="17135"/>
                  </a:cubicBezTo>
                  <a:cubicBezTo>
                    <a:pt x="15666" y="18342"/>
                    <a:pt x="14004" y="19428"/>
                    <a:pt x="11512" y="20152"/>
                  </a:cubicBezTo>
                  <a:cubicBezTo>
                    <a:pt x="9020" y="20876"/>
                    <a:pt x="5697" y="21238"/>
                    <a:pt x="3442" y="21419"/>
                  </a:cubicBezTo>
                  <a:cubicBezTo>
                    <a:pt x="1187" y="21600"/>
                    <a:pt x="0" y="21600"/>
                    <a:pt x="0" y="21540"/>
                  </a:cubicBezTo>
                  <a:cubicBezTo>
                    <a:pt x="0" y="21479"/>
                    <a:pt x="1187" y="21359"/>
                    <a:pt x="2374" y="21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>
              <a:off x="1001123" y="863215"/>
              <a:ext cx="140013" cy="346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1" h="21068" fill="norm" stroke="1" extrusionOk="0">
                  <a:moveTo>
                    <a:pt x="1616" y="5319"/>
                  </a:moveTo>
                  <a:cubicBezTo>
                    <a:pt x="1616" y="9825"/>
                    <a:pt x="1616" y="14332"/>
                    <a:pt x="1616" y="17051"/>
                  </a:cubicBezTo>
                  <a:cubicBezTo>
                    <a:pt x="1616" y="19770"/>
                    <a:pt x="1616" y="20703"/>
                    <a:pt x="1426" y="20625"/>
                  </a:cubicBezTo>
                  <a:cubicBezTo>
                    <a:pt x="1237" y="20547"/>
                    <a:pt x="858" y="19460"/>
                    <a:pt x="479" y="16740"/>
                  </a:cubicBezTo>
                  <a:cubicBezTo>
                    <a:pt x="100" y="14021"/>
                    <a:pt x="-279" y="9670"/>
                    <a:pt x="289" y="6640"/>
                  </a:cubicBezTo>
                  <a:cubicBezTo>
                    <a:pt x="858" y="3609"/>
                    <a:pt x="2374" y="1900"/>
                    <a:pt x="4837" y="890"/>
                  </a:cubicBezTo>
                  <a:cubicBezTo>
                    <a:pt x="7300" y="-120"/>
                    <a:pt x="10710" y="-431"/>
                    <a:pt x="13742" y="812"/>
                  </a:cubicBezTo>
                  <a:cubicBezTo>
                    <a:pt x="16774" y="2055"/>
                    <a:pt x="19426" y="4852"/>
                    <a:pt x="20374" y="7960"/>
                  </a:cubicBezTo>
                  <a:cubicBezTo>
                    <a:pt x="21321" y="11068"/>
                    <a:pt x="20563" y="14487"/>
                    <a:pt x="17721" y="16740"/>
                  </a:cubicBezTo>
                  <a:cubicBezTo>
                    <a:pt x="14879" y="18993"/>
                    <a:pt x="9953" y="20081"/>
                    <a:pt x="6542" y="20625"/>
                  </a:cubicBezTo>
                  <a:cubicBezTo>
                    <a:pt x="3132" y="21169"/>
                    <a:pt x="1237" y="21169"/>
                    <a:pt x="1426" y="20858"/>
                  </a:cubicBezTo>
                  <a:cubicBezTo>
                    <a:pt x="1616" y="20547"/>
                    <a:pt x="3889" y="19926"/>
                    <a:pt x="6163" y="19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>
              <a:off x="1208498" y="1079548"/>
              <a:ext cx="125533" cy="183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283" fill="norm" stroke="1" extrusionOk="0">
                  <a:moveTo>
                    <a:pt x="21220" y="1059"/>
                  </a:moveTo>
                  <a:cubicBezTo>
                    <a:pt x="16900" y="467"/>
                    <a:pt x="12580" y="-125"/>
                    <a:pt x="9556" y="23"/>
                  </a:cubicBezTo>
                  <a:cubicBezTo>
                    <a:pt x="6532" y="171"/>
                    <a:pt x="4804" y="1059"/>
                    <a:pt x="3508" y="2242"/>
                  </a:cubicBezTo>
                  <a:cubicBezTo>
                    <a:pt x="2212" y="3426"/>
                    <a:pt x="1348" y="4905"/>
                    <a:pt x="700" y="6385"/>
                  </a:cubicBezTo>
                  <a:cubicBezTo>
                    <a:pt x="52" y="7864"/>
                    <a:pt x="-380" y="9343"/>
                    <a:pt x="484" y="10379"/>
                  </a:cubicBezTo>
                  <a:cubicBezTo>
                    <a:pt x="1348" y="11415"/>
                    <a:pt x="3508" y="12007"/>
                    <a:pt x="6100" y="13190"/>
                  </a:cubicBezTo>
                  <a:cubicBezTo>
                    <a:pt x="8692" y="14374"/>
                    <a:pt x="11716" y="16149"/>
                    <a:pt x="12580" y="17628"/>
                  </a:cubicBezTo>
                  <a:cubicBezTo>
                    <a:pt x="13444" y="19108"/>
                    <a:pt x="12148" y="20291"/>
                    <a:pt x="10204" y="20883"/>
                  </a:cubicBezTo>
                  <a:cubicBezTo>
                    <a:pt x="8260" y="21475"/>
                    <a:pt x="5668" y="21475"/>
                    <a:pt x="4588" y="20439"/>
                  </a:cubicBezTo>
                  <a:cubicBezTo>
                    <a:pt x="3508" y="19404"/>
                    <a:pt x="3940" y="17333"/>
                    <a:pt x="4372" y="15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1345828" y="928313"/>
              <a:ext cx="317877" cy="32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167" fill="norm" stroke="1" extrusionOk="0">
                  <a:moveTo>
                    <a:pt x="1275" y="12919"/>
                  </a:moveTo>
                  <a:cubicBezTo>
                    <a:pt x="757" y="14747"/>
                    <a:pt x="239" y="16575"/>
                    <a:pt x="66" y="18070"/>
                  </a:cubicBezTo>
                  <a:cubicBezTo>
                    <a:pt x="-107" y="19565"/>
                    <a:pt x="66" y="20728"/>
                    <a:pt x="498" y="21061"/>
                  </a:cubicBezTo>
                  <a:cubicBezTo>
                    <a:pt x="930" y="21393"/>
                    <a:pt x="1621" y="20895"/>
                    <a:pt x="1967" y="20230"/>
                  </a:cubicBezTo>
                  <a:cubicBezTo>
                    <a:pt x="2312" y="19565"/>
                    <a:pt x="2312" y="18735"/>
                    <a:pt x="2571" y="17571"/>
                  </a:cubicBezTo>
                  <a:cubicBezTo>
                    <a:pt x="2831" y="16408"/>
                    <a:pt x="3349" y="14913"/>
                    <a:pt x="4040" y="13999"/>
                  </a:cubicBezTo>
                  <a:cubicBezTo>
                    <a:pt x="4731" y="13085"/>
                    <a:pt x="5595" y="12753"/>
                    <a:pt x="6632" y="13168"/>
                  </a:cubicBezTo>
                  <a:cubicBezTo>
                    <a:pt x="7669" y="13584"/>
                    <a:pt x="8879" y="14747"/>
                    <a:pt x="9570" y="15744"/>
                  </a:cubicBezTo>
                  <a:cubicBezTo>
                    <a:pt x="10261" y="16741"/>
                    <a:pt x="10434" y="17571"/>
                    <a:pt x="10347" y="18402"/>
                  </a:cubicBezTo>
                  <a:cubicBezTo>
                    <a:pt x="10261" y="19233"/>
                    <a:pt x="9915" y="20064"/>
                    <a:pt x="9397" y="20230"/>
                  </a:cubicBezTo>
                  <a:cubicBezTo>
                    <a:pt x="8879" y="20396"/>
                    <a:pt x="8187" y="19898"/>
                    <a:pt x="7842" y="19150"/>
                  </a:cubicBezTo>
                  <a:cubicBezTo>
                    <a:pt x="7496" y="18402"/>
                    <a:pt x="7496" y="17405"/>
                    <a:pt x="8706" y="15245"/>
                  </a:cubicBezTo>
                  <a:cubicBezTo>
                    <a:pt x="9915" y="13085"/>
                    <a:pt x="12335" y="9762"/>
                    <a:pt x="13976" y="7519"/>
                  </a:cubicBezTo>
                  <a:cubicBezTo>
                    <a:pt x="15618" y="5276"/>
                    <a:pt x="16482" y="4113"/>
                    <a:pt x="17432" y="2867"/>
                  </a:cubicBezTo>
                  <a:cubicBezTo>
                    <a:pt x="18383" y="1621"/>
                    <a:pt x="19419" y="291"/>
                    <a:pt x="19851" y="42"/>
                  </a:cubicBezTo>
                  <a:cubicBezTo>
                    <a:pt x="20283" y="-207"/>
                    <a:pt x="20111" y="624"/>
                    <a:pt x="19765" y="3033"/>
                  </a:cubicBezTo>
                  <a:cubicBezTo>
                    <a:pt x="19419" y="5442"/>
                    <a:pt x="18901" y="9430"/>
                    <a:pt x="18555" y="12088"/>
                  </a:cubicBezTo>
                  <a:cubicBezTo>
                    <a:pt x="18210" y="14747"/>
                    <a:pt x="18037" y="16076"/>
                    <a:pt x="18037" y="17156"/>
                  </a:cubicBezTo>
                  <a:cubicBezTo>
                    <a:pt x="18037" y="18236"/>
                    <a:pt x="18210" y="19067"/>
                    <a:pt x="18728" y="19316"/>
                  </a:cubicBezTo>
                  <a:cubicBezTo>
                    <a:pt x="19247" y="19565"/>
                    <a:pt x="20111" y="19233"/>
                    <a:pt x="20629" y="18901"/>
                  </a:cubicBezTo>
                  <a:cubicBezTo>
                    <a:pt x="21147" y="18568"/>
                    <a:pt x="21320" y="18236"/>
                    <a:pt x="21493" y="17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1575471" y="1111691"/>
              <a:ext cx="1495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6050" y="21600"/>
                  </a:moveTo>
                  <a:cubicBezTo>
                    <a:pt x="3121" y="21600"/>
                    <a:pt x="192" y="21600"/>
                    <a:pt x="9" y="20880"/>
                  </a:cubicBezTo>
                  <a:cubicBezTo>
                    <a:pt x="-174" y="20160"/>
                    <a:pt x="2389" y="18720"/>
                    <a:pt x="6416" y="15120"/>
                  </a:cubicBezTo>
                  <a:cubicBezTo>
                    <a:pt x="10443" y="11520"/>
                    <a:pt x="15934" y="5760"/>
                    <a:pt x="2142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>
              <a:off x="1840041" y="1065690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>
              <a:off x="1832374" y="1226694"/>
              <a:ext cx="10733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>
              <a:off x="2116021" y="895742"/>
              <a:ext cx="130364" cy="444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370" fill="norm" stroke="1" extrusionOk="0">
                  <a:moveTo>
                    <a:pt x="21189" y="1902"/>
                  </a:moveTo>
                  <a:cubicBezTo>
                    <a:pt x="19943" y="1289"/>
                    <a:pt x="18697" y="675"/>
                    <a:pt x="17035" y="307"/>
                  </a:cubicBezTo>
                  <a:cubicBezTo>
                    <a:pt x="15374" y="-61"/>
                    <a:pt x="13297" y="-184"/>
                    <a:pt x="11427" y="430"/>
                  </a:cubicBezTo>
                  <a:cubicBezTo>
                    <a:pt x="9558" y="1043"/>
                    <a:pt x="7897" y="2393"/>
                    <a:pt x="7689" y="3621"/>
                  </a:cubicBezTo>
                  <a:cubicBezTo>
                    <a:pt x="7481" y="4848"/>
                    <a:pt x="8727" y="5952"/>
                    <a:pt x="9974" y="6811"/>
                  </a:cubicBezTo>
                  <a:cubicBezTo>
                    <a:pt x="11220" y="7671"/>
                    <a:pt x="12466" y="8284"/>
                    <a:pt x="12258" y="9143"/>
                  </a:cubicBezTo>
                  <a:cubicBezTo>
                    <a:pt x="12051" y="10002"/>
                    <a:pt x="10389" y="11107"/>
                    <a:pt x="8520" y="11721"/>
                  </a:cubicBezTo>
                  <a:cubicBezTo>
                    <a:pt x="6651" y="12334"/>
                    <a:pt x="4574" y="12457"/>
                    <a:pt x="3120" y="12211"/>
                  </a:cubicBezTo>
                  <a:cubicBezTo>
                    <a:pt x="1666" y="11966"/>
                    <a:pt x="835" y="11352"/>
                    <a:pt x="2081" y="10984"/>
                  </a:cubicBezTo>
                  <a:cubicBezTo>
                    <a:pt x="3327" y="10616"/>
                    <a:pt x="6651" y="10493"/>
                    <a:pt x="8935" y="10739"/>
                  </a:cubicBezTo>
                  <a:cubicBezTo>
                    <a:pt x="11220" y="10984"/>
                    <a:pt x="12466" y="11598"/>
                    <a:pt x="13089" y="12211"/>
                  </a:cubicBezTo>
                  <a:cubicBezTo>
                    <a:pt x="13712" y="12825"/>
                    <a:pt x="13712" y="13439"/>
                    <a:pt x="12466" y="14236"/>
                  </a:cubicBezTo>
                  <a:cubicBezTo>
                    <a:pt x="11220" y="15034"/>
                    <a:pt x="8727" y="16016"/>
                    <a:pt x="6651" y="16936"/>
                  </a:cubicBezTo>
                  <a:cubicBezTo>
                    <a:pt x="4574" y="17857"/>
                    <a:pt x="2912" y="18716"/>
                    <a:pt x="1666" y="19452"/>
                  </a:cubicBezTo>
                  <a:cubicBezTo>
                    <a:pt x="420" y="20189"/>
                    <a:pt x="-411" y="20802"/>
                    <a:pt x="212" y="21109"/>
                  </a:cubicBezTo>
                  <a:cubicBezTo>
                    <a:pt x="835" y="21416"/>
                    <a:pt x="2912" y="21416"/>
                    <a:pt x="5612" y="21293"/>
                  </a:cubicBezTo>
                  <a:cubicBezTo>
                    <a:pt x="8312" y="21171"/>
                    <a:pt x="11635" y="20925"/>
                    <a:pt x="14958" y="20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>
              <a:off x="2438055" y="981355"/>
              <a:ext cx="7667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8" name="Line"/>
            <p:cNvSpPr/>
            <p:nvPr/>
          </p:nvSpPr>
          <p:spPr>
            <a:xfrm>
              <a:off x="2507056" y="1180693"/>
              <a:ext cx="69003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6240"/>
                    <a:pt x="16800" y="12480"/>
                    <a:pt x="13200" y="16080"/>
                  </a:cubicBezTo>
                  <a:cubicBezTo>
                    <a:pt x="9600" y="19680"/>
                    <a:pt x="4800" y="20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9" name="Line"/>
            <p:cNvSpPr/>
            <p:nvPr/>
          </p:nvSpPr>
          <p:spPr>
            <a:xfrm>
              <a:off x="2770254" y="1004355"/>
              <a:ext cx="120145" cy="19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463" fill="norm" stroke="1" extrusionOk="0">
                  <a:moveTo>
                    <a:pt x="9005" y="0"/>
                  </a:moveTo>
                  <a:cubicBezTo>
                    <a:pt x="5855" y="5760"/>
                    <a:pt x="2705" y="11520"/>
                    <a:pt x="1130" y="15120"/>
                  </a:cubicBezTo>
                  <a:cubicBezTo>
                    <a:pt x="-445" y="18720"/>
                    <a:pt x="-445" y="20160"/>
                    <a:pt x="1580" y="20880"/>
                  </a:cubicBezTo>
                  <a:cubicBezTo>
                    <a:pt x="3605" y="21600"/>
                    <a:pt x="7655" y="21600"/>
                    <a:pt x="11255" y="21168"/>
                  </a:cubicBezTo>
                  <a:cubicBezTo>
                    <a:pt x="14855" y="20736"/>
                    <a:pt x="18005" y="19872"/>
                    <a:pt x="21155" y="19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0" name="Line"/>
            <p:cNvSpPr/>
            <p:nvPr/>
          </p:nvSpPr>
          <p:spPr>
            <a:xfrm>
              <a:off x="2852064" y="1134692"/>
              <a:ext cx="7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>
              <a:off x="2990067" y="1249694"/>
              <a:ext cx="6133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3260504" y="1018323"/>
              <a:ext cx="105239" cy="294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434" fill="norm" stroke="1" extrusionOk="0">
                  <a:moveTo>
                    <a:pt x="21178" y="1775"/>
                  </a:moveTo>
                  <a:cubicBezTo>
                    <a:pt x="21178" y="844"/>
                    <a:pt x="21178" y="-87"/>
                    <a:pt x="19892" y="6"/>
                  </a:cubicBezTo>
                  <a:cubicBezTo>
                    <a:pt x="18607" y="99"/>
                    <a:pt x="16035" y="1216"/>
                    <a:pt x="12435" y="4382"/>
                  </a:cubicBezTo>
                  <a:cubicBezTo>
                    <a:pt x="8835" y="7547"/>
                    <a:pt x="4207" y="12761"/>
                    <a:pt x="1892" y="15834"/>
                  </a:cubicBezTo>
                  <a:cubicBezTo>
                    <a:pt x="-422" y="18906"/>
                    <a:pt x="-422" y="19837"/>
                    <a:pt x="864" y="20489"/>
                  </a:cubicBezTo>
                  <a:cubicBezTo>
                    <a:pt x="2149" y="21141"/>
                    <a:pt x="4721" y="21513"/>
                    <a:pt x="7035" y="21420"/>
                  </a:cubicBezTo>
                  <a:cubicBezTo>
                    <a:pt x="9349" y="21327"/>
                    <a:pt x="11407" y="20768"/>
                    <a:pt x="13207" y="20116"/>
                  </a:cubicBezTo>
                  <a:cubicBezTo>
                    <a:pt x="15007" y="19465"/>
                    <a:pt x="16549" y="18720"/>
                    <a:pt x="17578" y="17789"/>
                  </a:cubicBezTo>
                  <a:cubicBezTo>
                    <a:pt x="18607" y="16858"/>
                    <a:pt x="19121" y="15741"/>
                    <a:pt x="17578" y="15089"/>
                  </a:cubicBezTo>
                  <a:cubicBezTo>
                    <a:pt x="16035" y="14437"/>
                    <a:pt x="12435" y="14251"/>
                    <a:pt x="9864" y="14530"/>
                  </a:cubicBezTo>
                  <a:cubicBezTo>
                    <a:pt x="7292" y="14810"/>
                    <a:pt x="5749" y="15554"/>
                    <a:pt x="4207" y="16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3450077" y="1288029"/>
              <a:ext cx="61336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4" name="Line"/>
            <p:cNvSpPr/>
            <p:nvPr/>
          </p:nvSpPr>
          <p:spPr>
            <a:xfrm>
              <a:off x="3631571" y="1071518"/>
              <a:ext cx="131570" cy="346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398" fill="norm" stroke="1" extrusionOk="0">
                  <a:moveTo>
                    <a:pt x="17517" y="4843"/>
                  </a:moveTo>
                  <a:cubicBezTo>
                    <a:pt x="17517" y="4055"/>
                    <a:pt x="17517" y="3267"/>
                    <a:pt x="17313" y="2478"/>
                  </a:cubicBezTo>
                  <a:cubicBezTo>
                    <a:pt x="17110" y="1690"/>
                    <a:pt x="16702" y="902"/>
                    <a:pt x="15479" y="429"/>
                  </a:cubicBezTo>
                  <a:cubicBezTo>
                    <a:pt x="14257" y="-44"/>
                    <a:pt x="12219" y="-202"/>
                    <a:pt x="9570" y="350"/>
                  </a:cubicBezTo>
                  <a:cubicBezTo>
                    <a:pt x="6921" y="902"/>
                    <a:pt x="3660" y="2163"/>
                    <a:pt x="1826" y="3188"/>
                  </a:cubicBezTo>
                  <a:cubicBezTo>
                    <a:pt x="-7" y="4213"/>
                    <a:pt x="-415" y="5001"/>
                    <a:pt x="400" y="5553"/>
                  </a:cubicBezTo>
                  <a:cubicBezTo>
                    <a:pt x="1215" y="6105"/>
                    <a:pt x="3253" y="6420"/>
                    <a:pt x="6106" y="6183"/>
                  </a:cubicBezTo>
                  <a:cubicBezTo>
                    <a:pt x="8959" y="5947"/>
                    <a:pt x="12627" y="5159"/>
                    <a:pt x="15276" y="4449"/>
                  </a:cubicBezTo>
                  <a:cubicBezTo>
                    <a:pt x="17925" y="3740"/>
                    <a:pt x="19555" y="3109"/>
                    <a:pt x="20370" y="3345"/>
                  </a:cubicBezTo>
                  <a:cubicBezTo>
                    <a:pt x="21185" y="3582"/>
                    <a:pt x="21185" y="4686"/>
                    <a:pt x="20370" y="7445"/>
                  </a:cubicBezTo>
                  <a:cubicBezTo>
                    <a:pt x="19555" y="10204"/>
                    <a:pt x="17925" y="14618"/>
                    <a:pt x="17313" y="17220"/>
                  </a:cubicBezTo>
                  <a:cubicBezTo>
                    <a:pt x="16702" y="19821"/>
                    <a:pt x="17110" y="20610"/>
                    <a:pt x="17517" y="21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5" name="Line"/>
            <p:cNvSpPr/>
            <p:nvPr/>
          </p:nvSpPr>
          <p:spPr>
            <a:xfrm>
              <a:off x="3825753" y="1295695"/>
              <a:ext cx="69002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3971422" y="1145916"/>
              <a:ext cx="145671" cy="21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fill="norm" stroke="1" extrusionOk="0">
                  <a:moveTo>
                    <a:pt x="0" y="4925"/>
                  </a:moveTo>
                  <a:cubicBezTo>
                    <a:pt x="0" y="3669"/>
                    <a:pt x="0" y="2414"/>
                    <a:pt x="947" y="1535"/>
                  </a:cubicBezTo>
                  <a:cubicBezTo>
                    <a:pt x="1895" y="655"/>
                    <a:pt x="3789" y="153"/>
                    <a:pt x="5684" y="28"/>
                  </a:cubicBezTo>
                  <a:cubicBezTo>
                    <a:pt x="7579" y="-98"/>
                    <a:pt x="9474" y="153"/>
                    <a:pt x="10990" y="2037"/>
                  </a:cubicBezTo>
                  <a:cubicBezTo>
                    <a:pt x="12505" y="3921"/>
                    <a:pt x="13642" y="7437"/>
                    <a:pt x="13074" y="10200"/>
                  </a:cubicBezTo>
                  <a:cubicBezTo>
                    <a:pt x="12505" y="12962"/>
                    <a:pt x="10232" y="14972"/>
                    <a:pt x="7958" y="16730"/>
                  </a:cubicBezTo>
                  <a:cubicBezTo>
                    <a:pt x="5684" y="18488"/>
                    <a:pt x="3411" y="19995"/>
                    <a:pt x="3221" y="20749"/>
                  </a:cubicBezTo>
                  <a:cubicBezTo>
                    <a:pt x="3032" y="21502"/>
                    <a:pt x="4926" y="21502"/>
                    <a:pt x="8337" y="20874"/>
                  </a:cubicBezTo>
                  <a:cubicBezTo>
                    <a:pt x="11747" y="20246"/>
                    <a:pt x="16674" y="18990"/>
                    <a:pt x="21600" y="177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4206751" y="1129079"/>
              <a:ext cx="109680" cy="255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346" fill="norm" stroke="1" extrusionOk="0">
                  <a:moveTo>
                    <a:pt x="21068" y="1111"/>
                  </a:moveTo>
                  <a:cubicBezTo>
                    <a:pt x="18613" y="470"/>
                    <a:pt x="16159" y="-172"/>
                    <a:pt x="13950" y="42"/>
                  </a:cubicBezTo>
                  <a:cubicBezTo>
                    <a:pt x="11741" y="256"/>
                    <a:pt x="9777" y="1325"/>
                    <a:pt x="7323" y="4319"/>
                  </a:cubicBezTo>
                  <a:cubicBezTo>
                    <a:pt x="4868" y="7313"/>
                    <a:pt x="1923" y="12232"/>
                    <a:pt x="695" y="15226"/>
                  </a:cubicBezTo>
                  <a:cubicBezTo>
                    <a:pt x="-532" y="18220"/>
                    <a:pt x="-41" y="19289"/>
                    <a:pt x="1432" y="20038"/>
                  </a:cubicBezTo>
                  <a:cubicBezTo>
                    <a:pt x="2904" y="20786"/>
                    <a:pt x="5359" y="21214"/>
                    <a:pt x="7813" y="21321"/>
                  </a:cubicBezTo>
                  <a:cubicBezTo>
                    <a:pt x="10268" y="21428"/>
                    <a:pt x="12723" y="21214"/>
                    <a:pt x="14195" y="20252"/>
                  </a:cubicBezTo>
                  <a:cubicBezTo>
                    <a:pt x="15668" y="19289"/>
                    <a:pt x="16159" y="17578"/>
                    <a:pt x="15177" y="16616"/>
                  </a:cubicBezTo>
                  <a:cubicBezTo>
                    <a:pt x="14195" y="15654"/>
                    <a:pt x="11741" y="15440"/>
                    <a:pt x="9041" y="15547"/>
                  </a:cubicBezTo>
                  <a:cubicBezTo>
                    <a:pt x="6341" y="15654"/>
                    <a:pt x="3395" y="16081"/>
                    <a:pt x="450" y="16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>
              <a:off x="4285763" y="1357030"/>
              <a:ext cx="107337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943" y="5486"/>
                    <a:pt x="10286" y="10971"/>
                    <a:pt x="6686" y="14571"/>
                  </a:cubicBezTo>
                  <a:cubicBezTo>
                    <a:pt x="3086" y="18171"/>
                    <a:pt x="1543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>
              <a:off x="4477434" y="1159011"/>
              <a:ext cx="120836" cy="282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3" h="21500" fill="norm" stroke="1" extrusionOk="0">
                  <a:moveTo>
                    <a:pt x="0" y="6905"/>
                  </a:moveTo>
                  <a:cubicBezTo>
                    <a:pt x="1322" y="4959"/>
                    <a:pt x="2645" y="3014"/>
                    <a:pt x="4408" y="1846"/>
                  </a:cubicBezTo>
                  <a:cubicBezTo>
                    <a:pt x="6171" y="678"/>
                    <a:pt x="8376" y="289"/>
                    <a:pt x="11020" y="95"/>
                  </a:cubicBezTo>
                  <a:cubicBezTo>
                    <a:pt x="13665" y="-100"/>
                    <a:pt x="16751" y="-100"/>
                    <a:pt x="18735" y="1165"/>
                  </a:cubicBezTo>
                  <a:cubicBezTo>
                    <a:pt x="20718" y="2430"/>
                    <a:pt x="21600" y="4959"/>
                    <a:pt x="20057" y="8559"/>
                  </a:cubicBezTo>
                  <a:cubicBezTo>
                    <a:pt x="18514" y="12159"/>
                    <a:pt x="14547" y="16830"/>
                    <a:pt x="10580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4515768" y="1303362"/>
              <a:ext cx="13033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4715106" y="1183248"/>
              <a:ext cx="106313" cy="33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2" h="21600" fill="norm" stroke="1" extrusionOk="0">
                  <a:moveTo>
                    <a:pt x="0" y="1319"/>
                  </a:moveTo>
                  <a:cubicBezTo>
                    <a:pt x="1964" y="660"/>
                    <a:pt x="3927" y="0"/>
                    <a:pt x="7855" y="0"/>
                  </a:cubicBezTo>
                  <a:cubicBezTo>
                    <a:pt x="11782" y="0"/>
                    <a:pt x="17673" y="660"/>
                    <a:pt x="19636" y="2556"/>
                  </a:cubicBezTo>
                  <a:cubicBezTo>
                    <a:pt x="21600" y="4452"/>
                    <a:pt x="19636" y="7585"/>
                    <a:pt x="16445" y="10965"/>
                  </a:cubicBezTo>
                  <a:cubicBezTo>
                    <a:pt x="13255" y="14345"/>
                    <a:pt x="8836" y="17973"/>
                    <a:pt x="44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4709493" y="1295695"/>
              <a:ext cx="18195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600" fill="norm" stroke="1" extrusionOk="0">
                  <a:moveTo>
                    <a:pt x="1559" y="21600"/>
                  </a:moveTo>
                  <a:cubicBezTo>
                    <a:pt x="659" y="19200"/>
                    <a:pt x="-241" y="16800"/>
                    <a:pt x="59" y="14880"/>
                  </a:cubicBezTo>
                  <a:cubicBezTo>
                    <a:pt x="359" y="12960"/>
                    <a:pt x="1859" y="11520"/>
                    <a:pt x="5609" y="9120"/>
                  </a:cubicBezTo>
                  <a:cubicBezTo>
                    <a:pt x="9359" y="6720"/>
                    <a:pt x="15359" y="3360"/>
                    <a:pt x="213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4830108" y="1100410"/>
              <a:ext cx="185357" cy="44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528" fill="norm" stroke="1" extrusionOk="0">
                  <a:moveTo>
                    <a:pt x="14886" y="173"/>
                  </a:moveTo>
                  <a:cubicBezTo>
                    <a:pt x="16346" y="51"/>
                    <a:pt x="17805" y="-72"/>
                    <a:pt x="19119" y="51"/>
                  </a:cubicBezTo>
                  <a:cubicBezTo>
                    <a:pt x="20432" y="173"/>
                    <a:pt x="21600" y="542"/>
                    <a:pt x="21016" y="2014"/>
                  </a:cubicBezTo>
                  <a:cubicBezTo>
                    <a:pt x="20432" y="3487"/>
                    <a:pt x="18097" y="6064"/>
                    <a:pt x="16638" y="7967"/>
                  </a:cubicBezTo>
                  <a:cubicBezTo>
                    <a:pt x="15178" y="9869"/>
                    <a:pt x="14595" y="11096"/>
                    <a:pt x="14741" y="12569"/>
                  </a:cubicBezTo>
                  <a:cubicBezTo>
                    <a:pt x="14887" y="14042"/>
                    <a:pt x="15762" y="15760"/>
                    <a:pt x="13427" y="17294"/>
                  </a:cubicBezTo>
                  <a:cubicBezTo>
                    <a:pt x="11092" y="18828"/>
                    <a:pt x="5546" y="20178"/>
                    <a:pt x="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>
              <a:off x="11424230" y="2993062"/>
              <a:ext cx="835523" cy="77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295" fill="norm" stroke="1" extrusionOk="0">
                  <a:moveTo>
                    <a:pt x="15253" y="5847"/>
                  </a:moveTo>
                  <a:cubicBezTo>
                    <a:pt x="15058" y="4506"/>
                    <a:pt x="14862" y="3165"/>
                    <a:pt x="14111" y="2106"/>
                  </a:cubicBezTo>
                  <a:cubicBezTo>
                    <a:pt x="13361" y="1047"/>
                    <a:pt x="12056" y="271"/>
                    <a:pt x="10685" y="59"/>
                  </a:cubicBezTo>
                  <a:cubicBezTo>
                    <a:pt x="9315" y="-153"/>
                    <a:pt x="7879" y="200"/>
                    <a:pt x="6444" y="1294"/>
                  </a:cubicBezTo>
                  <a:cubicBezTo>
                    <a:pt x="5008" y="2388"/>
                    <a:pt x="3572" y="4223"/>
                    <a:pt x="2626" y="6235"/>
                  </a:cubicBezTo>
                  <a:cubicBezTo>
                    <a:pt x="1680" y="8247"/>
                    <a:pt x="1223" y="10435"/>
                    <a:pt x="1093" y="12447"/>
                  </a:cubicBezTo>
                  <a:cubicBezTo>
                    <a:pt x="962" y="14459"/>
                    <a:pt x="1158" y="16294"/>
                    <a:pt x="1713" y="17494"/>
                  </a:cubicBezTo>
                  <a:cubicBezTo>
                    <a:pt x="2267" y="18694"/>
                    <a:pt x="3181" y="19259"/>
                    <a:pt x="4780" y="19365"/>
                  </a:cubicBezTo>
                  <a:cubicBezTo>
                    <a:pt x="6378" y="19471"/>
                    <a:pt x="8662" y="19118"/>
                    <a:pt x="10881" y="18376"/>
                  </a:cubicBezTo>
                  <a:cubicBezTo>
                    <a:pt x="13100" y="17635"/>
                    <a:pt x="15253" y="16506"/>
                    <a:pt x="16950" y="14918"/>
                  </a:cubicBezTo>
                  <a:cubicBezTo>
                    <a:pt x="18647" y="13329"/>
                    <a:pt x="19887" y="11282"/>
                    <a:pt x="20604" y="9518"/>
                  </a:cubicBezTo>
                  <a:cubicBezTo>
                    <a:pt x="21322" y="7753"/>
                    <a:pt x="21518" y="6271"/>
                    <a:pt x="21159" y="5000"/>
                  </a:cubicBezTo>
                  <a:cubicBezTo>
                    <a:pt x="20800" y="3729"/>
                    <a:pt x="19887" y="2671"/>
                    <a:pt x="18451" y="1929"/>
                  </a:cubicBezTo>
                  <a:cubicBezTo>
                    <a:pt x="17015" y="1188"/>
                    <a:pt x="15058" y="765"/>
                    <a:pt x="13035" y="941"/>
                  </a:cubicBezTo>
                  <a:cubicBezTo>
                    <a:pt x="11012" y="1118"/>
                    <a:pt x="8923" y="1894"/>
                    <a:pt x="6835" y="3023"/>
                  </a:cubicBezTo>
                  <a:cubicBezTo>
                    <a:pt x="4747" y="4153"/>
                    <a:pt x="2659" y="5635"/>
                    <a:pt x="1452" y="7329"/>
                  </a:cubicBezTo>
                  <a:cubicBezTo>
                    <a:pt x="244" y="9023"/>
                    <a:pt x="-82" y="10929"/>
                    <a:pt x="16" y="12871"/>
                  </a:cubicBezTo>
                  <a:cubicBezTo>
                    <a:pt x="114" y="14812"/>
                    <a:pt x="636" y="16788"/>
                    <a:pt x="1517" y="18235"/>
                  </a:cubicBezTo>
                  <a:cubicBezTo>
                    <a:pt x="2398" y="19682"/>
                    <a:pt x="3638" y="20600"/>
                    <a:pt x="5334" y="21023"/>
                  </a:cubicBezTo>
                  <a:cubicBezTo>
                    <a:pt x="7031" y="21447"/>
                    <a:pt x="9184" y="21376"/>
                    <a:pt x="11110" y="20812"/>
                  </a:cubicBezTo>
                  <a:cubicBezTo>
                    <a:pt x="13035" y="20247"/>
                    <a:pt x="14731" y="19188"/>
                    <a:pt x="16069" y="17635"/>
                  </a:cubicBezTo>
                  <a:cubicBezTo>
                    <a:pt x="17407" y="16082"/>
                    <a:pt x="18386" y="14035"/>
                    <a:pt x="18875" y="12129"/>
                  </a:cubicBezTo>
                  <a:cubicBezTo>
                    <a:pt x="19365" y="10223"/>
                    <a:pt x="19365" y="8459"/>
                    <a:pt x="18484" y="7153"/>
                  </a:cubicBezTo>
                  <a:cubicBezTo>
                    <a:pt x="17603" y="5847"/>
                    <a:pt x="15841" y="5000"/>
                    <a:pt x="14503" y="4506"/>
                  </a:cubicBezTo>
                  <a:cubicBezTo>
                    <a:pt x="13165" y="4012"/>
                    <a:pt x="12252" y="3871"/>
                    <a:pt x="11338" y="37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>
              <a:off x="2577715" y="872548"/>
              <a:ext cx="406021" cy="524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11" fill="norm" stroke="1" extrusionOk="0">
                  <a:moveTo>
                    <a:pt x="20972" y="3835"/>
                  </a:moveTo>
                  <a:cubicBezTo>
                    <a:pt x="20972" y="3310"/>
                    <a:pt x="20972" y="2786"/>
                    <a:pt x="20432" y="2209"/>
                  </a:cubicBezTo>
                  <a:cubicBezTo>
                    <a:pt x="19892" y="1633"/>
                    <a:pt x="18812" y="1004"/>
                    <a:pt x="17530" y="584"/>
                  </a:cubicBezTo>
                  <a:cubicBezTo>
                    <a:pt x="16247" y="165"/>
                    <a:pt x="14762" y="-45"/>
                    <a:pt x="13344" y="7"/>
                  </a:cubicBezTo>
                  <a:cubicBezTo>
                    <a:pt x="11927" y="60"/>
                    <a:pt x="10577" y="374"/>
                    <a:pt x="9024" y="1056"/>
                  </a:cubicBezTo>
                  <a:cubicBezTo>
                    <a:pt x="7472" y="1738"/>
                    <a:pt x="5717" y="2786"/>
                    <a:pt x="4637" y="4359"/>
                  </a:cubicBezTo>
                  <a:cubicBezTo>
                    <a:pt x="3557" y="5932"/>
                    <a:pt x="3152" y="8029"/>
                    <a:pt x="3219" y="10126"/>
                  </a:cubicBezTo>
                  <a:cubicBezTo>
                    <a:pt x="3287" y="12223"/>
                    <a:pt x="3827" y="14320"/>
                    <a:pt x="4502" y="16103"/>
                  </a:cubicBezTo>
                  <a:cubicBezTo>
                    <a:pt x="5177" y="17885"/>
                    <a:pt x="5987" y="19353"/>
                    <a:pt x="6729" y="20244"/>
                  </a:cubicBezTo>
                  <a:cubicBezTo>
                    <a:pt x="7472" y="21136"/>
                    <a:pt x="8147" y="21450"/>
                    <a:pt x="9160" y="21503"/>
                  </a:cubicBezTo>
                  <a:cubicBezTo>
                    <a:pt x="10172" y="21555"/>
                    <a:pt x="11522" y="21345"/>
                    <a:pt x="13210" y="20402"/>
                  </a:cubicBezTo>
                  <a:cubicBezTo>
                    <a:pt x="14897" y="19458"/>
                    <a:pt x="16922" y="17780"/>
                    <a:pt x="18542" y="15736"/>
                  </a:cubicBezTo>
                  <a:cubicBezTo>
                    <a:pt x="20162" y="13691"/>
                    <a:pt x="21377" y="11279"/>
                    <a:pt x="21445" y="9235"/>
                  </a:cubicBezTo>
                  <a:cubicBezTo>
                    <a:pt x="21512" y="7190"/>
                    <a:pt x="20432" y="5512"/>
                    <a:pt x="19420" y="4306"/>
                  </a:cubicBezTo>
                  <a:cubicBezTo>
                    <a:pt x="18407" y="3101"/>
                    <a:pt x="17462" y="2367"/>
                    <a:pt x="16247" y="1895"/>
                  </a:cubicBezTo>
                  <a:cubicBezTo>
                    <a:pt x="15032" y="1423"/>
                    <a:pt x="13547" y="1213"/>
                    <a:pt x="11859" y="1475"/>
                  </a:cubicBezTo>
                  <a:cubicBezTo>
                    <a:pt x="10172" y="1738"/>
                    <a:pt x="8282" y="2472"/>
                    <a:pt x="6527" y="3677"/>
                  </a:cubicBezTo>
                  <a:cubicBezTo>
                    <a:pt x="4772" y="4883"/>
                    <a:pt x="3152" y="6561"/>
                    <a:pt x="2072" y="8553"/>
                  </a:cubicBezTo>
                  <a:cubicBezTo>
                    <a:pt x="992" y="10545"/>
                    <a:pt x="452" y="12852"/>
                    <a:pt x="182" y="14530"/>
                  </a:cubicBezTo>
                  <a:cubicBezTo>
                    <a:pt x="-88" y="16207"/>
                    <a:pt x="-88" y="17256"/>
                    <a:pt x="384" y="18252"/>
                  </a:cubicBezTo>
                  <a:cubicBezTo>
                    <a:pt x="857" y="19248"/>
                    <a:pt x="1802" y="20192"/>
                    <a:pt x="3354" y="20716"/>
                  </a:cubicBezTo>
                  <a:cubicBezTo>
                    <a:pt x="4907" y="21240"/>
                    <a:pt x="7067" y="21345"/>
                    <a:pt x="9564" y="20454"/>
                  </a:cubicBezTo>
                  <a:cubicBezTo>
                    <a:pt x="12062" y="19563"/>
                    <a:pt x="14897" y="17675"/>
                    <a:pt x="16787" y="15998"/>
                  </a:cubicBezTo>
                  <a:cubicBezTo>
                    <a:pt x="18677" y="14320"/>
                    <a:pt x="19622" y="12852"/>
                    <a:pt x="20095" y="11174"/>
                  </a:cubicBezTo>
                  <a:cubicBezTo>
                    <a:pt x="20567" y="9497"/>
                    <a:pt x="20567" y="7609"/>
                    <a:pt x="20027" y="6037"/>
                  </a:cubicBezTo>
                  <a:cubicBezTo>
                    <a:pt x="19487" y="4464"/>
                    <a:pt x="18407" y="3205"/>
                    <a:pt x="16989" y="2524"/>
                  </a:cubicBezTo>
                  <a:cubicBezTo>
                    <a:pt x="15572" y="1842"/>
                    <a:pt x="13817" y="1738"/>
                    <a:pt x="12062" y="16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10751790" y="4552640"/>
              <a:ext cx="631579" cy="828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71" fill="norm" stroke="1" extrusionOk="0">
                  <a:moveTo>
                    <a:pt x="18565" y="4014"/>
                  </a:moveTo>
                  <a:cubicBezTo>
                    <a:pt x="18565" y="3086"/>
                    <a:pt x="18565" y="2158"/>
                    <a:pt x="18436" y="1562"/>
                  </a:cubicBezTo>
                  <a:cubicBezTo>
                    <a:pt x="18306" y="966"/>
                    <a:pt x="18047" y="701"/>
                    <a:pt x="17485" y="469"/>
                  </a:cubicBezTo>
                  <a:cubicBezTo>
                    <a:pt x="16924" y="237"/>
                    <a:pt x="16060" y="38"/>
                    <a:pt x="14677" y="5"/>
                  </a:cubicBezTo>
                  <a:cubicBezTo>
                    <a:pt x="13295" y="-28"/>
                    <a:pt x="11394" y="105"/>
                    <a:pt x="9623" y="601"/>
                  </a:cubicBezTo>
                  <a:cubicBezTo>
                    <a:pt x="7852" y="1098"/>
                    <a:pt x="6210" y="1960"/>
                    <a:pt x="4785" y="3219"/>
                  </a:cubicBezTo>
                  <a:cubicBezTo>
                    <a:pt x="3359" y="4478"/>
                    <a:pt x="2149" y="6134"/>
                    <a:pt x="1329" y="8022"/>
                  </a:cubicBezTo>
                  <a:cubicBezTo>
                    <a:pt x="508" y="9911"/>
                    <a:pt x="76" y="12031"/>
                    <a:pt x="33" y="13687"/>
                  </a:cubicBezTo>
                  <a:cubicBezTo>
                    <a:pt x="-11" y="15344"/>
                    <a:pt x="335" y="16536"/>
                    <a:pt x="853" y="17431"/>
                  </a:cubicBezTo>
                  <a:cubicBezTo>
                    <a:pt x="1372" y="18325"/>
                    <a:pt x="2063" y="18922"/>
                    <a:pt x="3143" y="19253"/>
                  </a:cubicBezTo>
                  <a:cubicBezTo>
                    <a:pt x="4223" y="19584"/>
                    <a:pt x="5692" y="19651"/>
                    <a:pt x="7593" y="19385"/>
                  </a:cubicBezTo>
                  <a:cubicBezTo>
                    <a:pt x="9493" y="19120"/>
                    <a:pt x="11826" y="18524"/>
                    <a:pt x="13813" y="17563"/>
                  </a:cubicBezTo>
                  <a:cubicBezTo>
                    <a:pt x="15801" y="16603"/>
                    <a:pt x="17442" y="15278"/>
                    <a:pt x="18609" y="13886"/>
                  </a:cubicBezTo>
                  <a:cubicBezTo>
                    <a:pt x="19775" y="12495"/>
                    <a:pt x="20466" y="11037"/>
                    <a:pt x="20898" y="9712"/>
                  </a:cubicBezTo>
                  <a:cubicBezTo>
                    <a:pt x="21330" y="8387"/>
                    <a:pt x="21503" y="7194"/>
                    <a:pt x="21201" y="6035"/>
                  </a:cubicBezTo>
                  <a:cubicBezTo>
                    <a:pt x="20898" y="4875"/>
                    <a:pt x="20121" y="3749"/>
                    <a:pt x="18911" y="2954"/>
                  </a:cubicBezTo>
                  <a:cubicBezTo>
                    <a:pt x="17701" y="2159"/>
                    <a:pt x="16060" y="1695"/>
                    <a:pt x="14245" y="1794"/>
                  </a:cubicBezTo>
                  <a:cubicBezTo>
                    <a:pt x="12431" y="1893"/>
                    <a:pt x="10444" y="2556"/>
                    <a:pt x="8673" y="3517"/>
                  </a:cubicBezTo>
                  <a:cubicBezTo>
                    <a:pt x="6901" y="4478"/>
                    <a:pt x="5346" y="5736"/>
                    <a:pt x="4007" y="7293"/>
                  </a:cubicBezTo>
                  <a:cubicBezTo>
                    <a:pt x="2668" y="8851"/>
                    <a:pt x="1545" y="10706"/>
                    <a:pt x="853" y="12395"/>
                  </a:cubicBezTo>
                  <a:cubicBezTo>
                    <a:pt x="162" y="14085"/>
                    <a:pt x="-97" y="15609"/>
                    <a:pt x="33" y="16901"/>
                  </a:cubicBezTo>
                  <a:cubicBezTo>
                    <a:pt x="162" y="18193"/>
                    <a:pt x="681" y="19253"/>
                    <a:pt x="1501" y="20015"/>
                  </a:cubicBezTo>
                  <a:cubicBezTo>
                    <a:pt x="2322" y="20777"/>
                    <a:pt x="3445" y="21241"/>
                    <a:pt x="5217" y="21406"/>
                  </a:cubicBezTo>
                  <a:cubicBezTo>
                    <a:pt x="6988" y="21572"/>
                    <a:pt x="9407" y="21439"/>
                    <a:pt x="11481" y="20777"/>
                  </a:cubicBezTo>
                  <a:cubicBezTo>
                    <a:pt x="13554" y="20114"/>
                    <a:pt x="15282" y="18922"/>
                    <a:pt x="16708" y="17298"/>
                  </a:cubicBezTo>
                  <a:cubicBezTo>
                    <a:pt x="18133" y="15675"/>
                    <a:pt x="19257" y="13621"/>
                    <a:pt x="19991" y="11898"/>
                  </a:cubicBezTo>
                  <a:cubicBezTo>
                    <a:pt x="20725" y="10176"/>
                    <a:pt x="21071" y="8784"/>
                    <a:pt x="20682" y="7492"/>
                  </a:cubicBezTo>
                  <a:cubicBezTo>
                    <a:pt x="20293" y="6200"/>
                    <a:pt x="19170" y="5008"/>
                    <a:pt x="18133" y="4047"/>
                  </a:cubicBezTo>
                  <a:cubicBezTo>
                    <a:pt x="17097" y="3086"/>
                    <a:pt x="16146" y="2357"/>
                    <a:pt x="15196" y="162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3891335" y="923570"/>
              <a:ext cx="523561" cy="638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90" fill="norm" stroke="1" extrusionOk="0">
                  <a:moveTo>
                    <a:pt x="18385" y="4012"/>
                  </a:moveTo>
                  <a:cubicBezTo>
                    <a:pt x="18490" y="3581"/>
                    <a:pt x="18595" y="3151"/>
                    <a:pt x="17861" y="2549"/>
                  </a:cubicBezTo>
                  <a:cubicBezTo>
                    <a:pt x="17127" y="1946"/>
                    <a:pt x="15554" y="1172"/>
                    <a:pt x="14244" y="698"/>
                  </a:cubicBezTo>
                  <a:cubicBezTo>
                    <a:pt x="12933" y="225"/>
                    <a:pt x="11884" y="53"/>
                    <a:pt x="10783" y="10"/>
                  </a:cubicBezTo>
                  <a:cubicBezTo>
                    <a:pt x="9682" y="-33"/>
                    <a:pt x="8529" y="53"/>
                    <a:pt x="7323" y="612"/>
                  </a:cubicBezTo>
                  <a:cubicBezTo>
                    <a:pt x="6117" y="1172"/>
                    <a:pt x="4859" y="2204"/>
                    <a:pt x="3653" y="3840"/>
                  </a:cubicBezTo>
                  <a:cubicBezTo>
                    <a:pt x="2448" y="5475"/>
                    <a:pt x="1294" y="7712"/>
                    <a:pt x="665" y="9648"/>
                  </a:cubicBezTo>
                  <a:cubicBezTo>
                    <a:pt x="36" y="11585"/>
                    <a:pt x="-69" y="13220"/>
                    <a:pt x="36" y="14553"/>
                  </a:cubicBezTo>
                  <a:cubicBezTo>
                    <a:pt x="141" y="15887"/>
                    <a:pt x="455" y="16920"/>
                    <a:pt x="1137" y="17738"/>
                  </a:cubicBezTo>
                  <a:cubicBezTo>
                    <a:pt x="1818" y="18555"/>
                    <a:pt x="2867" y="19157"/>
                    <a:pt x="4125" y="19545"/>
                  </a:cubicBezTo>
                  <a:cubicBezTo>
                    <a:pt x="5383" y="19932"/>
                    <a:pt x="6851" y="20104"/>
                    <a:pt x="8267" y="19932"/>
                  </a:cubicBezTo>
                  <a:cubicBezTo>
                    <a:pt x="9682" y="19760"/>
                    <a:pt x="11046" y="19243"/>
                    <a:pt x="12776" y="18082"/>
                  </a:cubicBezTo>
                  <a:cubicBezTo>
                    <a:pt x="14506" y="16920"/>
                    <a:pt x="16603" y="15113"/>
                    <a:pt x="18018" y="13263"/>
                  </a:cubicBezTo>
                  <a:cubicBezTo>
                    <a:pt x="19434" y="11412"/>
                    <a:pt x="20168" y="9519"/>
                    <a:pt x="20430" y="8013"/>
                  </a:cubicBezTo>
                  <a:cubicBezTo>
                    <a:pt x="20692" y="6507"/>
                    <a:pt x="20482" y="5389"/>
                    <a:pt x="20115" y="4442"/>
                  </a:cubicBezTo>
                  <a:cubicBezTo>
                    <a:pt x="19748" y="3495"/>
                    <a:pt x="19224" y="2721"/>
                    <a:pt x="18228" y="2118"/>
                  </a:cubicBezTo>
                  <a:cubicBezTo>
                    <a:pt x="17232" y="1516"/>
                    <a:pt x="15764" y="1086"/>
                    <a:pt x="13772" y="1043"/>
                  </a:cubicBezTo>
                  <a:cubicBezTo>
                    <a:pt x="11780" y="1000"/>
                    <a:pt x="9263" y="1344"/>
                    <a:pt x="7061" y="2247"/>
                  </a:cubicBezTo>
                  <a:cubicBezTo>
                    <a:pt x="4859" y="3151"/>
                    <a:pt x="2972" y="4614"/>
                    <a:pt x="1818" y="6034"/>
                  </a:cubicBezTo>
                  <a:cubicBezTo>
                    <a:pt x="665" y="7454"/>
                    <a:pt x="246" y="8831"/>
                    <a:pt x="141" y="10509"/>
                  </a:cubicBezTo>
                  <a:cubicBezTo>
                    <a:pt x="36" y="12187"/>
                    <a:pt x="246" y="14166"/>
                    <a:pt x="927" y="15887"/>
                  </a:cubicBezTo>
                  <a:cubicBezTo>
                    <a:pt x="1609" y="17608"/>
                    <a:pt x="2762" y="19071"/>
                    <a:pt x="4073" y="20061"/>
                  </a:cubicBezTo>
                  <a:cubicBezTo>
                    <a:pt x="5383" y="21051"/>
                    <a:pt x="6851" y="21567"/>
                    <a:pt x="8634" y="21481"/>
                  </a:cubicBezTo>
                  <a:cubicBezTo>
                    <a:pt x="10416" y="21395"/>
                    <a:pt x="12514" y="20706"/>
                    <a:pt x="14506" y="19588"/>
                  </a:cubicBezTo>
                  <a:cubicBezTo>
                    <a:pt x="16498" y="18469"/>
                    <a:pt x="18385" y="16920"/>
                    <a:pt x="19644" y="15156"/>
                  </a:cubicBezTo>
                  <a:cubicBezTo>
                    <a:pt x="20902" y="13392"/>
                    <a:pt x="21531" y="11412"/>
                    <a:pt x="21479" y="9519"/>
                  </a:cubicBezTo>
                  <a:cubicBezTo>
                    <a:pt x="21426" y="7626"/>
                    <a:pt x="20692" y="5819"/>
                    <a:pt x="18962" y="4528"/>
                  </a:cubicBezTo>
                  <a:cubicBezTo>
                    <a:pt x="17232" y="3237"/>
                    <a:pt x="14506" y="2463"/>
                    <a:pt x="12881" y="1989"/>
                  </a:cubicBezTo>
                  <a:cubicBezTo>
                    <a:pt x="11255" y="1516"/>
                    <a:pt x="10731" y="1344"/>
                    <a:pt x="10207" y="117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1579368" y="2501444"/>
              <a:ext cx="184006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4200" y="11153"/>
                    <a:pt x="8400" y="2153"/>
                    <a:pt x="12000" y="353"/>
                  </a:cubicBezTo>
                  <a:cubicBezTo>
                    <a:pt x="15600" y="-1447"/>
                    <a:pt x="18600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1648370" y="2591391"/>
              <a:ext cx="145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2041818" y="2353719"/>
              <a:ext cx="173899" cy="27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511" fill="norm" stroke="1" extrusionOk="0">
                  <a:moveTo>
                    <a:pt x="4334" y="0"/>
                  </a:moveTo>
                  <a:cubicBezTo>
                    <a:pt x="3100" y="4200"/>
                    <a:pt x="1866" y="8400"/>
                    <a:pt x="940" y="11700"/>
                  </a:cubicBezTo>
                  <a:cubicBezTo>
                    <a:pt x="14" y="15000"/>
                    <a:pt x="-603" y="17400"/>
                    <a:pt x="940" y="19000"/>
                  </a:cubicBezTo>
                  <a:cubicBezTo>
                    <a:pt x="2483" y="20600"/>
                    <a:pt x="6186" y="21400"/>
                    <a:pt x="9888" y="21500"/>
                  </a:cubicBezTo>
                  <a:cubicBezTo>
                    <a:pt x="13591" y="21600"/>
                    <a:pt x="17294" y="21000"/>
                    <a:pt x="20997" y="20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2192716" y="2553057"/>
              <a:ext cx="7667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2016378" y="4937444"/>
              <a:ext cx="99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1978044" y="5075447"/>
              <a:ext cx="122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2343962" y="4846757"/>
              <a:ext cx="170762" cy="34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312" fill="norm" stroke="1" extrusionOk="0">
                  <a:moveTo>
                    <a:pt x="4071" y="3703"/>
                  </a:moveTo>
                  <a:cubicBezTo>
                    <a:pt x="3753" y="2915"/>
                    <a:pt x="3436" y="2126"/>
                    <a:pt x="4230" y="1496"/>
                  </a:cubicBezTo>
                  <a:cubicBezTo>
                    <a:pt x="5024" y="865"/>
                    <a:pt x="6930" y="392"/>
                    <a:pt x="8836" y="155"/>
                  </a:cubicBezTo>
                  <a:cubicBezTo>
                    <a:pt x="10742" y="-81"/>
                    <a:pt x="12648" y="-81"/>
                    <a:pt x="13759" y="392"/>
                  </a:cubicBezTo>
                  <a:cubicBezTo>
                    <a:pt x="14871" y="865"/>
                    <a:pt x="15189" y="1811"/>
                    <a:pt x="14236" y="4097"/>
                  </a:cubicBezTo>
                  <a:cubicBezTo>
                    <a:pt x="13283" y="6383"/>
                    <a:pt x="11059" y="10010"/>
                    <a:pt x="8836" y="12611"/>
                  </a:cubicBezTo>
                  <a:cubicBezTo>
                    <a:pt x="6612" y="15212"/>
                    <a:pt x="4389" y="16789"/>
                    <a:pt x="2642" y="18129"/>
                  </a:cubicBezTo>
                  <a:cubicBezTo>
                    <a:pt x="895" y="19469"/>
                    <a:pt x="-376" y="20573"/>
                    <a:pt x="100" y="21046"/>
                  </a:cubicBezTo>
                  <a:cubicBezTo>
                    <a:pt x="577" y="21519"/>
                    <a:pt x="2800" y="21361"/>
                    <a:pt x="6612" y="20573"/>
                  </a:cubicBezTo>
                  <a:cubicBezTo>
                    <a:pt x="10424" y="19785"/>
                    <a:pt x="15824" y="18366"/>
                    <a:pt x="21224" y="16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2645059" y="4776440"/>
              <a:ext cx="237673" cy="402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fill="norm" stroke="1" extrusionOk="0">
                  <a:moveTo>
                    <a:pt x="21600" y="0"/>
                  </a:moveTo>
                  <a:cubicBezTo>
                    <a:pt x="19277" y="820"/>
                    <a:pt x="16955" y="1641"/>
                    <a:pt x="14400" y="3554"/>
                  </a:cubicBezTo>
                  <a:cubicBezTo>
                    <a:pt x="11845" y="5468"/>
                    <a:pt x="9058" y="8476"/>
                    <a:pt x="6968" y="11210"/>
                  </a:cubicBezTo>
                  <a:cubicBezTo>
                    <a:pt x="4877" y="13944"/>
                    <a:pt x="3484" y="16405"/>
                    <a:pt x="2903" y="18046"/>
                  </a:cubicBezTo>
                  <a:cubicBezTo>
                    <a:pt x="2323" y="19686"/>
                    <a:pt x="2555" y="20506"/>
                    <a:pt x="3252" y="20985"/>
                  </a:cubicBezTo>
                  <a:cubicBezTo>
                    <a:pt x="3948" y="21463"/>
                    <a:pt x="5110" y="21600"/>
                    <a:pt x="6852" y="21532"/>
                  </a:cubicBezTo>
                  <a:cubicBezTo>
                    <a:pt x="8594" y="21463"/>
                    <a:pt x="10916" y="21190"/>
                    <a:pt x="12426" y="20711"/>
                  </a:cubicBezTo>
                  <a:cubicBezTo>
                    <a:pt x="13935" y="20233"/>
                    <a:pt x="14632" y="19549"/>
                    <a:pt x="14284" y="19003"/>
                  </a:cubicBezTo>
                  <a:cubicBezTo>
                    <a:pt x="13935" y="18456"/>
                    <a:pt x="12542" y="18046"/>
                    <a:pt x="9987" y="17909"/>
                  </a:cubicBezTo>
                  <a:cubicBezTo>
                    <a:pt x="7432" y="17772"/>
                    <a:pt x="3716" y="17909"/>
                    <a:pt x="0" y="18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950688" y="5750129"/>
              <a:ext cx="23001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760"/>
                    <a:pt x="0" y="11520"/>
                    <a:pt x="3600" y="15120"/>
                  </a:cubicBezTo>
                  <a:cubicBezTo>
                    <a:pt x="7200" y="18720"/>
                    <a:pt x="14400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>
              <a:off x="779731" y="5689320"/>
              <a:ext cx="331961" cy="4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0230" fill="norm" stroke="1" extrusionOk="0">
                  <a:moveTo>
                    <a:pt x="148" y="20230"/>
                  </a:moveTo>
                  <a:cubicBezTo>
                    <a:pt x="-17" y="14546"/>
                    <a:pt x="-182" y="8862"/>
                    <a:pt x="478" y="4883"/>
                  </a:cubicBezTo>
                  <a:cubicBezTo>
                    <a:pt x="1137" y="904"/>
                    <a:pt x="2621" y="-1370"/>
                    <a:pt x="6249" y="904"/>
                  </a:cubicBezTo>
                  <a:cubicBezTo>
                    <a:pt x="9876" y="3177"/>
                    <a:pt x="15647" y="9998"/>
                    <a:pt x="21418" y="168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>
              <a:off x="682348" y="6033802"/>
              <a:ext cx="43701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32" y="18240"/>
                    <a:pt x="6063" y="14880"/>
                    <a:pt x="9663" y="11280"/>
                  </a:cubicBezTo>
                  <a:cubicBezTo>
                    <a:pt x="13263" y="7680"/>
                    <a:pt x="17432" y="38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>
              <a:off x="1151303" y="5722325"/>
              <a:ext cx="272390" cy="373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323" fill="norm" stroke="1" extrusionOk="0">
                  <a:moveTo>
                    <a:pt x="18330" y="4215"/>
                  </a:moveTo>
                  <a:cubicBezTo>
                    <a:pt x="17141" y="3632"/>
                    <a:pt x="15952" y="3048"/>
                    <a:pt x="14763" y="2756"/>
                  </a:cubicBezTo>
                  <a:cubicBezTo>
                    <a:pt x="13574" y="2464"/>
                    <a:pt x="12385" y="2464"/>
                    <a:pt x="10305" y="3923"/>
                  </a:cubicBezTo>
                  <a:cubicBezTo>
                    <a:pt x="8224" y="5383"/>
                    <a:pt x="5251" y="8302"/>
                    <a:pt x="3369" y="10710"/>
                  </a:cubicBezTo>
                  <a:cubicBezTo>
                    <a:pt x="1486" y="13118"/>
                    <a:pt x="694" y="15015"/>
                    <a:pt x="297" y="16475"/>
                  </a:cubicBezTo>
                  <a:cubicBezTo>
                    <a:pt x="-99" y="17934"/>
                    <a:pt x="-99" y="18956"/>
                    <a:pt x="297" y="19759"/>
                  </a:cubicBezTo>
                  <a:cubicBezTo>
                    <a:pt x="694" y="20561"/>
                    <a:pt x="1486" y="21145"/>
                    <a:pt x="3072" y="21291"/>
                  </a:cubicBezTo>
                  <a:cubicBezTo>
                    <a:pt x="4657" y="21437"/>
                    <a:pt x="7035" y="21145"/>
                    <a:pt x="10107" y="19321"/>
                  </a:cubicBezTo>
                  <a:cubicBezTo>
                    <a:pt x="13178" y="17496"/>
                    <a:pt x="16943" y="14140"/>
                    <a:pt x="19024" y="11002"/>
                  </a:cubicBezTo>
                  <a:cubicBezTo>
                    <a:pt x="21105" y="7864"/>
                    <a:pt x="21501" y="4945"/>
                    <a:pt x="20807" y="3048"/>
                  </a:cubicBezTo>
                  <a:cubicBezTo>
                    <a:pt x="20114" y="1151"/>
                    <a:pt x="18330" y="275"/>
                    <a:pt x="16051" y="56"/>
                  </a:cubicBezTo>
                  <a:cubicBezTo>
                    <a:pt x="13773" y="-163"/>
                    <a:pt x="10998" y="275"/>
                    <a:pt x="9215" y="1223"/>
                  </a:cubicBezTo>
                  <a:cubicBezTo>
                    <a:pt x="7431" y="2172"/>
                    <a:pt x="6639" y="3632"/>
                    <a:pt x="6540" y="5310"/>
                  </a:cubicBezTo>
                  <a:cubicBezTo>
                    <a:pt x="6440" y="6988"/>
                    <a:pt x="7035" y="8886"/>
                    <a:pt x="9116" y="11221"/>
                  </a:cubicBezTo>
                  <a:cubicBezTo>
                    <a:pt x="11196" y="13556"/>
                    <a:pt x="14763" y="16329"/>
                    <a:pt x="18330" y="19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0" name="Line"/>
            <p:cNvSpPr/>
            <p:nvPr/>
          </p:nvSpPr>
          <p:spPr>
            <a:xfrm>
              <a:off x="1544569" y="5610681"/>
              <a:ext cx="199883" cy="502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44" fill="norm" stroke="1" extrusionOk="0">
                  <a:moveTo>
                    <a:pt x="4487" y="7262"/>
                  </a:moveTo>
                  <a:cubicBezTo>
                    <a:pt x="3947" y="10535"/>
                    <a:pt x="3407" y="13808"/>
                    <a:pt x="3002" y="15989"/>
                  </a:cubicBezTo>
                  <a:cubicBezTo>
                    <a:pt x="2597" y="18171"/>
                    <a:pt x="2327" y="19262"/>
                    <a:pt x="2057" y="20080"/>
                  </a:cubicBezTo>
                  <a:cubicBezTo>
                    <a:pt x="1787" y="20899"/>
                    <a:pt x="1517" y="21444"/>
                    <a:pt x="1112" y="21444"/>
                  </a:cubicBezTo>
                  <a:cubicBezTo>
                    <a:pt x="707" y="21444"/>
                    <a:pt x="167" y="20899"/>
                    <a:pt x="32" y="18608"/>
                  </a:cubicBezTo>
                  <a:cubicBezTo>
                    <a:pt x="-103" y="16317"/>
                    <a:pt x="167" y="12280"/>
                    <a:pt x="1382" y="9171"/>
                  </a:cubicBezTo>
                  <a:cubicBezTo>
                    <a:pt x="2597" y="6062"/>
                    <a:pt x="4757" y="3880"/>
                    <a:pt x="6647" y="2517"/>
                  </a:cubicBezTo>
                  <a:cubicBezTo>
                    <a:pt x="8537" y="1153"/>
                    <a:pt x="10157" y="608"/>
                    <a:pt x="11777" y="280"/>
                  </a:cubicBezTo>
                  <a:cubicBezTo>
                    <a:pt x="13397" y="-47"/>
                    <a:pt x="15017" y="-156"/>
                    <a:pt x="16772" y="335"/>
                  </a:cubicBezTo>
                  <a:cubicBezTo>
                    <a:pt x="18527" y="826"/>
                    <a:pt x="20417" y="1917"/>
                    <a:pt x="20957" y="3280"/>
                  </a:cubicBezTo>
                  <a:cubicBezTo>
                    <a:pt x="21497" y="4644"/>
                    <a:pt x="20687" y="6280"/>
                    <a:pt x="18392" y="7862"/>
                  </a:cubicBezTo>
                  <a:cubicBezTo>
                    <a:pt x="16097" y="9444"/>
                    <a:pt x="12317" y="10971"/>
                    <a:pt x="10022" y="11953"/>
                  </a:cubicBezTo>
                  <a:cubicBezTo>
                    <a:pt x="7727" y="12935"/>
                    <a:pt x="6917" y="13371"/>
                    <a:pt x="7187" y="13971"/>
                  </a:cubicBezTo>
                  <a:cubicBezTo>
                    <a:pt x="7457" y="14571"/>
                    <a:pt x="8807" y="15335"/>
                    <a:pt x="11237" y="16044"/>
                  </a:cubicBezTo>
                  <a:cubicBezTo>
                    <a:pt x="13667" y="16753"/>
                    <a:pt x="17177" y="17408"/>
                    <a:pt x="20687" y="18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1" name="Line"/>
            <p:cNvSpPr/>
            <p:nvPr/>
          </p:nvSpPr>
          <p:spPr>
            <a:xfrm>
              <a:off x="1916709" y="5838473"/>
              <a:ext cx="138004" cy="49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6" fill="norm" stroke="1" extrusionOk="0">
                  <a:moveTo>
                    <a:pt x="0" y="4557"/>
                  </a:moveTo>
                  <a:cubicBezTo>
                    <a:pt x="1600" y="1472"/>
                    <a:pt x="3200" y="-1614"/>
                    <a:pt x="6800" y="957"/>
                  </a:cubicBezTo>
                  <a:cubicBezTo>
                    <a:pt x="10400" y="3529"/>
                    <a:pt x="16000" y="11757"/>
                    <a:pt x="21600" y="19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1901376" y="5964801"/>
              <a:ext cx="207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>
              <a:off x="2427349" y="5671405"/>
              <a:ext cx="298408" cy="40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437" fill="norm" stroke="1" extrusionOk="0">
                  <a:moveTo>
                    <a:pt x="16954" y="4212"/>
                  </a:moveTo>
                  <a:cubicBezTo>
                    <a:pt x="16054" y="3938"/>
                    <a:pt x="15154" y="3665"/>
                    <a:pt x="14254" y="3528"/>
                  </a:cubicBezTo>
                  <a:cubicBezTo>
                    <a:pt x="13354" y="3391"/>
                    <a:pt x="12454" y="3391"/>
                    <a:pt x="10384" y="4553"/>
                  </a:cubicBezTo>
                  <a:cubicBezTo>
                    <a:pt x="8314" y="5715"/>
                    <a:pt x="5074" y="8040"/>
                    <a:pt x="3094" y="9885"/>
                  </a:cubicBezTo>
                  <a:cubicBezTo>
                    <a:pt x="1114" y="11731"/>
                    <a:pt x="394" y="13098"/>
                    <a:pt x="124" y="14328"/>
                  </a:cubicBezTo>
                  <a:cubicBezTo>
                    <a:pt x="-146" y="15559"/>
                    <a:pt x="34" y="16652"/>
                    <a:pt x="574" y="17336"/>
                  </a:cubicBezTo>
                  <a:cubicBezTo>
                    <a:pt x="1114" y="18019"/>
                    <a:pt x="2014" y="18293"/>
                    <a:pt x="4444" y="17951"/>
                  </a:cubicBezTo>
                  <a:cubicBezTo>
                    <a:pt x="6874" y="17609"/>
                    <a:pt x="10834" y="16652"/>
                    <a:pt x="13984" y="14875"/>
                  </a:cubicBezTo>
                  <a:cubicBezTo>
                    <a:pt x="17134" y="13098"/>
                    <a:pt x="19474" y="10500"/>
                    <a:pt x="20464" y="8040"/>
                  </a:cubicBezTo>
                  <a:cubicBezTo>
                    <a:pt x="21454" y="5579"/>
                    <a:pt x="21094" y="3255"/>
                    <a:pt x="19564" y="1819"/>
                  </a:cubicBezTo>
                  <a:cubicBezTo>
                    <a:pt x="18034" y="384"/>
                    <a:pt x="15334" y="-163"/>
                    <a:pt x="13174" y="42"/>
                  </a:cubicBezTo>
                  <a:cubicBezTo>
                    <a:pt x="11014" y="247"/>
                    <a:pt x="9394" y="1204"/>
                    <a:pt x="8314" y="2708"/>
                  </a:cubicBezTo>
                  <a:cubicBezTo>
                    <a:pt x="7234" y="4212"/>
                    <a:pt x="6694" y="6262"/>
                    <a:pt x="7324" y="8176"/>
                  </a:cubicBezTo>
                  <a:cubicBezTo>
                    <a:pt x="7954" y="10090"/>
                    <a:pt x="9754" y="11867"/>
                    <a:pt x="11644" y="13371"/>
                  </a:cubicBezTo>
                  <a:cubicBezTo>
                    <a:pt x="13534" y="14875"/>
                    <a:pt x="15514" y="16105"/>
                    <a:pt x="16594" y="17404"/>
                  </a:cubicBezTo>
                  <a:cubicBezTo>
                    <a:pt x="17674" y="18703"/>
                    <a:pt x="17854" y="20070"/>
                    <a:pt x="18034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2698727" y="5906022"/>
              <a:ext cx="163560" cy="241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0" y="6525"/>
                  </a:moveTo>
                  <a:cubicBezTo>
                    <a:pt x="3038" y="4500"/>
                    <a:pt x="6075" y="2475"/>
                    <a:pt x="8606" y="1350"/>
                  </a:cubicBezTo>
                  <a:cubicBezTo>
                    <a:pt x="11138" y="225"/>
                    <a:pt x="13163" y="0"/>
                    <a:pt x="15019" y="0"/>
                  </a:cubicBezTo>
                  <a:cubicBezTo>
                    <a:pt x="16875" y="0"/>
                    <a:pt x="18562" y="225"/>
                    <a:pt x="19069" y="1463"/>
                  </a:cubicBezTo>
                  <a:cubicBezTo>
                    <a:pt x="19575" y="2700"/>
                    <a:pt x="18900" y="4950"/>
                    <a:pt x="18056" y="6525"/>
                  </a:cubicBezTo>
                  <a:cubicBezTo>
                    <a:pt x="17213" y="8100"/>
                    <a:pt x="16200" y="9000"/>
                    <a:pt x="15019" y="9787"/>
                  </a:cubicBezTo>
                  <a:cubicBezTo>
                    <a:pt x="13838" y="10575"/>
                    <a:pt x="12487" y="11250"/>
                    <a:pt x="12656" y="11475"/>
                  </a:cubicBezTo>
                  <a:cubicBezTo>
                    <a:pt x="12825" y="11700"/>
                    <a:pt x="14512" y="11475"/>
                    <a:pt x="16031" y="11700"/>
                  </a:cubicBezTo>
                  <a:cubicBezTo>
                    <a:pt x="17550" y="11925"/>
                    <a:pt x="18900" y="12600"/>
                    <a:pt x="19912" y="13612"/>
                  </a:cubicBezTo>
                  <a:cubicBezTo>
                    <a:pt x="20925" y="14625"/>
                    <a:pt x="21600" y="15975"/>
                    <a:pt x="21600" y="17212"/>
                  </a:cubicBezTo>
                  <a:cubicBezTo>
                    <a:pt x="21600" y="18450"/>
                    <a:pt x="20925" y="19575"/>
                    <a:pt x="19744" y="20363"/>
                  </a:cubicBezTo>
                  <a:cubicBezTo>
                    <a:pt x="18562" y="21150"/>
                    <a:pt x="16875" y="21600"/>
                    <a:pt x="15356" y="21037"/>
                  </a:cubicBezTo>
                  <a:cubicBezTo>
                    <a:pt x="13838" y="20475"/>
                    <a:pt x="12487" y="18900"/>
                    <a:pt x="11137" y="17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>
              <a:off x="3028401" y="5911133"/>
              <a:ext cx="207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5840"/>
                    <a:pt x="11733" y="10080"/>
                    <a:pt x="15333" y="6480"/>
                  </a:cubicBezTo>
                  <a:cubicBezTo>
                    <a:pt x="18933" y="2880"/>
                    <a:pt x="2026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3444771" y="5661105"/>
              <a:ext cx="309888" cy="44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336" fill="norm" stroke="1" extrusionOk="0">
                  <a:moveTo>
                    <a:pt x="17750" y="6151"/>
                  </a:moveTo>
                  <a:cubicBezTo>
                    <a:pt x="17750" y="5287"/>
                    <a:pt x="17750" y="4423"/>
                    <a:pt x="17311" y="3929"/>
                  </a:cubicBezTo>
                  <a:cubicBezTo>
                    <a:pt x="16872" y="3435"/>
                    <a:pt x="15994" y="3312"/>
                    <a:pt x="14589" y="3497"/>
                  </a:cubicBezTo>
                  <a:cubicBezTo>
                    <a:pt x="13184" y="3682"/>
                    <a:pt x="11253" y="4176"/>
                    <a:pt x="8706" y="6027"/>
                  </a:cubicBezTo>
                  <a:cubicBezTo>
                    <a:pt x="6160" y="7879"/>
                    <a:pt x="2999" y="11088"/>
                    <a:pt x="1418" y="13186"/>
                  </a:cubicBezTo>
                  <a:cubicBezTo>
                    <a:pt x="-162" y="15285"/>
                    <a:pt x="-162" y="16272"/>
                    <a:pt x="189" y="17013"/>
                  </a:cubicBezTo>
                  <a:cubicBezTo>
                    <a:pt x="540" y="17753"/>
                    <a:pt x="1243" y="18247"/>
                    <a:pt x="3087" y="18370"/>
                  </a:cubicBezTo>
                  <a:cubicBezTo>
                    <a:pt x="4931" y="18494"/>
                    <a:pt x="7916" y="18247"/>
                    <a:pt x="10989" y="17074"/>
                  </a:cubicBezTo>
                  <a:cubicBezTo>
                    <a:pt x="14062" y="15902"/>
                    <a:pt x="17223" y="13803"/>
                    <a:pt x="19067" y="11458"/>
                  </a:cubicBezTo>
                  <a:cubicBezTo>
                    <a:pt x="20911" y="9113"/>
                    <a:pt x="21438" y="6521"/>
                    <a:pt x="21262" y="4546"/>
                  </a:cubicBezTo>
                  <a:cubicBezTo>
                    <a:pt x="21087" y="2571"/>
                    <a:pt x="20209" y="1214"/>
                    <a:pt x="18716" y="535"/>
                  </a:cubicBezTo>
                  <a:cubicBezTo>
                    <a:pt x="17223" y="-144"/>
                    <a:pt x="15116" y="-144"/>
                    <a:pt x="13272" y="350"/>
                  </a:cubicBezTo>
                  <a:cubicBezTo>
                    <a:pt x="11428" y="843"/>
                    <a:pt x="9848" y="1831"/>
                    <a:pt x="9058" y="3374"/>
                  </a:cubicBezTo>
                  <a:cubicBezTo>
                    <a:pt x="8267" y="4917"/>
                    <a:pt x="8267" y="7015"/>
                    <a:pt x="8970" y="8496"/>
                  </a:cubicBezTo>
                  <a:cubicBezTo>
                    <a:pt x="9672" y="9977"/>
                    <a:pt x="11077" y="10841"/>
                    <a:pt x="12482" y="12322"/>
                  </a:cubicBezTo>
                  <a:cubicBezTo>
                    <a:pt x="13887" y="13803"/>
                    <a:pt x="15292" y="15902"/>
                    <a:pt x="15819" y="17259"/>
                  </a:cubicBezTo>
                  <a:cubicBezTo>
                    <a:pt x="16345" y="18617"/>
                    <a:pt x="15994" y="19234"/>
                    <a:pt x="15731" y="19851"/>
                  </a:cubicBezTo>
                  <a:cubicBezTo>
                    <a:pt x="15467" y="20469"/>
                    <a:pt x="15292" y="21086"/>
                    <a:pt x="15555" y="21271"/>
                  </a:cubicBezTo>
                  <a:cubicBezTo>
                    <a:pt x="15818" y="21456"/>
                    <a:pt x="16521" y="21209"/>
                    <a:pt x="17223" y="20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3825753" y="5995468"/>
              <a:ext cx="46002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4239762" y="5888132"/>
              <a:ext cx="168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4285763" y="5941800"/>
              <a:ext cx="19933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4704500" y="5712940"/>
              <a:ext cx="255946" cy="28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357" fill="norm" stroke="1" extrusionOk="0">
                  <a:moveTo>
                    <a:pt x="4737" y="6222"/>
                  </a:moveTo>
                  <a:cubicBezTo>
                    <a:pt x="4951" y="4693"/>
                    <a:pt x="5165" y="3164"/>
                    <a:pt x="6448" y="2017"/>
                  </a:cubicBezTo>
                  <a:cubicBezTo>
                    <a:pt x="7731" y="870"/>
                    <a:pt x="10083" y="105"/>
                    <a:pt x="11687" y="10"/>
                  </a:cubicBezTo>
                  <a:cubicBezTo>
                    <a:pt x="13291" y="-86"/>
                    <a:pt x="14147" y="487"/>
                    <a:pt x="13826" y="2686"/>
                  </a:cubicBezTo>
                  <a:cubicBezTo>
                    <a:pt x="13505" y="4884"/>
                    <a:pt x="12008" y="8707"/>
                    <a:pt x="9763" y="11765"/>
                  </a:cubicBezTo>
                  <a:cubicBezTo>
                    <a:pt x="7517" y="14824"/>
                    <a:pt x="4523" y="17118"/>
                    <a:pt x="2598" y="18647"/>
                  </a:cubicBezTo>
                  <a:cubicBezTo>
                    <a:pt x="673" y="20176"/>
                    <a:pt x="-182" y="20941"/>
                    <a:pt x="32" y="21227"/>
                  </a:cubicBezTo>
                  <a:cubicBezTo>
                    <a:pt x="246" y="21514"/>
                    <a:pt x="1529" y="21323"/>
                    <a:pt x="5271" y="20654"/>
                  </a:cubicBezTo>
                  <a:cubicBezTo>
                    <a:pt x="9014" y="19985"/>
                    <a:pt x="15216" y="18838"/>
                    <a:pt x="21418" y="17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4998779" y="5706320"/>
              <a:ext cx="237673" cy="24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fill="norm" stroke="1" extrusionOk="0">
                  <a:moveTo>
                    <a:pt x="0" y="3086"/>
                  </a:moveTo>
                  <a:cubicBezTo>
                    <a:pt x="929" y="1995"/>
                    <a:pt x="1858" y="904"/>
                    <a:pt x="3484" y="358"/>
                  </a:cubicBezTo>
                  <a:cubicBezTo>
                    <a:pt x="5110" y="-187"/>
                    <a:pt x="7432" y="-187"/>
                    <a:pt x="9058" y="904"/>
                  </a:cubicBezTo>
                  <a:cubicBezTo>
                    <a:pt x="10684" y="1995"/>
                    <a:pt x="11613" y="4177"/>
                    <a:pt x="10568" y="7340"/>
                  </a:cubicBezTo>
                  <a:cubicBezTo>
                    <a:pt x="9523" y="10504"/>
                    <a:pt x="6503" y="14649"/>
                    <a:pt x="4413" y="17158"/>
                  </a:cubicBezTo>
                  <a:cubicBezTo>
                    <a:pt x="2323" y="19668"/>
                    <a:pt x="1161" y="20540"/>
                    <a:pt x="1161" y="20977"/>
                  </a:cubicBezTo>
                  <a:cubicBezTo>
                    <a:pt x="1161" y="21413"/>
                    <a:pt x="2323" y="21413"/>
                    <a:pt x="4877" y="21086"/>
                  </a:cubicBezTo>
                  <a:cubicBezTo>
                    <a:pt x="7432" y="20758"/>
                    <a:pt x="11381" y="20104"/>
                    <a:pt x="14400" y="19886"/>
                  </a:cubicBezTo>
                  <a:cubicBezTo>
                    <a:pt x="17419" y="19668"/>
                    <a:pt x="19510" y="19886"/>
                    <a:pt x="21600" y="20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5366787" y="5949467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1364697" y="6685484"/>
              <a:ext cx="1" cy="9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1387697" y="6524480"/>
              <a:ext cx="53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1501224" y="6423339"/>
              <a:ext cx="85812" cy="430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546" fill="norm" stroke="1" extrusionOk="0">
                  <a:moveTo>
                    <a:pt x="21332" y="2374"/>
                  </a:moveTo>
                  <a:cubicBezTo>
                    <a:pt x="21332" y="1735"/>
                    <a:pt x="21332" y="1096"/>
                    <a:pt x="19744" y="649"/>
                  </a:cubicBezTo>
                  <a:cubicBezTo>
                    <a:pt x="18156" y="202"/>
                    <a:pt x="14979" y="-54"/>
                    <a:pt x="12120" y="10"/>
                  </a:cubicBezTo>
                  <a:cubicBezTo>
                    <a:pt x="9261" y="74"/>
                    <a:pt x="6720" y="457"/>
                    <a:pt x="4497" y="1799"/>
                  </a:cubicBezTo>
                  <a:cubicBezTo>
                    <a:pt x="2273" y="3141"/>
                    <a:pt x="367" y="5442"/>
                    <a:pt x="50" y="8445"/>
                  </a:cubicBezTo>
                  <a:cubicBezTo>
                    <a:pt x="-268" y="11449"/>
                    <a:pt x="1003" y="15155"/>
                    <a:pt x="2273" y="17456"/>
                  </a:cubicBezTo>
                  <a:cubicBezTo>
                    <a:pt x="3544" y="19757"/>
                    <a:pt x="4814" y="20651"/>
                    <a:pt x="6085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1456699" y="6662483"/>
              <a:ext cx="18400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840"/>
                    <a:pt x="7200" y="10080"/>
                    <a:pt x="10800" y="6480"/>
                  </a:cubicBezTo>
                  <a:cubicBezTo>
                    <a:pt x="14400" y="2880"/>
                    <a:pt x="180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2008711" y="6686629"/>
              <a:ext cx="254372" cy="21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0948" fill="norm" stroke="1" extrusionOk="0">
                  <a:moveTo>
                    <a:pt x="0" y="2123"/>
                  </a:moveTo>
                  <a:cubicBezTo>
                    <a:pt x="648" y="1130"/>
                    <a:pt x="1296" y="137"/>
                    <a:pt x="2916" y="12"/>
                  </a:cubicBezTo>
                  <a:cubicBezTo>
                    <a:pt x="4536" y="-112"/>
                    <a:pt x="7128" y="633"/>
                    <a:pt x="8640" y="3364"/>
                  </a:cubicBezTo>
                  <a:cubicBezTo>
                    <a:pt x="10152" y="6095"/>
                    <a:pt x="10584" y="10812"/>
                    <a:pt x="10368" y="13792"/>
                  </a:cubicBezTo>
                  <a:cubicBezTo>
                    <a:pt x="10152" y="16771"/>
                    <a:pt x="9288" y="18012"/>
                    <a:pt x="7992" y="19130"/>
                  </a:cubicBezTo>
                  <a:cubicBezTo>
                    <a:pt x="6696" y="20247"/>
                    <a:pt x="4968" y="21240"/>
                    <a:pt x="3996" y="20868"/>
                  </a:cubicBezTo>
                  <a:cubicBezTo>
                    <a:pt x="3024" y="20495"/>
                    <a:pt x="2808" y="18757"/>
                    <a:pt x="3996" y="16275"/>
                  </a:cubicBezTo>
                  <a:cubicBezTo>
                    <a:pt x="5184" y="13792"/>
                    <a:pt x="7776" y="10564"/>
                    <a:pt x="10584" y="7833"/>
                  </a:cubicBezTo>
                  <a:cubicBezTo>
                    <a:pt x="13392" y="5102"/>
                    <a:pt x="16416" y="2868"/>
                    <a:pt x="18468" y="1502"/>
                  </a:cubicBezTo>
                  <a:cubicBezTo>
                    <a:pt x="20520" y="137"/>
                    <a:pt x="21600" y="-360"/>
                    <a:pt x="21492" y="385"/>
                  </a:cubicBezTo>
                  <a:cubicBezTo>
                    <a:pt x="21384" y="1130"/>
                    <a:pt x="20088" y="3116"/>
                    <a:pt x="18900" y="5226"/>
                  </a:cubicBezTo>
                  <a:cubicBezTo>
                    <a:pt x="17712" y="7337"/>
                    <a:pt x="16632" y="9571"/>
                    <a:pt x="16092" y="11309"/>
                  </a:cubicBezTo>
                  <a:cubicBezTo>
                    <a:pt x="15552" y="13047"/>
                    <a:pt x="15552" y="14288"/>
                    <a:pt x="16308" y="15406"/>
                  </a:cubicBezTo>
                  <a:cubicBezTo>
                    <a:pt x="17064" y="16523"/>
                    <a:pt x="18576" y="17516"/>
                    <a:pt x="20088" y="18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2500913" y="6631816"/>
              <a:ext cx="220816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600" fill="norm" stroke="1" extrusionOk="0">
                  <a:moveTo>
                    <a:pt x="21452" y="0"/>
                  </a:moveTo>
                  <a:cubicBezTo>
                    <a:pt x="18224" y="720"/>
                    <a:pt x="14997" y="1440"/>
                    <a:pt x="11645" y="3600"/>
                  </a:cubicBezTo>
                  <a:cubicBezTo>
                    <a:pt x="8293" y="5760"/>
                    <a:pt x="4818" y="9360"/>
                    <a:pt x="2831" y="11760"/>
                  </a:cubicBezTo>
                  <a:cubicBezTo>
                    <a:pt x="845" y="14160"/>
                    <a:pt x="349" y="15360"/>
                    <a:pt x="100" y="16680"/>
                  </a:cubicBezTo>
                  <a:cubicBezTo>
                    <a:pt x="-148" y="18000"/>
                    <a:pt x="-148" y="19440"/>
                    <a:pt x="2707" y="20280"/>
                  </a:cubicBezTo>
                  <a:cubicBezTo>
                    <a:pt x="5562" y="21120"/>
                    <a:pt x="11273" y="21360"/>
                    <a:pt x="169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2591391" y="6716151"/>
              <a:ext cx="230006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8720"/>
                    <a:pt x="1440" y="15840"/>
                    <a:pt x="5040" y="12240"/>
                  </a:cubicBezTo>
                  <a:cubicBezTo>
                    <a:pt x="8640" y="8640"/>
                    <a:pt x="15120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2967066" y="6510519"/>
              <a:ext cx="218205" cy="366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225" fill="norm" stroke="1" extrusionOk="0">
                  <a:moveTo>
                    <a:pt x="4469" y="4803"/>
                  </a:moveTo>
                  <a:cubicBezTo>
                    <a:pt x="3476" y="8058"/>
                    <a:pt x="2483" y="11313"/>
                    <a:pt x="1986" y="13532"/>
                  </a:cubicBezTo>
                  <a:cubicBezTo>
                    <a:pt x="1490" y="15751"/>
                    <a:pt x="1490" y="16935"/>
                    <a:pt x="1241" y="18044"/>
                  </a:cubicBezTo>
                  <a:cubicBezTo>
                    <a:pt x="993" y="19154"/>
                    <a:pt x="497" y="20189"/>
                    <a:pt x="248" y="20189"/>
                  </a:cubicBezTo>
                  <a:cubicBezTo>
                    <a:pt x="0" y="20189"/>
                    <a:pt x="0" y="19154"/>
                    <a:pt x="372" y="16343"/>
                  </a:cubicBezTo>
                  <a:cubicBezTo>
                    <a:pt x="745" y="13532"/>
                    <a:pt x="1490" y="8946"/>
                    <a:pt x="2731" y="5765"/>
                  </a:cubicBezTo>
                  <a:cubicBezTo>
                    <a:pt x="3972" y="2584"/>
                    <a:pt x="5710" y="809"/>
                    <a:pt x="8441" y="217"/>
                  </a:cubicBezTo>
                  <a:cubicBezTo>
                    <a:pt x="11172" y="-375"/>
                    <a:pt x="14897" y="217"/>
                    <a:pt x="17503" y="2362"/>
                  </a:cubicBezTo>
                  <a:cubicBezTo>
                    <a:pt x="20110" y="4507"/>
                    <a:pt x="21600" y="8206"/>
                    <a:pt x="21103" y="11091"/>
                  </a:cubicBezTo>
                  <a:cubicBezTo>
                    <a:pt x="20607" y="13976"/>
                    <a:pt x="18124" y="16047"/>
                    <a:pt x="14276" y="17600"/>
                  </a:cubicBezTo>
                  <a:cubicBezTo>
                    <a:pt x="10428" y="19154"/>
                    <a:pt x="5214" y="20189"/>
                    <a:pt x="0" y="21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4109426" y="6593482"/>
              <a:ext cx="229973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600" fill="norm" stroke="1" extrusionOk="0">
                  <a:moveTo>
                    <a:pt x="0" y="0"/>
                  </a:moveTo>
                  <a:cubicBezTo>
                    <a:pt x="4985" y="1260"/>
                    <a:pt x="9969" y="2520"/>
                    <a:pt x="13411" y="3780"/>
                  </a:cubicBezTo>
                  <a:cubicBezTo>
                    <a:pt x="16853" y="5040"/>
                    <a:pt x="18752" y="6300"/>
                    <a:pt x="19938" y="7380"/>
                  </a:cubicBezTo>
                  <a:cubicBezTo>
                    <a:pt x="21125" y="8460"/>
                    <a:pt x="21600" y="9360"/>
                    <a:pt x="21244" y="9990"/>
                  </a:cubicBezTo>
                  <a:cubicBezTo>
                    <a:pt x="20888" y="10620"/>
                    <a:pt x="19701" y="10980"/>
                    <a:pt x="17684" y="12060"/>
                  </a:cubicBezTo>
                  <a:cubicBezTo>
                    <a:pt x="15666" y="13140"/>
                    <a:pt x="12818" y="14940"/>
                    <a:pt x="10207" y="16380"/>
                  </a:cubicBezTo>
                  <a:cubicBezTo>
                    <a:pt x="7596" y="17820"/>
                    <a:pt x="5222" y="18900"/>
                    <a:pt x="4035" y="19710"/>
                  </a:cubicBezTo>
                  <a:cubicBezTo>
                    <a:pt x="2848" y="20520"/>
                    <a:pt x="2848" y="21060"/>
                    <a:pt x="284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4808657" y="6546788"/>
              <a:ext cx="296699" cy="37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349" fill="norm" stroke="1" extrusionOk="0">
                  <a:moveTo>
                    <a:pt x="16364" y="1344"/>
                  </a:moveTo>
                  <a:cubicBezTo>
                    <a:pt x="15631" y="909"/>
                    <a:pt x="14899" y="474"/>
                    <a:pt x="14075" y="329"/>
                  </a:cubicBezTo>
                  <a:cubicBezTo>
                    <a:pt x="13252" y="184"/>
                    <a:pt x="12336" y="329"/>
                    <a:pt x="10506" y="1634"/>
                  </a:cubicBezTo>
                  <a:cubicBezTo>
                    <a:pt x="8675" y="2938"/>
                    <a:pt x="5930" y="5403"/>
                    <a:pt x="4008" y="7650"/>
                  </a:cubicBezTo>
                  <a:cubicBezTo>
                    <a:pt x="2086" y="9897"/>
                    <a:pt x="987" y="11926"/>
                    <a:pt x="438" y="13521"/>
                  </a:cubicBezTo>
                  <a:cubicBezTo>
                    <a:pt x="-111" y="15115"/>
                    <a:pt x="-111" y="16275"/>
                    <a:pt x="255" y="17073"/>
                  </a:cubicBezTo>
                  <a:cubicBezTo>
                    <a:pt x="621" y="17870"/>
                    <a:pt x="1353" y="18305"/>
                    <a:pt x="2726" y="18522"/>
                  </a:cubicBezTo>
                  <a:cubicBezTo>
                    <a:pt x="4099" y="18740"/>
                    <a:pt x="6113" y="18740"/>
                    <a:pt x="8858" y="17652"/>
                  </a:cubicBezTo>
                  <a:cubicBezTo>
                    <a:pt x="11604" y="16565"/>
                    <a:pt x="15082" y="14391"/>
                    <a:pt x="17370" y="11781"/>
                  </a:cubicBezTo>
                  <a:cubicBezTo>
                    <a:pt x="19658" y="9172"/>
                    <a:pt x="20757" y="6128"/>
                    <a:pt x="21123" y="4243"/>
                  </a:cubicBezTo>
                  <a:cubicBezTo>
                    <a:pt x="21489" y="2358"/>
                    <a:pt x="21123" y="1634"/>
                    <a:pt x="19384" y="981"/>
                  </a:cubicBezTo>
                  <a:cubicBezTo>
                    <a:pt x="17645" y="329"/>
                    <a:pt x="14533" y="-251"/>
                    <a:pt x="12245" y="111"/>
                  </a:cubicBezTo>
                  <a:cubicBezTo>
                    <a:pt x="9957" y="474"/>
                    <a:pt x="8492" y="1779"/>
                    <a:pt x="7669" y="3953"/>
                  </a:cubicBezTo>
                  <a:cubicBezTo>
                    <a:pt x="6845" y="6128"/>
                    <a:pt x="6662" y="9172"/>
                    <a:pt x="8492" y="12216"/>
                  </a:cubicBezTo>
                  <a:cubicBezTo>
                    <a:pt x="10323" y="15260"/>
                    <a:pt x="14167" y="18305"/>
                    <a:pt x="18011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5152116" y="6778586"/>
              <a:ext cx="110375" cy="192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357" fill="norm" stroke="1" extrusionOk="0">
                  <a:moveTo>
                    <a:pt x="0" y="3289"/>
                  </a:moveTo>
                  <a:cubicBezTo>
                    <a:pt x="1473" y="2152"/>
                    <a:pt x="2945" y="1015"/>
                    <a:pt x="4909" y="446"/>
                  </a:cubicBezTo>
                  <a:cubicBezTo>
                    <a:pt x="6873" y="-122"/>
                    <a:pt x="9327" y="-122"/>
                    <a:pt x="11536" y="304"/>
                  </a:cubicBezTo>
                  <a:cubicBezTo>
                    <a:pt x="13745" y="731"/>
                    <a:pt x="15709" y="1583"/>
                    <a:pt x="15955" y="3289"/>
                  </a:cubicBezTo>
                  <a:cubicBezTo>
                    <a:pt x="16200" y="4994"/>
                    <a:pt x="14727" y="7552"/>
                    <a:pt x="12764" y="9115"/>
                  </a:cubicBezTo>
                  <a:cubicBezTo>
                    <a:pt x="10800" y="10678"/>
                    <a:pt x="8345" y="11246"/>
                    <a:pt x="8345" y="11389"/>
                  </a:cubicBezTo>
                  <a:cubicBezTo>
                    <a:pt x="8345" y="11531"/>
                    <a:pt x="10800" y="11246"/>
                    <a:pt x="13255" y="11531"/>
                  </a:cubicBezTo>
                  <a:cubicBezTo>
                    <a:pt x="15709" y="11815"/>
                    <a:pt x="18164" y="12668"/>
                    <a:pt x="19636" y="13804"/>
                  </a:cubicBezTo>
                  <a:cubicBezTo>
                    <a:pt x="21109" y="14941"/>
                    <a:pt x="21600" y="16362"/>
                    <a:pt x="20864" y="17499"/>
                  </a:cubicBezTo>
                  <a:cubicBezTo>
                    <a:pt x="20127" y="18636"/>
                    <a:pt x="18164" y="19489"/>
                    <a:pt x="15955" y="20199"/>
                  </a:cubicBezTo>
                  <a:cubicBezTo>
                    <a:pt x="13745" y="20910"/>
                    <a:pt x="11291" y="21478"/>
                    <a:pt x="9082" y="21336"/>
                  </a:cubicBezTo>
                  <a:cubicBezTo>
                    <a:pt x="6873" y="21194"/>
                    <a:pt x="4909" y="20341"/>
                    <a:pt x="2945" y="19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5481790" y="6693150"/>
              <a:ext cx="276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5642793" y="6562814"/>
              <a:ext cx="30669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863"/>
                    <a:pt x="14400" y="7727"/>
                    <a:pt x="10800" y="11327"/>
                  </a:cubicBezTo>
                  <a:cubicBezTo>
                    <a:pt x="7200" y="14927"/>
                    <a:pt x="3600" y="182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6225473" y="6539814"/>
              <a:ext cx="38335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3780"/>
                    <a:pt x="15840" y="7560"/>
                    <a:pt x="12240" y="11160"/>
                  </a:cubicBezTo>
                  <a:cubicBezTo>
                    <a:pt x="8640" y="14760"/>
                    <a:pt x="4320" y="181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6317475" y="6723818"/>
              <a:ext cx="46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6460388" y="6562814"/>
              <a:ext cx="139541" cy="267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1" h="21354" fill="norm" stroke="1" extrusionOk="0">
                  <a:moveTo>
                    <a:pt x="15459" y="0"/>
                  </a:moveTo>
                  <a:cubicBezTo>
                    <a:pt x="11602" y="0"/>
                    <a:pt x="7745" y="0"/>
                    <a:pt x="5045" y="306"/>
                  </a:cubicBezTo>
                  <a:cubicBezTo>
                    <a:pt x="2345" y="611"/>
                    <a:pt x="802" y="1223"/>
                    <a:pt x="224" y="2038"/>
                  </a:cubicBezTo>
                  <a:cubicBezTo>
                    <a:pt x="-355" y="2853"/>
                    <a:pt x="31" y="3872"/>
                    <a:pt x="3309" y="6011"/>
                  </a:cubicBezTo>
                  <a:cubicBezTo>
                    <a:pt x="6588" y="8151"/>
                    <a:pt x="12759" y="11411"/>
                    <a:pt x="16231" y="13551"/>
                  </a:cubicBezTo>
                  <a:cubicBezTo>
                    <a:pt x="19702" y="15691"/>
                    <a:pt x="20474" y="16709"/>
                    <a:pt x="20859" y="17728"/>
                  </a:cubicBezTo>
                  <a:cubicBezTo>
                    <a:pt x="21245" y="18747"/>
                    <a:pt x="21245" y="19766"/>
                    <a:pt x="19316" y="20479"/>
                  </a:cubicBezTo>
                  <a:cubicBezTo>
                    <a:pt x="17388" y="21192"/>
                    <a:pt x="13531" y="21600"/>
                    <a:pt x="10059" y="21192"/>
                  </a:cubicBezTo>
                  <a:cubicBezTo>
                    <a:pt x="6588" y="20785"/>
                    <a:pt x="3502" y="19562"/>
                    <a:pt x="416" y="18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6455479" y="6543823"/>
              <a:ext cx="237673" cy="49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6" fill="norm" stroke="1" extrusionOk="0">
                  <a:moveTo>
                    <a:pt x="0" y="19986"/>
                  </a:moveTo>
                  <a:cubicBezTo>
                    <a:pt x="4645" y="11757"/>
                    <a:pt x="9290" y="3529"/>
                    <a:pt x="12890" y="957"/>
                  </a:cubicBezTo>
                  <a:cubicBezTo>
                    <a:pt x="16490" y="-1614"/>
                    <a:pt x="19045" y="1472"/>
                    <a:pt x="21600" y="4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6923155" y="6585815"/>
              <a:ext cx="99671" cy="230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fill="norm" stroke="1" extrusionOk="0">
                  <a:moveTo>
                    <a:pt x="0" y="0"/>
                  </a:moveTo>
                  <a:cubicBezTo>
                    <a:pt x="3323" y="5222"/>
                    <a:pt x="6646" y="10444"/>
                    <a:pt x="8862" y="13648"/>
                  </a:cubicBezTo>
                  <a:cubicBezTo>
                    <a:pt x="11077" y="16853"/>
                    <a:pt x="12185" y="18040"/>
                    <a:pt x="13846" y="19108"/>
                  </a:cubicBezTo>
                  <a:cubicBezTo>
                    <a:pt x="15508" y="20176"/>
                    <a:pt x="17723" y="21125"/>
                    <a:pt x="19108" y="21363"/>
                  </a:cubicBezTo>
                  <a:cubicBezTo>
                    <a:pt x="20492" y="21600"/>
                    <a:pt x="21046" y="21125"/>
                    <a:pt x="21600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6858286" y="6608815"/>
              <a:ext cx="210541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fill="norm" stroke="1" extrusionOk="0">
                  <a:moveTo>
                    <a:pt x="21439" y="0"/>
                  </a:moveTo>
                  <a:cubicBezTo>
                    <a:pt x="17796" y="1482"/>
                    <a:pt x="14152" y="2965"/>
                    <a:pt x="10899" y="5188"/>
                  </a:cubicBezTo>
                  <a:cubicBezTo>
                    <a:pt x="7646" y="7412"/>
                    <a:pt x="4784" y="10377"/>
                    <a:pt x="2962" y="12706"/>
                  </a:cubicBezTo>
                  <a:cubicBezTo>
                    <a:pt x="1140" y="15035"/>
                    <a:pt x="359" y="16729"/>
                    <a:pt x="99" y="18106"/>
                  </a:cubicBezTo>
                  <a:cubicBezTo>
                    <a:pt x="-161" y="19482"/>
                    <a:pt x="99" y="20541"/>
                    <a:pt x="750" y="21071"/>
                  </a:cubicBezTo>
                  <a:cubicBezTo>
                    <a:pt x="1400" y="21600"/>
                    <a:pt x="2441" y="21600"/>
                    <a:pt x="34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7068826" y="6603091"/>
              <a:ext cx="176338" cy="189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5" fill="norm" stroke="1" extrusionOk="0">
                  <a:moveTo>
                    <a:pt x="0" y="4047"/>
                  </a:moveTo>
                  <a:cubicBezTo>
                    <a:pt x="939" y="2911"/>
                    <a:pt x="1878" y="1774"/>
                    <a:pt x="3130" y="921"/>
                  </a:cubicBezTo>
                  <a:cubicBezTo>
                    <a:pt x="4383" y="68"/>
                    <a:pt x="5948" y="-500"/>
                    <a:pt x="7670" y="637"/>
                  </a:cubicBezTo>
                  <a:cubicBezTo>
                    <a:pt x="9391" y="1774"/>
                    <a:pt x="11270" y="4616"/>
                    <a:pt x="11739" y="7316"/>
                  </a:cubicBezTo>
                  <a:cubicBezTo>
                    <a:pt x="12209" y="10016"/>
                    <a:pt x="11270" y="12574"/>
                    <a:pt x="9861" y="14847"/>
                  </a:cubicBezTo>
                  <a:cubicBezTo>
                    <a:pt x="8452" y="17121"/>
                    <a:pt x="6574" y="19111"/>
                    <a:pt x="6730" y="20105"/>
                  </a:cubicBezTo>
                  <a:cubicBezTo>
                    <a:pt x="6887" y="21100"/>
                    <a:pt x="9078" y="21100"/>
                    <a:pt x="11896" y="20958"/>
                  </a:cubicBezTo>
                  <a:cubicBezTo>
                    <a:pt x="14713" y="20816"/>
                    <a:pt x="18157" y="20532"/>
                    <a:pt x="21600" y="20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7291164" y="6570481"/>
              <a:ext cx="214672" cy="198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1662"/>
                  </a:moveTo>
                  <a:cubicBezTo>
                    <a:pt x="1543" y="831"/>
                    <a:pt x="3086" y="0"/>
                    <a:pt x="4371" y="0"/>
                  </a:cubicBezTo>
                  <a:cubicBezTo>
                    <a:pt x="5657" y="0"/>
                    <a:pt x="6686" y="831"/>
                    <a:pt x="7586" y="2769"/>
                  </a:cubicBezTo>
                  <a:cubicBezTo>
                    <a:pt x="8486" y="4708"/>
                    <a:pt x="9257" y="7754"/>
                    <a:pt x="9000" y="10385"/>
                  </a:cubicBezTo>
                  <a:cubicBezTo>
                    <a:pt x="8743" y="13015"/>
                    <a:pt x="7457" y="15231"/>
                    <a:pt x="6171" y="17031"/>
                  </a:cubicBezTo>
                  <a:cubicBezTo>
                    <a:pt x="4886" y="18831"/>
                    <a:pt x="3600" y="20215"/>
                    <a:pt x="4243" y="20908"/>
                  </a:cubicBezTo>
                  <a:cubicBezTo>
                    <a:pt x="4886" y="21600"/>
                    <a:pt x="7457" y="21600"/>
                    <a:pt x="10671" y="21185"/>
                  </a:cubicBezTo>
                  <a:cubicBezTo>
                    <a:pt x="13886" y="20769"/>
                    <a:pt x="17743" y="19938"/>
                    <a:pt x="21600" y="19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7804842" y="6624149"/>
              <a:ext cx="191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7766508" y="6792819"/>
              <a:ext cx="199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54" y="14400"/>
                    <a:pt x="8308" y="7200"/>
                    <a:pt x="11908" y="3600"/>
                  </a:cubicBezTo>
                  <a:cubicBezTo>
                    <a:pt x="15508" y="0"/>
                    <a:pt x="1855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8339462" y="6522538"/>
              <a:ext cx="262732" cy="275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198" fill="norm" stroke="1" extrusionOk="0">
                  <a:moveTo>
                    <a:pt x="167" y="3094"/>
                  </a:moveTo>
                  <a:cubicBezTo>
                    <a:pt x="2244" y="1916"/>
                    <a:pt x="4321" y="738"/>
                    <a:pt x="6087" y="247"/>
                  </a:cubicBezTo>
                  <a:cubicBezTo>
                    <a:pt x="7852" y="-244"/>
                    <a:pt x="9306" y="-48"/>
                    <a:pt x="10137" y="1229"/>
                  </a:cubicBezTo>
                  <a:cubicBezTo>
                    <a:pt x="10967" y="2505"/>
                    <a:pt x="11175" y="4861"/>
                    <a:pt x="9617" y="7709"/>
                  </a:cubicBezTo>
                  <a:cubicBezTo>
                    <a:pt x="8060" y="10556"/>
                    <a:pt x="4737" y="13894"/>
                    <a:pt x="2660" y="16251"/>
                  </a:cubicBezTo>
                  <a:cubicBezTo>
                    <a:pt x="583" y="18607"/>
                    <a:pt x="-248" y="19981"/>
                    <a:pt x="64" y="20669"/>
                  </a:cubicBezTo>
                  <a:cubicBezTo>
                    <a:pt x="375" y="21356"/>
                    <a:pt x="1829" y="21356"/>
                    <a:pt x="5152" y="20767"/>
                  </a:cubicBezTo>
                  <a:cubicBezTo>
                    <a:pt x="8475" y="20178"/>
                    <a:pt x="13667" y="19000"/>
                    <a:pt x="16679" y="18116"/>
                  </a:cubicBezTo>
                  <a:cubicBezTo>
                    <a:pt x="19690" y="17232"/>
                    <a:pt x="20521" y="16643"/>
                    <a:pt x="21352" y="16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8642405" y="6532147"/>
              <a:ext cx="143794" cy="287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528" fill="norm" stroke="1" extrusionOk="0">
                  <a:moveTo>
                    <a:pt x="21322" y="0"/>
                  </a:moveTo>
                  <a:cubicBezTo>
                    <a:pt x="19427" y="0"/>
                    <a:pt x="17533" y="0"/>
                    <a:pt x="15259" y="1051"/>
                  </a:cubicBezTo>
                  <a:cubicBezTo>
                    <a:pt x="12985" y="2103"/>
                    <a:pt x="10332" y="4205"/>
                    <a:pt x="7680" y="7168"/>
                  </a:cubicBezTo>
                  <a:cubicBezTo>
                    <a:pt x="5027" y="10131"/>
                    <a:pt x="2375" y="13954"/>
                    <a:pt x="1048" y="16343"/>
                  </a:cubicBezTo>
                  <a:cubicBezTo>
                    <a:pt x="-278" y="18733"/>
                    <a:pt x="-278" y="19689"/>
                    <a:pt x="669" y="20358"/>
                  </a:cubicBezTo>
                  <a:cubicBezTo>
                    <a:pt x="1617" y="21027"/>
                    <a:pt x="3511" y="21409"/>
                    <a:pt x="5406" y="21504"/>
                  </a:cubicBezTo>
                  <a:cubicBezTo>
                    <a:pt x="7301" y="21600"/>
                    <a:pt x="9196" y="21409"/>
                    <a:pt x="10711" y="20931"/>
                  </a:cubicBezTo>
                  <a:cubicBezTo>
                    <a:pt x="12227" y="20453"/>
                    <a:pt x="13364" y="19688"/>
                    <a:pt x="13933" y="18733"/>
                  </a:cubicBezTo>
                  <a:cubicBezTo>
                    <a:pt x="14501" y="17777"/>
                    <a:pt x="14501" y="16630"/>
                    <a:pt x="13554" y="15865"/>
                  </a:cubicBezTo>
                  <a:cubicBezTo>
                    <a:pt x="12606" y="15101"/>
                    <a:pt x="10711" y="14719"/>
                    <a:pt x="8438" y="14432"/>
                  </a:cubicBezTo>
                  <a:cubicBezTo>
                    <a:pt x="6164" y="14145"/>
                    <a:pt x="3511" y="13954"/>
                    <a:pt x="2943" y="14241"/>
                  </a:cubicBezTo>
                  <a:cubicBezTo>
                    <a:pt x="2375" y="14527"/>
                    <a:pt x="3890" y="15292"/>
                    <a:pt x="5406" y="16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8954868" y="6662483"/>
              <a:ext cx="207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67" y="14400"/>
                    <a:pt x="8533" y="7200"/>
                    <a:pt x="12133" y="3600"/>
                  </a:cubicBezTo>
                  <a:cubicBezTo>
                    <a:pt x="15733" y="0"/>
                    <a:pt x="1866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9062204" y="6555147"/>
              <a:ext cx="3066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227"/>
                    <a:pt x="7200" y="12454"/>
                    <a:pt x="3600" y="16054"/>
                  </a:cubicBezTo>
                  <a:cubicBezTo>
                    <a:pt x="0" y="19654"/>
                    <a:pt x="0" y="206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9315209" y="6532137"/>
              <a:ext cx="136347" cy="253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229" fill="norm" stroke="1" extrusionOk="0">
                  <a:moveTo>
                    <a:pt x="0" y="2567"/>
                  </a:moveTo>
                  <a:cubicBezTo>
                    <a:pt x="5200" y="1498"/>
                    <a:pt x="10400" y="429"/>
                    <a:pt x="14000" y="108"/>
                  </a:cubicBezTo>
                  <a:cubicBezTo>
                    <a:pt x="17600" y="-213"/>
                    <a:pt x="19600" y="215"/>
                    <a:pt x="20600" y="963"/>
                  </a:cubicBezTo>
                  <a:cubicBezTo>
                    <a:pt x="21600" y="1712"/>
                    <a:pt x="21600" y="2781"/>
                    <a:pt x="20000" y="3957"/>
                  </a:cubicBezTo>
                  <a:cubicBezTo>
                    <a:pt x="18400" y="5134"/>
                    <a:pt x="15200" y="6417"/>
                    <a:pt x="12800" y="7379"/>
                  </a:cubicBezTo>
                  <a:cubicBezTo>
                    <a:pt x="10400" y="8341"/>
                    <a:pt x="8800" y="8983"/>
                    <a:pt x="9000" y="9518"/>
                  </a:cubicBezTo>
                  <a:cubicBezTo>
                    <a:pt x="9200" y="10052"/>
                    <a:pt x="11200" y="10480"/>
                    <a:pt x="13600" y="11442"/>
                  </a:cubicBezTo>
                  <a:cubicBezTo>
                    <a:pt x="16000" y="12405"/>
                    <a:pt x="18800" y="13902"/>
                    <a:pt x="20200" y="15185"/>
                  </a:cubicBezTo>
                  <a:cubicBezTo>
                    <a:pt x="21600" y="16468"/>
                    <a:pt x="21600" y="17538"/>
                    <a:pt x="20800" y="18393"/>
                  </a:cubicBezTo>
                  <a:cubicBezTo>
                    <a:pt x="20000" y="19248"/>
                    <a:pt x="18400" y="19890"/>
                    <a:pt x="16600" y="20425"/>
                  </a:cubicBezTo>
                  <a:cubicBezTo>
                    <a:pt x="14800" y="20959"/>
                    <a:pt x="12800" y="21387"/>
                    <a:pt x="11200" y="21173"/>
                  </a:cubicBezTo>
                  <a:cubicBezTo>
                    <a:pt x="9600" y="20959"/>
                    <a:pt x="8400" y="20104"/>
                    <a:pt x="8000" y="19141"/>
                  </a:cubicBezTo>
                  <a:cubicBezTo>
                    <a:pt x="7600" y="18179"/>
                    <a:pt x="8000" y="17110"/>
                    <a:pt x="8400" y="16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9562603" y="6510743"/>
              <a:ext cx="123567" cy="30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426" fill="norm" stroke="1" extrusionOk="0">
                  <a:moveTo>
                    <a:pt x="949" y="2587"/>
                  </a:moveTo>
                  <a:cubicBezTo>
                    <a:pt x="1381" y="1687"/>
                    <a:pt x="1813" y="787"/>
                    <a:pt x="3109" y="337"/>
                  </a:cubicBezTo>
                  <a:cubicBezTo>
                    <a:pt x="4405" y="-113"/>
                    <a:pt x="6565" y="-113"/>
                    <a:pt x="9157" y="337"/>
                  </a:cubicBezTo>
                  <a:cubicBezTo>
                    <a:pt x="11749" y="787"/>
                    <a:pt x="14773" y="1687"/>
                    <a:pt x="16069" y="3127"/>
                  </a:cubicBezTo>
                  <a:cubicBezTo>
                    <a:pt x="17365" y="4567"/>
                    <a:pt x="16933" y="6547"/>
                    <a:pt x="15853" y="7807"/>
                  </a:cubicBezTo>
                  <a:cubicBezTo>
                    <a:pt x="14773" y="9067"/>
                    <a:pt x="13045" y="9607"/>
                    <a:pt x="13261" y="10147"/>
                  </a:cubicBezTo>
                  <a:cubicBezTo>
                    <a:pt x="13477" y="10687"/>
                    <a:pt x="15637" y="11227"/>
                    <a:pt x="17581" y="11947"/>
                  </a:cubicBezTo>
                  <a:cubicBezTo>
                    <a:pt x="19525" y="12667"/>
                    <a:pt x="21253" y="13567"/>
                    <a:pt x="20821" y="15007"/>
                  </a:cubicBezTo>
                  <a:cubicBezTo>
                    <a:pt x="20389" y="16447"/>
                    <a:pt x="17797" y="18427"/>
                    <a:pt x="14773" y="19597"/>
                  </a:cubicBezTo>
                  <a:cubicBezTo>
                    <a:pt x="11749" y="20767"/>
                    <a:pt x="8293" y="21127"/>
                    <a:pt x="5485" y="21307"/>
                  </a:cubicBezTo>
                  <a:cubicBezTo>
                    <a:pt x="2677" y="21487"/>
                    <a:pt x="517" y="21487"/>
                    <a:pt x="85" y="21127"/>
                  </a:cubicBezTo>
                  <a:cubicBezTo>
                    <a:pt x="-347" y="20767"/>
                    <a:pt x="949" y="20047"/>
                    <a:pt x="2245" y="19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10028226" y="6648366"/>
              <a:ext cx="153338" cy="37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fill="norm" stroke="1" extrusionOk="0">
                  <a:moveTo>
                    <a:pt x="0" y="20914"/>
                  </a:moveTo>
                  <a:cubicBezTo>
                    <a:pt x="1080" y="13714"/>
                    <a:pt x="2160" y="6514"/>
                    <a:pt x="5040" y="2914"/>
                  </a:cubicBezTo>
                  <a:cubicBezTo>
                    <a:pt x="7920" y="-686"/>
                    <a:pt x="12600" y="-686"/>
                    <a:pt x="15660" y="1474"/>
                  </a:cubicBezTo>
                  <a:cubicBezTo>
                    <a:pt x="18720" y="3634"/>
                    <a:pt x="20160" y="7954"/>
                    <a:pt x="21600" y="12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9995003" y="6808153"/>
              <a:ext cx="194228" cy="1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2842" y="0"/>
                  </a:moveTo>
                  <a:cubicBezTo>
                    <a:pt x="1421" y="7200"/>
                    <a:pt x="0" y="14400"/>
                    <a:pt x="0" y="18000"/>
                  </a:cubicBezTo>
                  <a:cubicBezTo>
                    <a:pt x="0" y="21600"/>
                    <a:pt x="1421" y="21600"/>
                    <a:pt x="5258" y="18000"/>
                  </a:cubicBezTo>
                  <a:cubicBezTo>
                    <a:pt x="9095" y="14400"/>
                    <a:pt x="15347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10600452" y="6585815"/>
              <a:ext cx="162391" cy="296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600" fill="norm" stroke="1" extrusionOk="0">
                  <a:moveTo>
                    <a:pt x="20301" y="0"/>
                  </a:moveTo>
                  <a:cubicBezTo>
                    <a:pt x="16978" y="186"/>
                    <a:pt x="13655" y="372"/>
                    <a:pt x="10830" y="1117"/>
                  </a:cubicBezTo>
                  <a:cubicBezTo>
                    <a:pt x="8006" y="1862"/>
                    <a:pt x="5680" y="3165"/>
                    <a:pt x="4018" y="4376"/>
                  </a:cubicBezTo>
                  <a:cubicBezTo>
                    <a:pt x="2356" y="5586"/>
                    <a:pt x="1360" y="6703"/>
                    <a:pt x="695" y="7728"/>
                  </a:cubicBezTo>
                  <a:cubicBezTo>
                    <a:pt x="30" y="8752"/>
                    <a:pt x="-302" y="9683"/>
                    <a:pt x="363" y="10055"/>
                  </a:cubicBezTo>
                  <a:cubicBezTo>
                    <a:pt x="1027" y="10428"/>
                    <a:pt x="2689" y="10241"/>
                    <a:pt x="5181" y="10241"/>
                  </a:cubicBezTo>
                  <a:cubicBezTo>
                    <a:pt x="7673" y="10241"/>
                    <a:pt x="10996" y="10428"/>
                    <a:pt x="13821" y="11452"/>
                  </a:cubicBezTo>
                  <a:cubicBezTo>
                    <a:pt x="16646" y="12476"/>
                    <a:pt x="18972" y="14338"/>
                    <a:pt x="20135" y="15734"/>
                  </a:cubicBezTo>
                  <a:cubicBezTo>
                    <a:pt x="21298" y="17131"/>
                    <a:pt x="21298" y="18062"/>
                    <a:pt x="20800" y="18900"/>
                  </a:cubicBezTo>
                  <a:cubicBezTo>
                    <a:pt x="20301" y="19738"/>
                    <a:pt x="19304" y="20483"/>
                    <a:pt x="17144" y="20948"/>
                  </a:cubicBezTo>
                  <a:cubicBezTo>
                    <a:pt x="14984" y="21414"/>
                    <a:pt x="11661" y="21600"/>
                    <a:pt x="9169" y="21600"/>
                  </a:cubicBezTo>
                  <a:cubicBezTo>
                    <a:pt x="6676" y="21600"/>
                    <a:pt x="5015" y="21414"/>
                    <a:pt x="3353" y="21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10942234" y="6620717"/>
              <a:ext cx="174684" cy="325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89" fill="norm" stroke="1" extrusionOk="0">
                  <a:moveTo>
                    <a:pt x="21397" y="5289"/>
                  </a:moveTo>
                  <a:cubicBezTo>
                    <a:pt x="20145" y="3601"/>
                    <a:pt x="18893" y="1914"/>
                    <a:pt x="17484" y="986"/>
                  </a:cubicBezTo>
                  <a:cubicBezTo>
                    <a:pt x="16075" y="58"/>
                    <a:pt x="14510" y="-111"/>
                    <a:pt x="12006" y="58"/>
                  </a:cubicBezTo>
                  <a:cubicBezTo>
                    <a:pt x="9501" y="227"/>
                    <a:pt x="6058" y="733"/>
                    <a:pt x="3867" y="1323"/>
                  </a:cubicBezTo>
                  <a:cubicBezTo>
                    <a:pt x="1675" y="1914"/>
                    <a:pt x="736" y="2589"/>
                    <a:pt x="267" y="3348"/>
                  </a:cubicBezTo>
                  <a:cubicBezTo>
                    <a:pt x="-203" y="4108"/>
                    <a:pt x="-203" y="4951"/>
                    <a:pt x="1519" y="5373"/>
                  </a:cubicBezTo>
                  <a:cubicBezTo>
                    <a:pt x="3240" y="5795"/>
                    <a:pt x="6684" y="5795"/>
                    <a:pt x="9814" y="5373"/>
                  </a:cubicBezTo>
                  <a:cubicBezTo>
                    <a:pt x="12945" y="4951"/>
                    <a:pt x="15762" y="4108"/>
                    <a:pt x="17014" y="4192"/>
                  </a:cubicBezTo>
                  <a:cubicBezTo>
                    <a:pt x="18267" y="4277"/>
                    <a:pt x="17953" y="5289"/>
                    <a:pt x="16545" y="8327"/>
                  </a:cubicBezTo>
                  <a:cubicBezTo>
                    <a:pt x="15136" y="11364"/>
                    <a:pt x="12632" y="16427"/>
                    <a:pt x="10127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3070323" y="7479481"/>
              <a:ext cx="170683" cy="154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1357" fill="norm" stroke="1" extrusionOk="0">
                  <a:moveTo>
                    <a:pt x="13648" y="2590"/>
                  </a:moveTo>
                  <a:cubicBezTo>
                    <a:pt x="12396" y="1527"/>
                    <a:pt x="11144" y="465"/>
                    <a:pt x="9735" y="111"/>
                  </a:cubicBezTo>
                  <a:cubicBezTo>
                    <a:pt x="8326" y="-243"/>
                    <a:pt x="6761" y="111"/>
                    <a:pt x="4883" y="3298"/>
                  </a:cubicBezTo>
                  <a:cubicBezTo>
                    <a:pt x="3004" y="6485"/>
                    <a:pt x="813" y="12505"/>
                    <a:pt x="187" y="16223"/>
                  </a:cubicBezTo>
                  <a:cubicBezTo>
                    <a:pt x="-439" y="19941"/>
                    <a:pt x="500" y="21357"/>
                    <a:pt x="3161" y="21357"/>
                  </a:cubicBezTo>
                  <a:cubicBezTo>
                    <a:pt x="5822" y="21357"/>
                    <a:pt x="10204" y="19941"/>
                    <a:pt x="13491" y="17816"/>
                  </a:cubicBezTo>
                  <a:cubicBezTo>
                    <a:pt x="16778" y="15691"/>
                    <a:pt x="18970" y="12859"/>
                    <a:pt x="20065" y="10557"/>
                  </a:cubicBezTo>
                  <a:cubicBezTo>
                    <a:pt x="21161" y="8255"/>
                    <a:pt x="21161" y="6485"/>
                    <a:pt x="20222" y="5600"/>
                  </a:cubicBezTo>
                  <a:cubicBezTo>
                    <a:pt x="19283" y="4714"/>
                    <a:pt x="17404" y="4714"/>
                    <a:pt x="15526" y="47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3281407" y="7429167"/>
              <a:ext cx="245340" cy="213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4629"/>
                  </a:moveTo>
                  <a:cubicBezTo>
                    <a:pt x="900" y="3857"/>
                    <a:pt x="1800" y="3086"/>
                    <a:pt x="3600" y="3214"/>
                  </a:cubicBezTo>
                  <a:cubicBezTo>
                    <a:pt x="5400" y="3343"/>
                    <a:pt x="8100" y="4371"/>
                    <a:pt x="9788" y="7200"/>
                  </a:cubicBezTo>
                  <a:cubicBezTo>
                    <a:pt x="11475" y="10029"/>
                    <a:pt x="12150" y="14657"/>
                    <a:pt x="12150" y="17486"/>
                  </a:cubicBezTo>
                  <a:cubicBezTo>
                    <a:pt x="12150" y="20314"/>
                    <a:pt x="11475" y="21343"/>
                    <a:pt x="10688" y="21471"/>
                  </a:cubicBezTo>
                  <a:cubicBezTo>
                    <a:pt x="9900" y="21600"/>
                    <a:pt x="9000" y="20829"/>
                    <a:pt x="8550" y="19157"/>
                  </a:cubicBezTo>
                  <a:cubicBezTo>
                    <a:pt x="8100" y="17486"/>
                    <a:pt x="8100" y="14914"/>
                    <a:pt x="10013" y="11700"/>
                  </a:cubicBezTo>
                  <a:cubicBezTo>
                    <a:pt x="11925" y="8486"/>
                    <a:pt x="15750" y="4629"/>
                    <a:pt x="18000" y="2571"/>
                  </a:cubicBezTo>
                  <a:cubicBezTo>
                    <a:pt x="20250" y="514"/>
                    <a:pt x="20925" y="2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4161000" y="7455893"/>
              <a:ext cx="184956" cy="287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512" fill="norm" stroke="1" extrusionOk="0">
                  <a:moveTo>
                    <a:pt x="18628" y="2015"/>
                  </a:moveTo>
                  <a:cubicBezTo>
                    <a:pt x="19796" y="1059"/>
                    <a:pt x="20963" y="103"/>
                    <a:pt x="21109" y="8"/>
                  </a:cubicBezTo>
                  <a:cubicBezTo>
                    <a:pt x="21255" y="-88"/>
                    <a:pt x="20379" y="677"/>
                    <a:pt x="17898" y="1824"/>
                  </a:cubicBezTo>
                  <a:cubicBezTo>
                    <a:pt x="15417" y="2970"/>
                    <a:pt x="11331" y="4500"/>
                    <a:pt x="8412" y="5455"/>
                  </a:cubicBezTo>
                  <a:cubicBezTo>
                    <a:pt x="5493" y="6411"/>
                    <a:pt x="3741" y="6793"/>
                    <a:pt x="2282" y="7271"/>
                  </a:cubicBezTo>
                  <a:cubicBezTo>
                    <a:pt x="823" y="7749"/>
                    <a:pt x="-345" y="8323"/>
                    <a:pt x="93" y="9278"/>
                  </a:cubicBezTo>
                  <a:cubicBezTo>
                    <a:pt x="531" y="10234"/>
                    <a:pt x="2574" y="11572"/>
                    <a:pt x="6077" y="13675"/>
                  </a:cubicBezTo>
                  <a:cubicBezTo>
                    <a:pt x="9579" y="15777"/>
                    <a:pt x="14541" y="18645"/>
                    <a:pt x="19504" y="2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4784107" y="7376794"/>
              <a:ext cx="259598" cy="397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393" fill="norm" stroke="1" extrusionOk="0">
                  <a:moveTo>
                    <a:pt x="17446" y="3233"/>
                  </a:moveTo>
                  <a:cubicBezTo>
                    <a:pt x="16408" y="2957"/>
                    <a:pt x="15369" y="2682"/>
                    <a:pt x="13915" y="2957"/>
                  </a:cubicBezTo>
                  <a:cubicBezTo>
                    <a:pt x="12462" y="3232"/>
                    <a:pt x="10592" y="4058"/>
                    <a:pt x="8204" y="5984"/>
                  </a:cubicBezTo>
                  <a:cubicBezTo>
                    <a:pt x="5815" y="7910"/>
                    <a:pt x="2908" y="10937"/>
                    <a:pt x="1454" y="12794"/>
                  </a:cubicBezTo>
                  <a:cubicBezTo>
                    <a:pt x="0" y="14652"/>
                    <a:pt x="0" y="15339"/>
                    <a:pt x="0" y="16027"/>
                  </a:cubicBezTo>
                  <a:cubicBezTo>
                    <a:pt x="0" y="16715"/>
                    <a:pt x="0" y="17403"/>
                    <a:pt x="519" y="17816"/>
                  </a:cubicBezTo>
                  <a:cubicBezTo>
                    <a:pt x="1038" y="18229"/>
                    <a:pt x="2077" y="18366"/>
                    <a:pt x="4569" y="17816"/>
                  </a:cubicBezTo>
                  <a:cubicBezTo>
                    <a:pt x="7062" y="17266"/>
                    <a:pt x="11008" y="16027"/>
                    <a:pt x="14227" y="14101"/>
                  </a:cubicBezTo>
                  <a:cubicBezTo>
                    <a:pt x="17446" y="12175"/>
                    <a:pt x="19938" y="9561"/>
                    <a:pt x="20769" y="7154"/>
                  </a:cubicBezTo>
                  <a:cubicBezTo>
                    <a:pt x="21600" y="4746"/>
                    <a:pt x="20769" y="2545"/>
                    <a:pt x="19212" y="1306"/>
                  </a:cubicBezTo>
                  <a:cubicBezTo>
                    <a:pt x="17654" y="68"/>
                    <a:pt x="15369" y="-207"/>
                    <a:pt x="13292" y="137"/>
                  </a:cubicBezTo>
                  <a:cubicBezTo>
                    <a:pt x="11215" y="481"/>
                    <a:pt x="9346" y="1444"/>
                    <a:pt x="8100" y="2957"/>
                  </a:cubicBezTo>
                  <a:cubicBezTo>
                    <a:pt x="6854" y="4471"/>
                    <a:pt x="6231" y="6534"/>
                    <a:pt x="7062" y="8254"/>
                  </a:cubicBezTo>
                  <a:cubicBezTo>
                    <a:pt x="7892" y="9974"/>
                    <a:pt x="10177" y="11350"/>
                    <a:pt x="12254" y="12725"/>
                  </a:cubicBezTo>
                  <a:cubicBezTo>
                    <a:pt x="14331" y="14101"/>
                    <a:pt x="16200" y="15477"/>
                    <a:pt x="16927" y="16922"/>
                  </a:cubicBezTo>
                  <a:cubicBezTo>
                    <a:pt x="17654" y="18366"/>
                    <a:pt x="17238" y="19880"/>
                    <a:pt x="16823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5098448" y="7666839"/>
              <a:ext cx="1533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5489456" y="7613172"/>
              <a:ext cx="30667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40" y="14400"/>
                    <a:pt x="11880" y="7200"/>
                    <a:pt x="15480" y="3600"/>
                  </a:cubicBezTo>
                  <a:cubicBezTo>
                    <a:pt x="19080" y="0"/>
                    <a:pt x="203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6118137" y="7429167"/>
              <a:ext cx="69003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181"/>
                    <a:pt x="16800" y="8361"/>
                    <a:pt x="13200" y="11961"/>
                  </a:cubicBezTo>
                  <a:cubicBezTo>
                    <a:pt x="9600" y="15561"/>
                    <a:pt x="4800" y="185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6225473" y="7582504"/>
              <a:ext cx="30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>
              <a:off x="6356428" y="7434278"/>
              <a:ext cx="76051" cy="2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fill="norm" stroke="1" extrusionOk="0">
                  <a:moveTo>
                    <a:pt x="20735" y="864"/>
                  </a:moveTo>
                  <a:cubicBezTo>
                    <a:pt x="17251" y="432"/>
                    <a:pt x="13767" y="0"/>
                    <a:pt x="9935" y="0"/>
                  </a:cubicBezTo>
                  <a:cubicBezTo>
                    <a:pt x="6103" y="0"/>
                    <a:pt x="1922" y="432"/>
                    <a:pt x="529" y="1728"/>
                  </a:cubicBezTo>
                  <a:cubicBezTo>
                    <a:pt x="-865" y="3024"/>
                    <a:pt x="529" y="5184"/>
                    <a:pt x="4361" y="7668"/>
                  </a:cubicBezTo>
                  <a:cubicBezTo>
                    <a:pt x="8193" y="10152"/>
                    <a:pt x="14464" y="12960"/>
                    <a:pt x="17600" y="14904"/>
                  </a:cubicBezTo>
                  <a:cubicBezTo>
                    <a:pt x="20735" y="16848"/>
                    <a:pt x="20735" y="17928"/>
                    <a:pt x="17600" y="18900"/>
                  </a:cubicBezTo>
                  <a:cubicBezTo>
                    <a:pt x="14464" y="19872"/>
                    <a:pt x="8193" y="20736"/>
                    <a:pt x="19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6309808" y="7434279"/>
              <a:ext cx="230007" cy="4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2400" y="12960"/>
                    <a:pt x="4800" y="5400"/>
                    <a:pt x="8400" y="2160"/>
                  </a:cubicBezTo>
                  <a:cubicBezTo>
                    <a:pt x="12000" y="-1080"/>
                    <a:pt x="16800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6769819" y="7490502"/>
              <a:ext cx="99670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38" y="5948"/>
                    <a:pt x="11077" y="11896"/>
                    <a:pt x="14677" y="15496"/>
                  </a:cubicBezTo>
                  <a:cubicBezTo>
                    <a:pt x="18277" y="19096"/>
                    <a:pt x="19938" y="203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>
              <a:off x="6762152" y="7498169"/>
              <a:ext cx="153337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80" y="4371"/>
                    <a:pt x="9360" y="8743"/>
                    <a:pt x="5760" y="12343"/>
                  </a:cubicBezTo>
                  <a:cubicBezTo>
                    <a:pt x="2160" y="15943"/>
                    <a:pt x="1080" y="187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>
              <a:off x="6984490" y="7438674"/>
              <a:ext cx="207006" cy="184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fill="norm" stroke="1" extrusionOk="0">
                  <a:moveTo>
                    <a:pt x="0" y="3293"/>
                  </a:moveTo>
                  <a:cubicBezTo>
                    <a:pt x="1067" y="2125"/>
                    <a:pt x="2133" y="958"/>
                    <a:pt x="3333" y="374"/>
                  </a:cubicBezTo>
                  <a:cubicBezTo>
                    <a:pt x="4533" y="-210"/>
                    <a:pt x="5867" y="-210"/>
                    <a:pt x="6933" y="1104"/>
                  </a:cubicBezTo>
                  <a:cubicBezTo>
                    <a:pt x="8000" y="2417"/>
                    <a:pt x="8800" y="5044"/>
                    <a:pt x="8533" y="7963"/>
                  </a:cubicBezTo>
                  <a:cubicBezTo>
                    <a:pt x="8267" y="10882"/>
                    <a:pt x="6933" y="14093"/>
                    <a:pt x="6000" y="16428"/>
                  </a:cubicBezTo>
                  <a:cubicBezTo>
                    <a:pt x="5067" y="18763"/>
                    <a:pt x="4533" y="20222"/>
                    <a:pt x="5200" y="20806"/>
                  </a:cubicBezTo>
                  <a:cubicBezTo>
                    <a:pt x="5867" y="21390"/>
                    <a:pt x="7733" y="21098"/>
                    <a:pt x="10667" y="20222"/>
                  </a:cubicBezTo>
                  <a:cubicBezTo>
                    <a:pt x="13600" y="19347"/>
                    <a:pt x="17600" y="17887"/>
                    <a:pt x="21600" y="16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>
              <a:off x="7214496" y="7430387"/>
              <a:ext cx="207005" cy="18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0" y="1657"/>
                  </a:moveTo>
                  <a:cubicBezTo>
                    <a:pt x="1333" y="1057"/>
                    <a:pt x="2667" y="457"/>
                    <a:pt x="4000" y="157"/>
                  </a:cubicBezTo>
                  <a:cubicBezTo>
                    <a:pt x="5333" y="-143"/>
                    <a:pt x="6667" y="-143"/>
                    <a:pt x="7733" y="1357"/>
                  </a:cubicBezTo>
                  <a:cubicBezTo>
                    <a:pt x="8800" y="2857"/>
                    <a:pt x="9600" y="5857"/>
                    <a:pt x="9200" y="8857"/>
                  </a:cubicBezTo>
                  <a:cubicBezTo>
                    <a:pt x="8800" y="11857"/>
                    <a:pt x="7200" y="14857"/>
                    <a:pt x="5867" y="16957"/>
                  </a:cubicBezTo>
                  <a:cubicBezTo>
                    <a:pt x="4533" y="19057"/>
                    <a:pt x="3467" y="20257"/>
                    <a:pt x="4000" y="20857"/>
                  </a:cubicBezTo>
                  <a:cubicBezTo>
                    <a:pt x="4533" y="21457"/>
                    <a:pt x="6667" y="21457"/>
                    <a:pt x="9867" y="21457"/>
                  </a:cubicBezTo>
                  <a:cubicBezTo>
                    <a:pt x="13067" y="21457"/>
                    <a:pt x="17333" y="21457"/>
                    <a:pt x="21600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0" name="Line"/>
            <p:cNvSpPr/>
            <p:nvPr/>
          </p:nvSpPr>
          <p:spPr>
            <a:xfrm>
              <a:off x="7743508" y="7490502"/>
              <a:ext cx="107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>
              <a:off x="7674506" y="7620838"/>
              <a:ext cx="191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8193776" y="7306497"/>
              <a:ext cx="163080" cy="23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473" fill="norm" stroke="1" extrusionOk="0">
                  <a:moveTo>
                    <a:pt x="12233" y="0"/>
                  </a:moveTo>
                  <a:cubicBezTo>
                    <a:pt x="12565" y="1394"/>
                    <a:pt x="12897" y="2787"/>
                    <a:pt x="11236" y="5574"/>
                  </a:cubicBezTo>
                  <a:cubicBezTo>
                    <a:pt x="9574" y="8361"/>
                    <a:pt x="5919" y="12542"/>
                    <a:pt x="3427" y="15445"/>
                  </a:cubicBezTo>
                  <a:cubicBezTo>
                    <a:pt x="934" y="18348"/>
                    <a:pt x="-395" y="19974"/>
                    <a:pt x="103" y="20787"/>
                  </a:cubicBezTo>
                  <a:cubicBezTo>
                    <a:pt x="602" y="21600"/>
                    <a:pt x="2928" y="21600"/>
                    <a:pt x="6750" y="21252"/>
                  </a:cubicBezTo>
                  <a:cubicBezTo>
                    <a:pt x="10571" y="20903"/>
                    <a:pt x="15888" y="20206"/>
                    <a:pt x="21205" y="19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8295520" y="7475168"/>
              <a:ext cx="3066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8533192" y="7475168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8832199" y="7305840"/>
              <a:ext cx="84994" cy="26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264" fill="norm" stroke="1" extrusionOk="0">
                  <a:moveTo>
                    <a:pt x="0" y="3756"/>
                  </a:moveTo>
                  <a:cubicBezTo>
                    <a:pt x="635" y="2727"/>
                    <a:pt x="1271" y="1698"/>
                    <a:pt x="3494" y="978"/>
                  </a:cubicBezTo>
                  <a:cubicBezTo>
                    <a:pt x="5718" y="258"/>
                    <a:pt x="9529" y="-153"/>
                    <a:pt x="12388" y="53"/>
                  </a:cubicBezTo>
                  <a:cubicBezTo>
                    <a:pt x="15247" y="258"/>
                    <a:pt x="17153" y="1081"/>
                    <a:pt x="18424" y="2007"/>
                  </a:cubicBezTo>
                  <a:cubicBezTo>
                    <a:pt x="19694" y="2933"/>
                    <a:pt x="20329" y="3961"/>
                    <a:pt x="19694" y="4887"/>
                  </a:cubicBezTo>
                  <a:cubicBezTo>
                    <a:pt x="19059" y="5813"/>
                    <a:pt x="17153" y="6636"/>
                    <a:pt x="14929" y="7356"/>
                  </a:cubicBezTo>
                  <a:cubicBezTo>
                    <a:pt x="12706" y="8076"/>
                    <a:pt x="10165" y="8693"/>
                    <a:pt x="10165" y="9413"/>
                  </a:cubicBezTo>
                  <a:cubicBezTo>
                    <a:pt x="10165" y="10133"/>
                    <a:pt x="12706" y="10956"/>
                    <a:pt x="15247" y="11676"/>
                  </a:cubicBezTo>
                  <a:cubicBezTo>
                    <a:pt x="17788" y="12396"/>
                    <a:pt x="20329" y="13013"/>
                    <a:pt x="20965" y="14556"/>
                  </a:cubicBezTo>
                  <a:cubicBezTo>
                    <a:pt x="21600" y="16098"/>
                    <a:pt x="20329" y="18567"/>
                    <a:pt x="18106" y="19904"/>
                  </a:cubicBezTo>
                  <a:cubicBezTo>
                    <a:pt x="15882" y="21241"/>
                    <a:pt x="12706" y="21447"/>
                    <a:pt x="10165" y="21138"/>
                  </a:cubicBezTo>
                  <a:cubicBezTo>
                    <a:pt x="7624" y="20830"/>
                    <a:pt x="5718" y="20007"/>
                    <a:pt x="3812" y="19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9023870" y="7303459"/>
              <a:ext cx="137759" cy="317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2" h="21460" fill="norm" stroke="1" extrusionOk="0">
                  <a:moveTo>
                    <a:pt x="0" y="2798"/>
                  </a:moveTo>
                  <a:cubicBezTo>
                    <a:pt x="1157" y="1934"/>
                    <a:pt x="2314" y="1070"/>
                    <a:pt x="3857" y="551"/>
                  </a:cubicBezTo>
                  <a:cubicBezTo>
                    <a:pt x="5400" y="33"/>
                    <a:pt x="7328" y="-140"/>
                    <a:pt x="8871" y="119"/>
                  </a:cubicBezTo>
                  <a:cubicBezTo>
                    <a:pt x="10414" y="378"/>
                    <a:pt x="11571" y="1070"/>
                    <a:pt x="11957" y="2279"/>
                  </a:cubicBezTo>
                  <a:cubicBezTo>
                    <a:pt x="12343" y="3489"/>
                    <a:pt x="11957" y="5217"/>
                    <a:pt x="10800" y="6426"/>
                  </a:cubicBezTo>
                  <a:cubicBezTo>
                    <a:pt x="9643" y="7636"/>
                    <a:pt x="7714" y="8327"/>
                    <a:pt x="7714" y="8673"/>
                  </a:cubicBezTo>
                  <a:cubicBezTo>
                    <a:pt x="7714" y="9018"/>
                    <a:pt x="9643" y="9018"/>
                    <a:pt x="12150" y="9623"/>
                  </a:cubicBezTo>
                  <a:cubicBezTo>
                    <a:pt x="14657" y="10228"/>
                    <a:pt x="17743" y="11438"/>
                    <a:pt x="19479" y="12647"/>
                  </a:cubicBezTo>
                  <a:cubicBezTo>
                    <a:pt x="21214" y="13857"/>
                    <a:pt x="21600" y="15066"/>
                    <a:pt x="18321" y="16535"/>
                  </a:cubicBezTo>
                  <a:cubicBezTo>
                    <a:pt x="15043" y="18004"/>
                    <a:pt x="8100" y="19732"/>
                    <a:pt x="1157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9936223" y="7512026"/>
              <a:ext cx="176339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322" y="4869"/>
                    <a:pt x="10643" y="-1303"/>
                    <a:pt x="14243" y="240"/>
                  </a:cubicBezTo>
                  <a:cubicBezTo>
                    <a:pt x="17843" y="1783"/>
                    <a:pt x="19722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9943890" y="7659173"/>
              <a:ext cx="17633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10511236" y="7559504"/>
              <a:ext cx="115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60" y="14400"/>
                    <a:pt x="1920" y="7200"/>
                    <a:pt x="5520" y="3600"/>
                  </a:cubicBezTo>
                  <a:cubicBezTo>
                    <a:pt x="9120" y="0"/>
                    <a:pt x="153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10794910" y="7393485"/>
              <a:ext cx="207005" cy="227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fill="norm" stroke="1" extrusionOk="0">
                  <a:moveTo>
                    <a:pt x="0" y="4791"/>
                  </a:moveTo>
                  <a:cubicBezTo>
                    <a:pt x="1867" y="3111"/>
                    <a:pt x="3733" y="1431"/>
                    <a:pt x="6000" y="591"/>
                  </a:cubicBezTo>
                  <a:cubicBezTo>
                    <a:pt x="8267" y="-249"/>
                    <a:pt x="10933" y="-249"/>
                    <a:pt x="12667" y="951"/>
                  </a:cubicBezTo>
                  <a:cubicBezTo>
                    <a:pt x="14400" y="2151"/>
                    <a:pt x="15200" y="4551"/>
                    <a:pt x="14133" y="7311"/>
                  </a:cubicBezTo>
                  <a:cubicBezTo>
                    <a:pt x="13067" y="10071"/>
                    <a:pt x="10133" y="13191"/>
                    <a:pt x="7867" y="15591"/>
                  </a:cubicBezTo>
                  <a:cubicBezTo>
                    <a:pt x="5600" y="17991"/>
                    <a:pt x="4000" y="19671"/>
                    <a:pt x="3867" y="20511"/>
                  </a:cubicBezTo>
                  <a:cubicBezTo>
                    <a:pt x="3733" y="21351"/>
                    <a:pt x="5067" y="21351"/>
                    <a:pt x="8000" y="21351"/>
                  </a:cubicBezTo>
                  <a:cubicBezTo>
                    <a:pt x="10933" y="21351"/>
                    <a:pt x="15467" y="21351"/>
                    <a:pt x="18000" y="21111"/>
                  </a:cubicBezTo>
                  <a:cubicBezTo>
                    <a:pt x="20533" y="20871"/>
                    <a:pt x="21067" y="20391"/>
                    <a:pt x="21600" y="199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11042337" y="7397393"/>
              <a:ext cx="175695" cy="353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358" fill="norm" stroke="1" extrusionOk="0">
                  <a:moveTo>
                    <a:pt x="18005" y="4695"/>
                  </a:moveTo>
                  <a:cubicBezTo>
                    <a:pt x="14658" y="3152"/>
                    <a:pt x="11312" y="1609"/>
                    <a:pt x="8878" y="761"/>
                  </a:cubicBezTo>
                  <a:cubicBezTo>
                    <a:pt x="6444" y="-88"/>
                    <a:pt x="4923" y="-242"/>
                    <a:pt x="3402" y="375"/>
                  </a:cubicBezTo>
                  <a:cubicBezTo>
                    <a:pt x="1881" y="992"/>
                    <a:pt x="359" y="2381"/>
                    <a:pt x="55" y="3384"/>
                  </a:cubicBezTo>
                  <a:cubicBezTo>
                    <a:pt x="-249" y="4387"/>
                    <a:pt x="664" y="5004"/>
                    <a:pt x="3554" y="5389"/>
                  </a:cubicBezTo>
                  <a:cubicBezTo>
                    <a:pt x="6444" y="5775"/>
                    <a:pt x="11312" y="5929"/>
                    <a:pt x="14506" y="6007"/>
                  </a:cubicBezTo>
                  <a:cubicBezTo>
                    <a:pt x="17700" y="6084"/>
                    <a:pt x="19221" y="6084"/>
                    <a:pt x="20134" y="6469"/>
                  </a:cubicBezTo>
                  <a:cubicBezTo>
                    <a:pt x="21047" y="6855"/>
                    <a:pt x="21351" y="7627"/>
                    <a:pt x="19982" y="9787"/>
                  </a:cubicBezTo>
                  <a:cubicBezTo>
                    <a:pt x="18613" y="11947"/>
                    <a:pt x="15571" y="15495"/>
                    <a:pt x="13898" y="17655"/>
                  </a:cubicBezTo>
                  <a:cubicBezTo>
                    <a:pt x="12224" y="19815"/>
                    <a:pt x="11920" y="20587"/>
                    <a:pt x="11616" y="2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2560724" y="15333"/>
              <a:ext cx="406343" cy="28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043"/>
                  </a:moveTo>
                  <a:cubicBezTo>
                    <a:pt x="272" y="16586"/>
                    <a:pt x="543" y="18129"/>
                    <a:pt x="815" y="19382"/>
                  </a:cubicBezTo>
                  <a:cubicBezTo>
                    <a:pt x="1087" y="20636"/>
                    <a:pt x="1358" y="21600"/>
                    <a:pt x="1834" y="21600"/>
                  </a:cubicBezTo>
                  <a:cubicBezTo>
                    <a:pt x="2309" y="21600"/>
                    <a:pt x="2989" y="20636"/>
                    <a:pt x="4823" y="17936"/>
                  </a:cubicBezTo>
                  <a:cubicBezTo>
                    <a:pt x="6657" y="15236"/>
                    <a:pt x="9645" y="10800"/>
                    <a:pt x="12634" y="7521"/>
                  </a:cubicBezTo>
                  <a:cubicBezTo>
                    <a:pt x="15623" y="4243"/>
                    <a:pt x="18611" y="212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3105069" y="69001"/>
              <a:ext cx="322009" cy="27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0" y="12371"/>
                  </a:moveTo>
                  <a:cubicBezTo>
                    <a:pt x="0" y="14727"/>
                    <a:pt x="0" y="17084"/>
                    <a:pt x="86" y="18753"/>
                  </a:cubicBezTo>
                  <a:cubicBezTo>
                    <a:pt x="171" y="20422"/>
                    <a:pt x="343" y="21404"/>
                    <a:pt x="771" y="21502"/>
                  </a:cubicBezTo>
                  <a:cubicBezTo>
                    <a:pt x="1200" y="21600"/>
                    <a:pt x="1886" y="20815"/>
                    <a:pt x="3514" y="18753"/>
                  </a:cubicBezTo>
                  <a:cubicBezTo>
                    <a:pt x="5143" y="16691"/>
                    <a:pt x="7714" y="13353"/>
                    <a:pt x="10886" y="10015"/>
                  </a:cubicBezTo>
                  <a:cubicBezTo>
                    <a:pt x="14057" y="6676"/>
                    <a:pt x="17829" y="333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3304407" y="61334"/>
              <a:ext cx="1055470" cy="991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41" fill="norm" stroke="1" extrusionOk="0">
                  <a:moveTo>
                    <a:pt x="16278" y="2832"/>
                  </a:moveTo>
                  <a:cubicBezTo>
                    <a:pt x="16330" y="2554"/>
                    <a:pt x="16383" y="2277"/>
                    <a:pt x="16200" y="1916"/>
                  </a:cubicBezTo>
                  <a:cubicBezTo>
                    <a:pt x="16017" y="1555"/>
                    <a:pt x="15600" y="1111"/>
                    <a:pt x="15000" y="833"/>
                  </a:cubicBezTo>
                  <a:cubicBezTo>
                    <a:pt x="14400" y="555"/>
                    <a:pt x="13617" y="444"/>
                    <a:pt x="12783" y="444"/>
                  </a:cubicBezTo>
                  <a:cubicBezTo>
                    <a:pt x="11948" y="444"/>
                    <a:pt x="11061" y="555"/>
                    <a:pt x="10043" y="944"/>
                  </a:cubicBezTo>
                  <a:cubicBezTo>
                    <a:pt x="9026" y="1333"/>
                    <a:pt x="7878" y="1999"/>
                    <a:pt x="6757" y="2832"/>
                  </a:cubicBezTo>
                  <a:cubicBezTo>
                    <a:pt x="5635" y="3665"/>
                    <a:pt x="4539" y="4664"/>
                    <a:pt x="3626" y="5580"/>
                  </a:cubicBezTo>
                  <a:cubicBezTo>
                    <a:pt x="2713" y="6497"/>
                    <a:pt x="1983" y="7330"/>
                    <a:pt x="1487" y="8301"/>
                  </a:cubicBezTo>
                  <a:cubicBezTo>
                    <a:pt x="991" y="9273"/>
                    <a:pt x="730" y="10384"/>
                    <a:pt x="600" y="11911"/>
                  </a:cubicBezTo>
                  <a:cubicBezTo>
                    <a:pt x="470" y="13438"/>
                    <a:pt x="470" y="15381"/>
                    <a:pt x="496" y="16630"/>
                  </a:cubicBezTo>
                  <a:cubicBezTo>
                    <a:pt x="522" y="17880"/>
                    <a:pt x="574" y="18435"/>
                    <a:pt x="757" y="18962"/>
                  </a:cubicBezTo>
                  <a:cubicBezTo>
                    <a:pt x="939" y="19490"/>
                    <a:pt x="1252" y="19990"/>
                    <a:pt x="1852" y="20351"/>
                  </a:cubicBezTo>
                  <a:cubicBezTo>
                    <a:pt x="2452" y="20712"/>
                    <a:pt x="3339" y="20934"/>
                    <a:pt x="4330" y="21100"/>
                  </a:cubicBezTo>
                  <a:cubicBezTo>
                    <a:pt x="5322" y="21267"/>
                    <a:pt x="6417" y="21378"/>
                    <a:pt x="7409" y="21461"/>
                  </a:cubicBezTo>
                  <a:cubicBezTo>
                    <a:pt x="8400" y="21544"/>
                    <a:pt x="9287" y="21600"/>
                    <a:pt x="10200" y="21433"/>
                  </a:cubicBezTo>
                  <a:cubicBezTo>
                    <a:pt x="11113" y="21267"/>
                    <a:pt x="12052" y="20878"/>
                    <a:pt x="13174" y="20378"/>
                  </a:cubicBezTo>
                  <a:cubicBezTo>
                    <a:pt x="14296" y="19879"/>
                    <a:pt x="15600" y="19268"/>
                    <a:pt x="16722" y="18463"/>
                  </a:cubicBezTo>
                  <a:cubicBezTo>
                    <a:pt x="17843" y="17658"/>
                    <a:pt x="18783" y="16658"/>
                    <a:pt x="19487" y="15686"/>
                  </a:cubicBezTo>
                  <a:cubicBezTo>
                    <a:pt x="20191" y="14715"/>
                    <a:pt x="20661" y="13771"/>
                    <a:pt x="21000" y="12771"/>
                  </a:cubicBezTo>
                  <a:cubicBezTo>
                    <a:pt x="21339" y="11772"/>
                    <a:pt x="21548" y="10717"/>
                    <a:pt x="21548" y="9634"/>
                  </a:cubicBezTo>
                  <a:cubicBezTo>
                    <a:pt x="21548" y="8551"/>
                    <a:pt x="21339" y="7441"/>
                    <a:pt x="20896" y="6358"/>
                  </a:cubicBezTo>
                  <a:cubicBezTo>
                    <a:pt x="20452" y="5275"/>
                    <a:pt x="19774" y="4220"/>
                    <a:pt x="19017" y="3498"/>
                  </a:cubicBezTo>
                  <a:cubicBezTo>
                    <a:pt x="18261" y="2776"/>
                    <a:pt x="17426" y="2388"/>
                    <a:pt x="16278" y="2027"/>
                  </a:cubicBezTo>
                  <a:cubicBezTo>
                    <a:pt x="15130" y="1666"/>
                    <a:pt x="13670" y="1333"/>
                    <a:pt x="12313" y="1333"/>
                  </a:cubicBezTo>
                  <a:cubicBezTo>
                    <a:pt x="10957" y="1333"/>
                    <a:pt x="9704" y="1666"/>
                    <a:pt x="8478" y="2277"/>
                  </a:cubicBezTo>
                  <a:cubicBezTo>
                    <a:pt x="7252" y="2887"/>
                    <a:pt x="6052" y="3776"/>
                    <a:pt x="4957" y="4859"/>
                  </a:cubicBezTo>
                  <a:cubicBezTo>
                    <a:pt x="3861" y="5941"/>
                    <a:pt x="2870" y="7219"/>
                    <a:pt x="2113" y="8274"/>
                  </a:cubicBezTo>
                  <a:cubicBezTo>
                    <a:pt x="1357" y="9329"/>
                    <a:pt x="835" y="10161"/>
                    <a:pt x="496" y="11022"/>
                  </a:cubicBezTo>
                  <a:cubicBezTo>
                    <a:pt x="157" y="11883"/>
                    <a:pt x="0" y="12771"/>
                    <a:pt x="0" y="13715"/>
                  </a:cubicBezTo>
                  <a:cubicBezTo>
                    <a:pt x="0" y="14659"/>
                    <a:pt x="157" y="15659"/>
                    <a:pt x="600" y="16658"/>
                  </a:cubicBezTo>
                  <a:cubicBezTo>
                    <a:pt x="1043" y="17658"/>
                    <a:pt x="1774" y="18657"/>
                    <a:pt x="2713" y="19379"/>
                  </a:cubicBezTo>
                  <a:cubicBezTo>
                    <a:pt x="3652" y="20101"/>
                    <a:pt x="4800" y="20545"/>
                    <a:pt x="6026" y="20767"/>
                  </a:cubicBezTo>
                  <a:cubicBezTo>
                    <a:pt x="7252" y="20989"/>
                    <a:pt x="8557" y="20989"/>
                    <a:pt x="9835" y="20850"/>
                  </a:cubicBezTo>
                  <a:cubicBezTo>
                    <a:pt x="11113" y="20712"/>
                    <a:pt x="12365" y="20434"/>
                    <a:pt x="13539" y="19962"/>
                  </a:cubicBezTo>
                  <a:cubicBezTo>
                    <a:pt x="14713" y="19490"/>
                    <a:pt x="15809" y="18824"/>
                    <a:pt x="16826" y="17907"/>
                  </a:cubicBezTo>
                  <a:cubicBezTo>
                    <a:pt x="17843" y="16991"/>
                    <a:pt x="18783" y="15825"/>
                    <a:pt x="19513" y="14604"/>
                  </a:cubicBezTo>
                  <a:cubicBezTo>
                    <a:pt x="20243" y="13382"/>
                    <a:pt x="20765" y="12105"/>
                    <a:pt x="21104" y="10578"/>
                  </a:cubicBezTo>
                  <a:cubicBezTo>
                    <a:pt x="21443" y="9051"/>
                    <a:pt x="21600" y="7274"/>
                    <a:pt x="21365" y="5886"/>
                  </a:cubicBezTo>
                  <a:cubicBezTo>
                    <a:pt x="21130" y="4498"/>
                    <a:pt x="20504" y="3498"/>
                    <a:pt x="19330" y="2749"/>
                  </a:cubicBezTo>
                  <a:cubicBezTo>
                    <a:pt x="18157" y="1999"/>
                    <a:pt x="16435" y="1499"/>
                    <a:pt x="15078" y="1083"/>
                  </a:cubicBezTo>
                  <a:cubicBezTo>
                    <a:pt x="13722" y="666"/>
                    <a:pt x="12730" y="333"/>
                    <a:pt x="11739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4623104" y="0"/>
              <a:ext cx="460011" cy="261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0" y="17446"/>
                  </a:moveTo>
                  <a:cubicBezTo>
                    <a:pt x="0" y="16408"/>
                    <a:pt x="0" y="15369"/>
                    <a:pt x="120" y="15369"/>
                  </a:cubicBezTo>
                  <a:cubicBezTo>
                    <a:pt x="240" y="15369"/>
                    <a:pt x="480" y="16408"/>
                    <a:pt x="780" y="17550"/>
                  </a:cubicBezTo>
                  <a:cubicBezTo>
                    <a:pt x="1080" y="18692"/>
                    <a:pt x="1440" y="19938"/>
                    <a:pt x="1980" y="20665"/>
                  </a:cubicBezTo>
                  <a:cubicBezTo>
                    <a:pt x="2520" y="21392"/>
                    <a:pt x="3240" y="21600"/>
                    <a:pt x="4440" y="20562"/>
                  </a:cubicBezTo>
                  <a:cubicBezTo>
                    <a:pt x="5640" y="19523"/>
                    <a:pt x="7320" y="17238"/>
                    <a:pt x="10260" y="13604"/>
                  </a:cubicBezTo>
                  <a:cubicBezTo>
                    <a:pt x="13200" y="9969"/>
                    <a:pt x="17400" y="498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5248552" y="38334"/>
              <a:ext cx="363575" cy="214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31" fill="norm" stroke="1" extrusionOk="0">
                  <a:moveTo>
                    <a:pt x="191" y="8386"/>
                  </a:moveTo>
                  <a:cubicBezTo>
                    <a:pt x="40" y="11689"/>
                    <a:pt x="-111" y="14993"/>
                    <a:pt x="116" y="17280"/>
                  </a:cubicBezTo>
                  <a:cubicBezTo>
                    <a:pt x="342" y="19567"/>
                    <a:pt x="946" y="20838"/>
                    <a:pt x="1626" y="21219"/>
                  </a:cubicBezTo>
                  <a:cubicBezTo>
                    <a:pt x="2306" y="21600"/>
                    <a:pt x="3061" y="21092"/>
                    <a:pt x="5176" y="18424"/>
                  </a:cubicBezTo>
                  <a:cubicBezTo>
                    <a:pt x="7290" y="15755"/>
                    <a:pt x="10765" y="10927"/>
                    <a:pt x="13710" y="7496"/>
                  </a:cubicBezTo>
                  <a:cubicBezTo>
                    <a:pt x="16655" y="4066"/>
                    <a:pt x="19072" y="2033"/>
                    <a:pt x="21489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5972468" y="61334"/>
              <a:ext cx="437010" cy="214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0" y="12960"/>
                  </a:moveTo>
                  <a:cubicBezTo>
                    <a:pt x="0" y="14739"/>
                    <a:pt x="0" y="16518"/>
                    <a:pt x="63" y="18042"/>
                  </a:cubicBezTo>
                  <a:cubicBezTo>
                    <a:pt x="126" y="19567"/>
                    <a:pt x="253" y="20838"/>
                    <a:pt x="632" y="21219"/>
                  </a:cubicBezTo>
                  <a:cubicBezTo>
                    <a:pt x="1011" y="21600"/>
                    <a:pt x="1642" y="21092"/>
                    <a:pt x="2905" y="19186"/>
                  </a:cubicBezTo>
                  <a:cubicBezTo>
                    <a:pt x="4168" y="17280"/>
                    <a:pt x="6063" y="13976"/>
                    <a:pt x="9284" y="10546"/>
                  </a:cubicBezTo>
                  <a:cubicBezTo>
                    <a:pt x="12505" y="7115"/>
                    <a:pt x="17053" y="35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3871754" y="1088691"/>
              <a:ext cx="38335" cy="74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21600" y="0"/>
                  </a:moveTo>
                  <a:cubicBezTo>
                    <a:pt x="20160" y="2811"/>
                    <a:pt x="18720" y="5622"/>
                    <a:pt x="16560" y="8470"/>
                  </a:cubicBezTo>
                  <a:cubicBezTo>
                    <a:pt x="14400" y="11318"/>
                    <a:pt x="11520" y="14203"/>
                    <a:pt x="10080" y="16126"/>
                  </a:cubicBezTo>
                  <a:cubicBezTo>
                    <a:pt x="8640" y="18049"/>
                    <a:pt x="8640" y="19011"/>
                    <a:pt x="7200" y="19862"/>
                  </a:cubicBezTo>
                  <a:cubicBezTo>
                    <a:pt x="5760" y="20712"/>
                    <a:pt x="2880" y="21452"/>
                    <a:pt x="1440" y="21526"/>
                  </a:cubicBezTo>
                  <a:cubicBezTo>
                    <a:pt x="0" y="21600"/>
                    <a:pt x="0" y="21008"/>
                    <a:pt x="0" y="2041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3767975" y="1092288"/>
              <a:ext cx="287784" cy="151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0937" fill="norm" stroke="1" extrusionOk="0">
                  <a:moveTo>
                    <a:pt x="6615" y="11187"/>
                  </a:moveTo>
                  <a:cubicBezTo>
                    <a:pt x="6042" y="9771"/>
                    <a:pt x="5468" y="8354"/>
                    <a:pt x="4799" y="8354"/>
                  </a:cubicBezTo>
                  <a:cubicBezTo>
                    <a:pt x="4130" y="8354"/>
                    <a:pt x="3366" y="9771"/>
                    <a:pt x="2697" y="11364"/>
                  </a:cubicBezTo>
                  <a:cubicBezTo>
                    <a:pt x="2028" y="12958"/>
                    <a:pt x="1454" y="14728"/>
                    <a:pt x="976" y="16676"/>
                  </a:cubicBezTo>
                  <a:cubicBezTo>
                    <a:pt x="498" y="18623"/>
                    <a:pt x="116" y="20748"/>
                    <a:pt x="21" y="20925"/>
                  </a:cubicBezTo>
                  <a:cubicBezTo>
                    <a:pt x="-75" y="21102"/>
                    <a:pt x="116" y="19332"/>
                    <a:pt x="1550" y="15791"/>
                  </a:cubicBezTo>
                  <a:cubicBezTo>
                    <a:pt x="2983" y="12250"/>
                    <a:pt x="5660" y="6938"/>
                    <a:pt x="7953" y="3751"/>
                  </a:cubicBezTo>
                  <a:cubicBezTo>
                    <a:pt x="10247" y="564"/>
                    <a:pt x="12159" y="-498"/>
                    <a:pt x="14357" y="210"/>
                  </a:cubicBezTo>
                  <a:cubicBezTo>
                    <a:pt x="16555" y="918"/>
                    <a:pt x="19040" y="3397"/>
                    <a:pt x="21525" y="587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Drawing"/>
          <p:cNvGrpSpPr/>
          <p:nvPr/>
        </p:nvGrpSpPr>
        <p:grpSpPr>
          <a:xfrm>
            <a:off x="761830" y="633792"/>
            <a:ext cx="1959899" cy="725034"/>
            <a:chOff x="0" y="0"/>
            <a:chExt cx="1959897" cy="725033"/>
          </a:xfrm>
        </p:grpSpPr>
        <p:sp>
          <p:nvSpPr>
            <p:cNvPr id="1202" name="Line"/>
            <p:cNvSpPr/>
            <p:nvPr/>
          </p:nvSpPr>
          <p:spPr>
            <a:xfrm>
              <a:off x="0" y="2555"/>
              <a:ext cx="187808" cy="61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566" fill="norm" stroke="1" extrusionOk="0">
                  <a:moveTo>
                    <a:pt x="1392" y="0"/>
                  </a:moveTo>
                  <a:cubicBezTo>
                    <a:pt x="540" y="1071"/>
                    <a:pt x="-313" y="2142"/>
                    <a:pt x="113" y="4150"/>
                  </a:cubicBezTo>
                  <a:cubicBezTo>
                    <a:pt x="540" y="6159"/>
                    <a:pt x="2245" y="9104"/>
                    <a:pt x="3524" y="11514"/>
                  </a:cubicBezTo>
                  <a:cubicBezTo>
                    <a:pt x="4803" y="13924"/>
                    <a:pt x="5655" y="15798"/>
                    <a:pt x="6082" y="17048"/>
                  </a:cubicBezTo>
                  <a:cubicBezTo>
                    <a:pt x="6508" y="18298"/>
                    <a:pt x="6508" y="18922"/>
                    <a:pt x="6224" y="19012"/>
                  </a:cubicBezTo>
                  <a:cubicBezTo>
                    <a:pt x="5940" y="19101"/>
                    <a:pt x="5371" y="18655"/>
                    <a:pt x="5087" y="17896"/>
                  </a:cubicBezTo>
                  <a:cubicBezTo>
                    <a:pt x="4803" y="17137"/>
                    <a:pt x="4803" y="16066"/>
                    <a:pt x="4945" y="15263"/>
                  </a:cubicBezTo>
                  <a:cubicBezTo>
                    <a:pt x="5087" y="14460"/>
                    <a:pt x="5371" y="13924"/>
                    <a:pt x="6082" y="13478"/>
                  </a:cubicBezTo>
                  <a:cubicBezTo>
                    <a:pt x="6792" y="13031"/>
                    <a:pt x="7929" y="12674"/>
                    <a:pt x="9350" y="12496"/>
                  </a:cubicBezTo>
                  <a:cubicBezTo>
                    <a:pt x="10771" y="12317"/>
                    <a:pt x="12476" y="12317"/>
                    <a:pt x="14324" y="12764"/>
                  </a:cubicBezTo>
                  <a:cubicBezTo>
                    <a:pt x="16171" y="13210"/>
                    <a:pt x="18161" y="14102"/>
                    <a:pt x="19440" y="15263"/>
                  </a:cubicBezTo>
                  <a:cubicBezTo>
                    <a:pt x="20719" y="16423"/>
                    <a:pt x="21287" y="17851"/>
                    <a:pt x="20576" y="18878"/>
                  </a:cubicBezTo>
                  <a:cubicBezTo>
                    <a:pt x="19866" y="19904"/>
                    <a:pt x="17876" y="20529"/>
                    <a:pt x="16171" y="20931"/>
                  </a:cubicBezTo>
                  <a:cubicBezTo>
                    <a:pt x="14466" y="21332"/>
                    <a:pt x="13045" y="21511"/>
                    <a:pt x="11624" y="21555"/>
                  </a:cubicBezTo>
                  <a:cubicBezTo>
                    <a:pt x="10203" y="21600"/>
                    <a:pt x="8782" y="21511"/>
                    <a:pt x="7787" y="21243"/>
                  </a:cubicBezTo>
                  <a:cubicBezTo>
                    <a:pt x="6792" y="20975"/>
                    <a:pt x="6224" y="20529"/>
                    <a:pt x="6792" y="20038"/>
                  </a:cubicBezTo>
                  <a:cubicBezTo>
                    <a:pt x="7361" y="19547"/>
                    <a:pt x="9066" y="19012"/>
                    <a:pt x="10771" y="18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241063" y="368697"/>
              <a:ext cx="122761" cy="21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5" h="21169" fill="norm" stroke="1" extrusionOk="0">
                  <a:moveTo>
                    <a:pt x="19301" y="182"/>
                  </a:moveTo>
                  <a:cubicBezTo>
                    <a:pt x="15913" y="-67"/>
                    <a:pt x="12524" y="-315"/>
                    <a:pt x="9136" y="1299"/>
                  </a:cubicBezTo>
                  <a:cubicBezTo>
                    <a:pt x="5748" y="2913"/>
                    <a:pt x="2360" y="6388"/>
                    <a:pt x="877" y="9616"/>
                  </a:cubicBezTo>
                  <a:cubicBezTo>
                    <a:pt x="-605" y="12844"/>
                    <a:pt x="-181" y="15823"/>
                    <a:pt x="1936" y="17933"/>
                  </a:cubicBezTo>
                  <a:cubicBezTo>
                    <a:pt x="4054" y="20044"/>
                    <a:pt x="7866" y="21285"/>
                    <a:pt x="11466" y="21161"/>
                  </a:cubicBezTo>
                  <a:cubicBezTo>
                    <a:pt x="15066" y="21037"/>
                    <a:pt x="18454" y="19547"/>
                    <a:pt x="19724" y="17437"/>
                  </a:cubicBezTo>
                  <a:cubicBezTo>
                    <a:pt x="20995" y="15326"/>
                    <a:pt x="20148" y="12595"/>
                    <a:pt x="18666" y="10857"/>
                  </a:cubicBezTo>
                  <a:cubicBezTo>
                    <a:pt x="17183" y="9119"/>
                    <a:pt x="15066" y="8375"/>
                    <a:pt x="14219" y="7878"/>
                  </a:cubicBezTo>
                  <a:cubicBezTo>
                    <a:pt x="13371" y="7382"/>
                    <a:pt x="13795" y="7133"/>
                    <a:pt x="14219" y="6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4" name="Line"/>
            <p:cNvSpPr/>
            <p:nvPr/>
          </p:nvSpPr>
          <p:spPr>
            <a:xfrm>
              <a:off x="388195" y="349623"/>
              <a:ext cx="345008" cy="221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fill="norm" stroke="1" extrusionOk="0">
                  <a:moveTo>
                    <a:pt x="0" y="2747"/>
                  </a:moveTo>
                  <a:cubicBezTo>
                    <a:pt x="800" y="1520"/>
                    <a:pt x="1600" y="293"/>
                    <a:pt x="2880" y="47"/>
                  </a:cubicBezTo>
                  <a:cubicBezTo>
                    <a:pt x="4160" y="-198"/>
                    <a:pt x="5920" y="538"/>
                    <a:pt x="7360" y="3116"/>
                  </a:cubicBezTo>
                  <a:cubicBezTo>
                    <a:pt x="8800" y="5693"/>
                    <a:pt x="9920" y="10111"/>
                    <a:pt x="10480" y="13057"/>
                  </a:cubicBezTo>
                  <a:cubicBezTo>
                    <a:pt x="11040" y="16002"/>
                    <a:pt x="11040" y="17475"/>
                    <a:pt x="10560" y="18825"/>
                  </a:cubicBezTo>
                  <a:cubicBezTo>
                    <a:pt x="10080" y="20175"/>
                    <a:pt x="9120" y="21402"/>
                    <a:pt x="8560" y="21279"/>
                  </a:cubicBezTo>
                  <a:cubicBezTo>
                    <a:pt x="8000" y="21157"/>
                    <a:pt x="7840" y="19684"/>
                    <a:pt x="8320" y="16738"/>
                  </a:cubicBezTo>
                  <a:cubicBezTo>
                    <a:pt x="8800" y="13793"/>
                    <a:pt x="9920" y="9375"/>
                    <a:pt x="10800" y="6552"/>
                  </a:cubicBezTo>
                  <a:cubicBezTo>
                    <a:pt x="11680" y="3729"/>
                    <a:pt x="12320" y="2502"/>
                    <a:pt x="12960" y="1520"/>
                  </a:cubicBezTo>
                  <a:cubicBezTo>
                    <a:pt x="13600" y="538"/>
                    <a:pt x="14240" y="-198"/>
                    <a:pt x="14640" y="47"/>
                  </a:cubicBezTo>
                  <a:cubicBezTo>
                    <a:pt x="15040" y="293"/>
                    <a:pt x="15200" y="1520"/>
                    <a:pt x="15120" y="2747"/>
                  </a:cubicBezTo>
                  <a:cubicBezTo>
                    <a:pt x="15040" y="3975"/>
                    <a:pt x="14720" y="5202"/>
                    <a:pt x="15040" y="7288"/>
                  </a:cubicBezTo>
                  <a:cubicBezTo>
                    <a:pt x="15360" y="9375"/>
                    <a:pt x="16320" y="12320"/>
                    <a:pt x="17520" y="13793"/>
                  </a:cubicBezTo>
                  <a:cubicBezTo>
                    <a:pt x="18720" y="15266"/>
                    <a:pt x="20160" y="15266"/>
                    <a:pt x="21600" y="15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1162545" y="287974"/>
              <a:ext cx="132254" cy="437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230" fill="norm" stroke="1" extrusionOk="0">
                  <a:moveTo>
                    <a:pt x="7336" y="5501"/>
                  </a:moveTo>
                  <a:cubicBezTo>
                    <a:pt x="6521" y="8481"/>
                    <a:pt x="5706" y="11460"/>
                    <a:pt x="5909" y="14563"/>
                  </a:cubicBezTo>
                  <a:cubicBezTo>
                    <a:pt x="6113" y="17667"/>
                    <a:pt x="7336" y="20894"/>
                    <a:pt x="7540" y="21205"/>
                  </a:cubicBezTo>
                  <a:cubicBezTo>
                    <a:pt x="7743" y="21515"/>
                    <a:pt x="6928" y="18908"/>
                    <a:pt x="6317" y="15556"/>
                  </a:cubicBezTo>
                  <a:cubicBezTo>
                    <a:pt x="5706" y="12205"/>
                    <a:pt x="5298" y="8108"/>
                    <a:pt x="5298" y="5687"/>
                  </a:cubicBezTo>
                  <a:cubicBezTo>
                    <a:pt x="5298" y="3267"/>
                    <a:pt x="5706" y="2522"/>
                    <a:pt x="6521" y="1839"/>
                  </a:cubicBezTo>
                  <a:cubicBezTo>
                    <a:pt x="7336" y="1156"/>
                    <a:pt x="8559" y="536"/>
                    <a:pt x="10392" y="225"/>
                  </a:cubicBezTo>
                  <a:cubicBezTo>
                    <a:pt x="12226" y="-85"/>
                    <a:pt x="14672" y="-85"/>
                    <a:pt x="16506" y="287"/>
                  </a:cubicBezTo>
                  <a:cubicBezTo>
                    <a:pt x="18340" y="660"/>
                    <a:pt x="19562" y="1405"/>
                    <a:pt x="20377" y="2646"/>
                  </a:cubicBezTo>
                  <a:cubicBezTo>
                    <a:pt x="21192" y="3887"/>
                    <a:pt x="21600" y="5625"/>
                    <a:pt x="19970" y="7239"/>
                  </a:cubicBezTo>
                  <a:cubicBezTo>
                    <a:pt x="18340" y="8853"/>
                    <a:pt x="14672" y="10343"/>
                    <a:pt x="11819" y="11149"/>
                  </a:cubicBezTo>
                  <a:cubicBezTo>
                    <a:pt x="8966" y="11956"/>
                    <a:pt x="6928" y="12081"/>
                    <a:pt x="5094" y="11956"/>
                  </a:cubicBezTo>
                  <a:cubicBezTo>
                    <a:pt x="3260" y="11832"/>
                    <a:pt x="1630" y="11460"/>
                    <a:pt x="815" y="10715"/>
                  </a:cubicBezTo>
                  <a:cubicBezTo>
                    <a:pt x="0" y="9970"/>
                    <a:pt x="0" y="8853"/>
                    <a:pt x="0" y="7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1379773" y="25556"/>
              <a:ext cx="35779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0"/>
                  </a:moveTo>
                  <a:cubicBezTo>
                    <a:pt x="1543" y="4297"/>
                    <a:pt x="0" y="8594"/>
                    <a:pt x="0" y="11961"/>
                  </a:cubicBezTo>
                  <a:cubicBezTo>
                    <a:pt x="0" y="15329"/>
                    <a:pt x="1543" y="17768"/>
                    <a:pt x="5400" y="19219"/>
                  </a:cubicBezTo>
                  <a:cubicBezTo>
                    <a:pt x="9257" y="20671"/>
                    <a:pt x="15429" y="211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1500845" y="278561"/>
              <a:ext cx="68054" cy="17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2" h="21158" fill="norm" stroke="1" extrusionOk="0">
                  <a:moveTo>
                    <a:pt x="15911" y="0"/>
                  </a:moveTo>
                  <a:cubicBezTo>
                    <a:pt x="12054" y="2738"/>
                    <a:pt x="8197" y="5476"/>
                    <a:pt x="5497" y="7910"/>
                  </a:cubicBezTo>
                  <a:cubicBezTo>
                    <a:pt x="2797" y="10344"/>
                    <a:pt x="1254" y="12473"/>
                    <a:pt x="482" y="14603"/>
                  </a:cubicBezTo>
                  <a:cubicBezTo>
                    <a:pt x="-289" y="16732"/>
                    <a:pt x="-289" y="18862"/>
                    <a:pt x="1640" y="20079"/>
                  </a:cubicBezTo>
                  <a:cubicBezTo>
                    <a:pt x="3568" y="21296"/>
                    <a:pt x="7425" y="21600"/>
                    <a:pt x="11282" y="20383"/>
                  </a:cubicBezTo>
                  <a:cubicBezTo>
                    <a:pt x="15140" y="19166"/>
                    <a:pt x="18997" y="16428"/>
                    <a:pt x="20154" y="13234"/>
                  </a:cubicBezTo>
                  <a:cubicBezTo>
                    <a:pt x="21311" y="10039"/>
                    <a:pt x="19768" y="6389"/>
                    <a:pt x="17068" y="4259"/>
                  </a:cubicBezTo>
                  <a:cubicBezTo>
                    <a:pt x="14368" y="2130"/>
                    <a:pt x="10511" y="1521"/>
                    <a:pt x="6654" y="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1689352" y="0"/>
              <a:ext cx="124876" cy="459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467" fill="norm" stroke="1" extrusionOk="0">
                  <a:moveTo>
                    <a:pt x="12037" y="1193"/>
                  </a:moveTo>
                  <a:cubicBezTo>
                    <a:pt x="12469" y="597"/>
                    <a:pt x="12901" y="0"/>
                    <a:pt x="12469" y="0"/>
                  </a:cubicBezTo>
                  <a:cubicBezTo>
                    <a:pt x="12037" y="0"/>
                    <a:pt x="10741" y="597"/>
                    <a:pt x="8581" y="2864"/>
                  </a:cubicBezTo>
                  <a:cubicBezTo>
                    <a:pt x="6421" y="5131"/>
                    <a:pt x="3397" y="9070"/>
                    <a:pt x="1669" y="11993"/>
                  </a:cubicBezTo>
                  <a:cubicBezTo>
                    <a:pt x="-59" y="14917"/>
                    <a:pt x="-491" y="16827"/>
                    <a:pt x="589" y="18259"/>
                  </a:cubicBezTo>
                  <a:cubicBezTo>
                    <a:pt x="1669" y="19691"/>
                    <a:pt x="4261" y="20645"/>
                    <a:pt x="6637" y="21123"/>
                  </a:cubicBezTo>
                  <a:cubicBezTo>
                    <a:pt x="9013" y="21600"/>
                    <a:pt x="11173" y="21600"/>
                    <a:pt x="13549" y="21003"/>
                  </a:cubicBezTo>
                  <a:cubicBezTo>
                    <a:pt x="15925" y="20407"/>
                    <a:pt x="18517" y="19213"/>
                    <a:pt x="21109" y="18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1670917" y="255561"/>
              <a:ext cx="135644" cy="2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0879" fill="norm" stroke="1" extrusionOk="0">
                  <a:moveTo>
                    <a:pt x="6831" y="17673"/>
                  </a:moveTo>
                  <a:cubicBezTo>
                    <a:pt x="3231" y="19636"/>
                    <a:pt x="-369" y="21600"/>
                    <a:pt x="31" y="20618"/>
                  </a:cubicBezTo>
                  <a:cubicBezTo>
                    <a:pt x="431" y="19636"/>
                    <a:pt x="4831" y="15709"/>
                    <a:pt x="9031" y="11782"/>
                  </a:cubicBezTo>
                  <a:cubicBezTo>
                    <a:pt x="13231" y="7855"/>
                    <a:pt x="17231" y="3927"/>
                    <a:pt x="212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1921562" y="263228"/>
              <a:ext cx="3833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1936896" y="454899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338" name="Drawing"/>
          <p:cNvGrpSpPr/>
          <p:nvPr/>
        </p:nvGrpSpPr>
        <p:grpSpPr>
          <a:xfrm>
            <a:off x="3787436" y="51933"/>
            <a:ext cx="6441211" cy="5789002"/>
            <a:chOff x="-31749" y="-31749"/>
            <a:chExt cx="6441210" cy="5789000"/>
          </a:xfrm>
        </p:grpSpPr>
        <p:sp>
          <p:nvSpPr>
            <p:cNvPr id="1213" name="Line"/>
            <p:cNvSpPr/>
            <p:nvPr/>
          </p:nvSpPr>
          <p:spPr>
            <a:xfrm>
              <a:off x="1266483" y="907893"/>
              <a:ext cx="296452" cy="2737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1" fill="norm" stroke="1" extrusionOk="0">
                  <a:moveTo>
                    <a:pt x="21600" y="282"/>
                  </a:moveTo>
                  <a:cubicBezTo>
                    <a:pt x="21041" y="141"/>
                    <a:pt x="20483" y="0"/>
                    <a:pt x="20017" y="0"/>
                  </a:cubicBezTo>
                  <a:cubicBezTo>
                    <a:pt x="19552" y="0"/>
                    <a:pt x="19179" y="141"/>
                    <a:pt x="18341" y="514"/>
                  </a:cubicBezTo>
                  <a:cubicBezTo>
                    <a:pt x="17503" y="887"/>
                    <a:pt x="16200" y="1491"/>
                    <a:pt x="14897" y="2186"/>
                  </a:cubicBezTo>
                  <a:cubicBezTo>
                    <a:pt x="13593" y="2881"/>
                    <a:pt x="12290" y="3667"/>
                    <a:pt x="11172" y="4372"/>
                  </a:cubicBezTo>
                  <a:cubicBezTo>
                    <a:pt x="10055" y="5078"/>
                    <a:pt x="9124" y="5702"/>
                    <a:pt x="8379" y="6377"/>
                  </a:cubicBezTo>
                  <a:cubicBezTo>
                    <a:pt x="7634" y="7052"/>
                    <a:pt x="7076" y="7778"/>
                    <a:pt x="6517" y="8493"/>
                  </a:cubicBezTo>
                  <a:cubicBezTo>
                    <a:pt x="5959" y="9208"/>
                    <a:pt x="5400" y="9913"/>
                    <a:pt x="4655" y="10659"/>
                  </a:cubicBezTo>
                  <a:cubicBezTo>
                    <a:pt x="3910" y="11404"/>
                    <a:pt x="2979" y="12190"/>
                    <a:pt x="2234" y="12855"/>
                  </a:cubicBezTo>
                  <a:cubicBezTo>
                    <a:pt x="1490" y="13520"/>
                    <a:pt x="931" y="14064"/>
                    <a:pt x="559" y="14729"/>
                  </a:cubicBezTo>
                  <a:cubicBezTo>
                    <a:pt x="186" y="15394"/>
                    <a:pt x="0" y="16180"/>
                    <a:pt x="0" y="16925"/>
                  </a:cubicBezTo>
                  <a:cubicBezTo>
                    <a:pt x="0" y="17671"/>
                    <a:pt x="186" y="18376"/>
                    <a:pt x="838" y="19041"/>
                  </a:cubicBezTo>
                  <a:cubicBezTo>
                    <a:pt x="1490" y="19706"/>
                    <a:pt x="2607" y="20331"/>
                    <a:pt x="3352" y="20693"/>
                  </a:cubicBezTo>
                  <a:cubicBezTo>
                    <a:pt x="4097" y="21056"/>
                    <a:pt x="4469" y="21157"/>
                    <a:pt x="4748" y="21268"/>
                  </a:cubicBezTo>
                  <a:cubicBezTo>
                    <a:pt x="5028" y="21378"/>
                    <a:pt x="5214" y="21499"/>
                    <a:pt x="5028" y="21550"/>
                  </a:cubicBezTo>
                  <a:cubicBezTo>
                    <a:pt x="4841" y="21600"/>
                    <a:pt x="4283" y="21580"/>
                    <a:pt x="3724" y="21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1081150" y="3274391"/>
              <a:ext cx="2521164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600" fill="norm" stroke="1" extrusionOk="0">
                  <a:moveTo>
                    <a:pt x="646" y="21600"/>
                  </a:moveTo>
                  <a:cubicBezTo>
                    <a:pt x="558" y="20829"/>
                    <a:pt x="470" y="20057"/>
                    <a:pt x="328" y="19414"/>
                  </a:cubicBezTo>
                  <a:cubicBezTo>
                    <a:pt x="186" y="18771"/>
                    <a:pt x="-11" y="18257"/>
                    <a:pt x="0" y="18000"/>
                  </a:cubicBezTo>
                  <a:cubicBezTo>
                    <a:pt x="11" y="17743"/>
                    <a:pt x="230" y="17743"/>
                    <a:pt x="700" y="17486"/>
                  </a:cubicBezTo>
                  <a:cubicBezTo>
                    <a:pt x="1171" y="17229"/>
                    <a:pt x="1893" y="16714"/>
                    <a:pt x="2714" y="15814"/>
                  </a:cubicBezTo>
                  <a:cubicBezTo>
                    <a:pt x="3534" y="14914"/>
                    <a:pt x="4453" y="13629"/>
                    <a:pt x="5384" y="12471"/>
                  </a:cubicBezTo>
                  <a:cubicBezTo>
                    <a:pt x="6314" y="11314"/>
                    <a:pt x="7255" y="10286"/>
                    <a:pt x="8130" y="9257"/>
                  </a:cubicBezTo>
                  <a:cubicBezTo>
                    <a:pt x="9005" y="8229"/>
                    <a:pt x="9815" y="7200"/>
                    <a:pt x="10636" y="6300"/>
                  </a:cubicBezTo>
                  <a:cubicBezTo>
                    <a:pt x="11456" y="5400"/>
                    <a:pt x="12288" y="4629"/>
                    <a:pt x="13076" y="3986"/>
                  </a:cubicBezTo>
                  <a:cubicBezTo>
                    <a:pt x="13864" y="3343"/>
                    <a:pt x="14608" y="2829"/>
                    <a:pt x="15407" y="2443"/>
                  </a:cubicBezTo>
                  <a:cubicBezTo>
                    <a:pt x="16205" y="2057"/>
                    <a:pt x="17059" y="1800"/>
                    <a:pt x="17891" y="1543"/>
                  </a:cubicBezTo>
                  <a:cubicBezTo>
                    <a:pt x="18722" y="1286"/>
                    <a:pt x="19532" y="1029"/>
                    <a:pt x="20145" y="771"/>
                  </a:cubicBezTo>
                  <a:cubicBezTo>
                    <a:pt x="20757" y="514"/>
                    <a:pt x="21173" y="257"/>
                    <a:pt x="215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596912" y="2875716"/>
              <a:ext cx="135107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600" fill="norm" stroke="1" extrusionOk="0">
                  <a:moveTo>
                    <a:pt x="1200" y="21600"/>
                  </a:moveTo>
                  <a:cubicBezTo>
                    <a:pt x="6000" y="21120"/>
                    <a:pt x="10800" y="20640"/>
                    <a:pt x="14400" y="20400"/>
                  </a:cubicBezTo>
                  <a:cubicBezTo>
                    <a:pt x="18000" y="20160"/>
                    <a:pt x="20400" y="20160"/>
                    <a:pt x="21000" y="19200"/>
                  </a:cubicBezTo>
                  <a:cubicBezTo>
                    <a:pt x="21600" y="18240"/>
                    <a:pt x="20400" y="16320"/>
                    <a:pt x="16600" y="12960"/>
                  </a:cubicBezTo>
                  <a:cubicBezTo>
                    <a:pt x="12800" y="9600"/>
                    <a:pt x="6400" y="48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369010" y="2300703"/>
              <a:ext cx="304572" cy="501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507" fill="norm" stroke="1" extrusionOk="0">
                  <a:moveTo>
                    <a:pt x="19292" y="17105"/>
                  </a:moveTo>
                  <a:cubicBezTo>
                    <a:pt x="18392" y="17214"/>
                    <a:pt x="17492" y="17324"/>
                    <a:pt x="16862" y="17653"/>
                  </a:cubicBezTo>
                  <a:cubicBezTo>
                    <a:pt x="16232" y="17982"/>
                    <a:pt x="15872" y="18530"/>
                    <a:pt x="15962" y="19078"/>
                  </a:cubicBezTo>
                  <a:cubicBezTo>
                    <a:pt x="16052" y="19626"/>
                    <a:pt x="16592" y="20175"/>
                    <a:pt x="17582" y="20668"/>
                  </a:cubicBezTo>
                  <a:cubicBezTo>
                    <a:pt x="18572" y="21161"/>
                    <a:pt x="20012" y="21600"/>
                    <a:pt x="20732" y="21490"/>
                  </a:cubicBezTo>
                  <a:cubicBezTo>
                    <a:pt x="21452" y="21381"/>
                    <a:pt x="21452" y="20723"/>
                    <a:pt x="21002" y="20065"/>
                  </a:cubicBezTo>
                  <a:cubicBezTo>
                    <a:pt x="20552" y="19407"/>
                    <a:pt x="19652" y="18749"/>
                    <a:pt x="19652" y="18420"/>
                  </a:cubicBezTo>
                  <a:cubicBezTo>
                    <a:pt x="19652" y="18091"/>
                    <a:pt x="20552" y="18091"/>
                    <a:pt x="21002" y="17817"/>
                  </a:cubicBezTo>
                  <a:cubicBezTo>
                    <a:pt x="21452" y="17543"/>
                    <a:pt x="21452" y="16995"/>
                    <a:pt x="20642" y="16282"/>
                  </a:cubicBezTo>
                  <a:cubicBezTo>
                    <a:pt x="19832" y="15570"/>
                    <a:pt x="18212" y="14692"/>
                    <a:pt x="14972" y="13377"/>
                  </a:cubicBezTo>
                  <a:cubicBezTo>
                    <a:pt x="11732" y="12061"/>
                    <a:pt x="6872" y="10307"/>
                    <a:pt x="3992" y="9375"/>
                  </a:cubicBezTo>
                  <a:cubicBezTo>
                    <a:pt x="1112" y="8443"/>
                    <a:pt x="212" y="8333"/>
                    <a:pt x="32" y="8497"/>
                  </a:cubicBezTo>
                  <a:cubicBezTo>
                    <a:pt x="-148" y="8662"/>
                    <a:pt x="392" y="9101"/>
                    <a:pt x="2732" y="9923"/>
                  </a:cubicBezTo>
                  <a:cubicBezTo>
                    <a:pt x="5072" y="10745"/>
                    <a:pt x="9212" y="11951"/>
                    <a:pt x="11732" y="12554"/>
                  </a:cubicBezTo>
                  <a:cubicBezTo>
                    <a:pt x="14252" y="13157"/>
                    <a:pt x="15152" y="13157"/>
                    <a:pt x="16052" y="13157"/>
                  </a:cubicBezTo>
                  <a:cubicBezTo>
                    <a:pt x="16952" y="13157"/>
                    <a:pt x="17852" y="13157"/>
                    <a:pt x="18302" y="12883"/>
                  </a:cubicBezTo>
                  <a:cubicBezTo>
                    <a:pt x="18752" y="12609"/>
                    <a:pt x="18752" y="12061"/>
                    <a:pt x="18392" y="11622"/>
                  </a:cubicBezTo>
                  <a:cubicBezTo>
                    <a:pt x="18032" y="11184"/>
                    <a:pt x="17312" y="10855"/>
                    <a:pt x="16592" y="10526"/>
                  </a:cubicBezTo>
                  <a:cubicBezTo>
                    <a:pt x="15872" y="10197"/>
                    <a:pt x="15152" y="9868"/>
                    <a:pt x="15512" y="9758"/>
                  </a:cubicBezTo>
                  <a:cubicBezTo>
                    <a:pt x="15872" y="9649"/>
                    <a:pt x="17312" y="9758"/>
                    <a:pt x="17942" y="9539"/>
                  </a:cubicBezTo>
                  <a:cubicBezTo>
                    <a:pt x="18572" y="9320"/>
                    <a:pt x="18392" y="8772"/>
                    <a:pt x="17942" y="8333"/>
                  </a:cubicBezTo>
                  <a:cubicBezTo>
                    <a:pt x="17492" y="7894"/>
                    <a:pt x="16772" y="7565"/>
                    <a:pt x="15962" y="7237"/>
                  </a:cubicBezTo>
                  <a:cubicBezTo>
                    <a:pt x="15152" y="6908"/>
                    <a:pt x="14252" y="6579"/>
                    <a:pt x="14252" y="6414"/>
                  </a:cubicBezTo>
                  <a:cubicBezTo>
                    <a:pt x="14252" y="6250"/>
                    <a:pt x="15152" y="6250"/>
                    <a:pt x="15872" y="6030"/>
                  </a:cubicBezTo>
                  <a:cubicBezTo>
                    <a:pt x="16592" y="5811"/>
                    <a:pt x="17132" y="5373"/>
                    <a:pt x="17402" y="4879"/>
                  </a:cubicBezTo>
                  <a:cubicBezTo>
                    <a:pt x="17672" y="4386"/>
                    <a:pt x="17672" y="3838"/>
                    <a:pt x="17312" y="3235"/>
                  </a:cubicBezTo>
                  <a:cubicBezTo>
                    <a:pt x="16952" y="2631"/>
                    <a:pt x="16232" y="1974"/>
                    <a:pt x="15422" y="1535"/>
                  </a:cubicBezTo>
                  <a:cubicBezTo>
                    <a:pt x="14612" y="1096"/>
                    <a:pt x="13712" y="877"/>
                    <a:pt x="13442" y="1096"/>
                  </a:cubicBezTo>
                  <a:cubicBezTo>
                    <a:pt x="13172" y="1316"/>
                    <a:pt x="13532" y="1974"/>
                    <a:pt x="14072" y="2467"/>
                  </a:cubicBezTo>
                  <a:cubicBezTo>
                    <a:pt x="14612" y="2960"/>
                    <a:pt x="15332" y="3289"/>
                    <a:pt x="16232" y="3563"/>
                  </a:cubicBezTo>
                  <a:cubicBezTo>
                    <a:pt x="17132" y="3838"/>
                    <a:pt x="18212" y="4057"/>
                    <a:pt x="19112" y="3454"/>
                  </a:cubicBezTo>
                  <a:cubicBezTo>
                    <a:pt x="20012" y="2851"/>
                    <a:pt x="20732" y="1425"/>
                    <a:pt x="214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475792" y="1635963"/>
              <a:ext cx="456408" cy="43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03" fill="norm" stroke="1" extrusionOk="0">
                  <a:moveTo>
                    <a:pt x="10007" y="14666"/>
                  </a:moveTo>
                  <a:cubicBezTo>
                    <a:pt x="9527" y="15045"/>
                    <a:pt x="9047" y="15424"/>
                    <a:pt x="8747" y="16372"/>
                  </a:cubicBezTo>
                  <a:cubicBezTo>
                    <a:pt x="8447" y="17319"/>
                    <a:pt x="8327" y="18835"/>
                    <a:pt x="8627" y="19845"/>
                  </a:cubicBezTo>
                  <a:cubicBezTo>
                    <a:pt x="8927" y="20856"/>
                    <a:pt x="9647" y="21361"/>
                    <a:pt x="10067" y="21298"/>
                  </a:cubicBezTo>
                  <a:cubicBezTo>
                    <a:pt x="10487" y="21235"/>
                    <a:pt x="10607" y="20603"/>
                    <a:pt x="10667" y="19908"/>
                  </a:cubicBezTo>
                  <a:cubicBezTo>
                    <a:pt x="10727" y="19214"/>
                    <a:pt x="10727" y="18456"/>
                    <a:pt x="10067" y="17319"/>
                  </a:cubicBezTo>
                  <a:cubicBezTo>
                    <a:pt x="9407" y="16182"/>
                    <a:pt x="8087" y="14666"/>
                    <a:pt x="6647" y="13150"/>
                  </a:cubicBezTo>
                  <a:cubicBezTo>
                    <a:pt x="5207" y="11635"/>
                    <a:pt x="3647" y="10119"/>
                    <a:pt x="2507" y="8414"/>
                  </a:cubicBezTo>
                  <a:cubicBezTo>
                    <a:pt x="1367" y="6708"/>
                    <a:pt x="647" y="4814"/>
                    <a:pt x="287" y="3235"/>
                  </a:cubicBezTo>
                  <a:cubicBezTo>
                    <a:pt x="-73" y="1656"/>
                    <a:pt x="-73" y="393"/>
                    <a:pt x="167" y="77"/>
                  </a:cubicBezTo>
                  <a:cubicBezTo>
                    <a:pt x="407" y="-239"/>
                    <a:pt x="887" y="393"/>
                    <a:pt x="2447" y="2414"/>
                  </a:cubicBezTo>
                  <a:cubicBezTo>
                    <a:pt x="4007" y="4435"/>
                    <a:pt x="6647" y="7845"/>
                    <a:pt x="9467" y="10435"/>
                  </a:cubicBezTo>
                  <a:cubicBezTo>
                    <a:pt x="12287" y="13024"/>
                    <a:pt x="15287" y="14793"/>
                    <a:pt x="17087" y="15677"/>
                  </a:cubicBezTo>
                  <a:cubicBezTo>
                    <a:pt x="18887" y="16561"/>
                    <a:pt x="19487" y="16561"/>
                    <a:pt x="20027" y="16372"/>
                  </a:cubicBezTo>
                  <a:cubicBezTo>
                    <a:pt x="20567" y="16182"/>
                    <a:pt x="21047" y="15803"/>
                    <a:pt x="21287" y="15235"/>
                  </a:cubicBezTo>
                  <a:cubicBezTo>
                    <a:pt x="21527" y="14666"/>
                    <a:pt x="21527" y="13908"/>
                    <a:pt x="20807" y="12835"/>
                  </a:cubicBezTo>
                  <a:cubicBezTo>
                    <a:pt x="20087" y="11761"/>
                    <a:pt x="18647" y="10372"/>
                    <a:pt x="17507" y="9614"/>
                  </a:cubicBezTo>
                  <a:cubicBezTo>
                    <a:pt x="16367" y="8856"/>
                    <a:pt x="15527" y="8729"/>
                    <a:pt x="15107" y="8287"/>
                  </a:cubicBezTo>
                  <a:cubicBezTo>
                    <a:pt x="14687" y="7845"/>
                    <a:pt x="14687" y="7087"/>
                    <a:pt x="14747" y="6329"/>
                  </a:cubicBezTo>
                  <a:cubicBezTo>
                    <a:pt x="14807" y="5572"/>
                    <a:pt x="14927" y="4814"/>
                    <a:pt x="15047" y="40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642061" y="947400"/>
              <a:ext cx="346541" cy="61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465" fill="norm" stroke="1" extrusionOk="0">
                  <a:moveTo>
                    <a:pt x="15078" y="15936"/>
                  </a:moveTo>
                  <a:cubicBezTo>
                    <a:pt x="13669" y="16382"/>
                    <a:pt x="12261" y="16828"/>
                    <a:pt x="11400" y="17542"/>
                  </a:cubicBezTo>
                  <a:cubicBezTo>
                    <a:pt x="10539" y="18257"/>
                    <a:pt x="10226" y="19238"/>
                    <a:pt x="10461" y="19952"/>
                  </a:cubicBezTo>
                  <a:cubicBezTo>
                    <a:pt x="10696" y="20666"/>
                    <a:pt x="11478" y="21113"/>
                    <a:pt x="12339" y="21336"/>
                  </a:cubicBezTo>
                  <a:cubicBezTo>
                    <a:pt x="13200" y="21559"/>
                    <a:pt x="14139" y="21559"/>
                    <a:pt x="14609" y="20800"/>
                  </a:cubicBezTo>
                  <a:cubicBezTo>
                    <a:pt x="15078" y="20042"/>
                    <a:pt x="15078" y="18524"/>
                    <a:pt x="13513" y="16918"/>
                  </a:cubicBezTo>
                  <a:cubicBezTo>
                    <a:pt x="11948" y="15311"/>
                    <a:pt x="8817" y="13615"/>
                    <a:pt x="6861" y="12589"/>
                  </a:cubicBezTo>
                  <a:cubicBezTo>
                    <a:pt x="4904" y="11562"/>
                    <a:pt x="4122" y="11205"/>
                    <a:pt x="3104" y="10893"/>
                  </a:cubicBezTo>
                  <a:cubicBezTo>
                    <a:pt x="2087" y="10580"/>
                    <a:pt x="835" y="10313"/>
                    <a:pt x="287" y="10402"/>
                  </a:cubicBezTo>
                  <a:cubicBezTo>
                    <a:pt x="-261" y="10491"/>
                    <a:pt x="-104" y="10938"/>
                    <a:pt x="1461" y="11830"/>
                  </a:cubicBezTo>
                  <a:cubicBezTo>
                    <a:pt x="3026" y="12723"/>
                    <a:pt x="6000" y="14061"/>
                    <a:pt x="8739" y="14820"/>
                  </a:cubicBezTo>
                  <a:cubicBezTo>
                    <a:pt x="11478" y="15579"/>
                    <a:pt x="13982" y="15757"/>
                    <a:pt x="15548" y="15713"/>
                  </a:cubicBezTo>
                  <a:cubicBezTo>
                    <a:pt x="17113" y="15668"/>
                    <a:pt x="17739" y="15400"/>
                    <a:pt x="18052" y="14909"/>
                  </a:cubicBezTo>
                  <a:cubicBezTo>
                    <a:pt x="18365" y="14419"/>
                    <a:pt x="18365" y="13704"/>
                    <a:pt x="17974" y="13124"/>
                  </a:cubicBezTo>
                  <a:cubicBezTo>
                    <a:pt x="17582" y="12544"/>
                    <a:pt x="16800" y="12098"/>
                    <a:pt x="16017" y="11830"/>
                  </a:cubicBezTo>
                  <a:cubicBezTo>
                    <a:pt x="15235" y="11562"/>
                    <a:pt x="14452" y="11473"/>
                    <a:pt x="14061" y="11696"/>
                  </a:cubicBezTo>
                  <a:cubicBezTo>
                    <a:pt x="13669" y="11919"/>
                    <a:pt x="13669" y="12455"/>
                    <a:pt x="14061" y="12678"/>
                  </a:cubicBezTo>
                  <a:cubicBezTo>
                    <a:pt x="14452" y="12901"/>
                    <a:pt x="15235" y="12812"/>
                    <a:pt x="15861" y="12589"/>
                  </a:cubicBezTo>
                  <a:cubicBezTo>
                    <a:pt x="16487" y="12366"/>
                    <a:pt x="16956" y="12009"/>
                    <a:pt x="17661" y="11785"/>
                  </a:cubicBezTo>
                  <a:cubicBezTo>
                    <a:pt x="18365" y="11562"/>
                    <a:pt x="19304" y="11473"/>
                    <a:pt x="19696" y="11161"/>
                  </a:cubicBezTo>
                  <a:cubicBezTo>
                    <a:pt x="20087" y="10848"/>
                    <a:pt x="19930" y="10313"/>
                    <a:pt x="18913" y="9420"/>
                  </a:cubicBezTo>
                  <a:cubicBezTo>
                    <a:pt x="17896" y="8528"/>
                    <a:pt x="16017" y="7278"/>
                    <a:pt x="13513" y="5761"/>
                  </a:cubicBezTo>
                  <a:cubicBezTo>
                    <a:pt x="11009" y="4243"/>
                    <a:pt x="7878" y="2458"/>
                    <a:pt x="6078" y="1387"/>
                  </a:cubicBezTo>
                  <a:cubicBezTo>
                    <a:pt x="4278" y="316"/>
                    <a:pt x="3809" y="-41"/>
                    <a:pt x="3652" y="4"/>
                  </a:cubicBezTo>
                  <a:cubicBezTo>
                    <a:pt x="3496" y="48"/>
                    <a:pt x="3652" y="495"/>
                    <a:pt x="5217" y="1566"/>
                  </a:cubicBezTo>
                  <a:cubicBezTo>
                    <a:pt x="6782" y="2637"/>
                    <a:pt x="9756" y="4333"/>
                    <a:pt x="12417" y="5314"/>
                  </a:cubicBezTo>
                  <a:cubicBezTo>
                    <a:pt x="15078" y="6296"/>
                    <a:pt x="17426" y="6564"/>
                    <a:pt x="18913" y="6564"/>
                  </a:cubicBezTo>
                  <a:cubicBezTo>
                    <a:pt x="20400" y="6564"/>
                    <a:pt x="21026" y="6296"/>
                    <a:pt x="21182" y="5493"/>
                  </a:cubicBezTo>
                  <a:cubicBezTo>
                    <a:pt x="21339" y="4690"/>
                    <a:pt x="21026" y="3351"/>
                    <a:pt x="20713" y="2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797904" y="951339"/>
              <a:ext cx="82682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600" fill="norm" stroke="1" extrusionOk="0">
                  <a:moveTo>
                    <a:pt x="5467" y="17486"/>
                  </a:moveTo>
                  <a:cubicBezTo>
                    <a:pt x="3503" y="19543"/>
                    <a:pt x="1540" y="21600"/>
                    <a:pt x="558" y="21600"/>
                  </a:cubicBezTo>
                  <a:cubicBezTo>
                    <a:pt x="-424" y="21600"/>
                    <a:pt x="-424" y="19543"/>
                    <a:pt x="3176" y="15600"/>
                  </a:cubicBezTo>
                  <a:cubicBezTo>
                    <a:pt x="6776" y="11657"/>
                    <a:pt x="13976" y="5829"/>
                    <a:pt x="211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923547" y="874670"/>
              <a:ext cx="102709" cy="11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102" fill="norm" stroke="1" extrusionOk="0">
                  <a:moveTo>
                    <a:pt x="5368" y="0"/>
                  </a:moveTo>
                  <a:cubicBezTo>
                    <a:pt x="3261" y="4050"/>
                    <a:pt x="1153" y="8100"/>
                    <a:pt x="363" y="11250"/>
                  </a:cubicBezTo>
                  <a:cubicBezTo>
                    <a:pt x="-427" y="14400"/>
                    <a:pt x="100" y="16650"/>
                    <a:pt x="1680" y="18450"/>
                  </a:cubicBezTo>
                  <a:cubicBezTo>
                    <a:pt x="3261" y="20250"/>
                    <a:pt x="5895" y="21600"/>
                    <a:pt x="7212" y="20925"/>
                  </a:cubicBezTo>
                  <a:cubicBezTo>
                    <a:pt x="8529" y="20250"/>
                    <a:pt x="8529" y="17550"/>
                    <a:pt x="8529" y="15075"/>
                  </a:cubicBezTo>
                  <a:cubicBezTo>
                    <a:pt x="8529" y="12600"/>
                    <a:pt x="8529" y="10350"/>
                    <a:pt x="10636" y="8100"/>
                  </a:cubicBezTo>
                  <a:cubicBezTo>
                    <a:pt x="12744" y="5850"/>
                    <a:pt x="16958" y="3600"/>
                    <a:pt x="21173" y="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1020012" y="475995"/>
              <a:ext cx="36912" cy="258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430" fill="norm" stroke="1" extrusionOk="0">
                  <a:moveTo>
                    <a:pt x="16478" y="20329"/>
                  </a:moveTo>
                  <a:cubicBezTo>
                    <a:pt x="10718" y="20965"/>
                    <a:pt x="4958" y="21600"/>
                    <a:pt x="2078" y="21388"/>
                  </a:cubicBezTo>
                  <a:cubicBezTo>
                    <a:pt x="-802" y="21176"/>
                    <a:pt x="-802" y="20118"/>
                    <a:pt x="2798" y="16412"/>
                  </a:cubicBezTo>
                  <a:cubicBezTo>
                    <a:pt x="6398" y="12706"/>
                    <a:pt x="13598" y="6353"/>
                    <a:pt x="2079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993302" y="361686"/>
              <a:ext cx="155624" cy="144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0768" fill="norm" stroke="1" extrusionOk="0">
                  <a:moveTo>
                    <a:pt x="312" y="15276"/>
                  </a:moveTo>
                  <a:cubicBezTo>
                    <a:pt x="-37" y="13446"/>
                    <a:pt x="-385" y="11615"/>
                    <a:pt x="1009" y="9053"/>
                  </a:cubicBezTo>
                  <a:cubicBezTo>
                    <a:pt x="2402" y="6490"/>
                    <a:pt x="5538" y="3195"/>
                    <a:pt x="8151" y="1365"/>
                  </a:cubicBezTo>
                  <a:cubicBezTo>
                    <a:pt x="10763" y="-466"/>
                    <a:pt x="12854" y="-832"/>
                    <a:pt x="14944" y="2646"/>
                  </a:cubicBezTo>
                  <a:cubicBezTo>
                    <a:pt x="17034" y="6124"/>
                    <a:pt x="19125" y="13446"/>
                    <a:pt x="21215" y="20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2329618" y="1281013"/>
              <a:ext cx="15335" cy="1164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fill="norm" stroke="1" extrusionOk="0">
                  <a:moveTo>
                    <a:pt x="10800" y="0"/>
                  </a:moveTo>
                  <a:cubicBezTo>
                    <a:pt x="7200" y="1560"/>
                    <a:pt x="3600" y="3119"/>
                    <a:pt x="1800" y="4892"/>
                  </a:cubicBezTo>
                  <a:cubicBezTo>
                    <a:pt x="0" y="6664"/>
                    <a:pt x="0" y="8649"/>
                    <a:pt x="0" y="10469"/>
                  </a:cubicBezTo>
                  <a:cubicBezTo>
                    <a:pt x="0" y="12289"/>
                    <a:pt x="0" y="13943"/>
                    <a:pt x="3600" y="15385"/>
                  </a:cubicBezTo>
                  <a:cubicBezTo>
                    <a:pt x="7200" y="16826"/>
                    <a:pt x="14400" y="18055"/>
                    <a:pt x="18000" y="18906"/>
                  </a:cubicBezTo>
                  <a:cubicBezTo>
                    <a:pt x="21600" y="19757"/>
                    <a:pt x="21600" y="20229"/>
                    <a:pt x="21600" y="20655"/>
                  </a:cubicBezTo>
                  <a:cubicBezTo>
                    <a:pt x="21600" y="21080"/>
                    <a:pt x="21600" y="21458"/>
                    <a:pt x="19800" y="21529"/>
                  </a:cubicBezTo>
                  <a:cubicBezTo>
                    <a:pt x="18000" y="21600"/>
                    <a:pt x="14400" y="21364"/>
                    <a:pt x="10800" y="21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2291284" y="1235971"/>
              <a:ext cx="559680" cy="11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2" fill="norm" stroke="1" extrusionOk="0">
                  <a:moveTo>
                    <a:pt x="0" y="1432"/>
                  </a:moveTo>
                  <a:cubicBezTo>
                    <a:pt x="3551" y="1045"/>
                    <a:pt x="7101" y="659"/>
                    <a:pt x="10011" y="417"/>
                  </a:cubicBezTo>
                  <a:cubicBezTo>
                    <a:pt x="12921" y="175"/>
                    <a:pt x="15189" y="79"/>
                    <a:pt x="16718" y="30"/>
                  </a:cubicBezTo>
                  <a:cubicBezTo>
                    <a:pt x="18247" y="-18"/>
                    <a:pt x="19036" y="-18"/>
                    <a:pt x="19479" y="103"/>
                  </a:cubicBezTo>
                  <a:cubicBezTo>
                    <a:pt x="19923" y="224"/>
                    <a:pt x="20022" y="465"/>
                    <a:pt x="20121" y="1214"/>
                  </a:cubicBezTo>
                  <a:cubicBezTo>
                    <a:pt x="20219" y="1963"/>
                    <a:pt x="20318" y="3220"/>
                    <a:pt x="20416" y="4621"/>
                  </a:cubicBezTo>
                  <a:cubicBezTo>
                    <a:pt x="20515" y="6022"/>
                    <a:pt x="20614" y="7569"/>
                    <a:pt x="20712" y="9163"/>
                  </a:cubicBezTo>
                  <a:cubicBezTo>
                    <a:pt x="20811" y="10758"/>
                    <a:pt x="20910" y="12401"/>
                    <a:pt x="21008" y="13899"/>
                  </a:cubicBezTo>
                  <a:cubicBezTo>
                    <a:pt x="21107" y="15397"/>
                    <a:pt x="21205" y="16750"/>
                    <a:pt x="21304" y="18006"/>
                  </a:cubicBezTo>
                  <a:cubicBezTo>
                    <a:pt x="21403" y="19263"/>
                    <a:pt x="21501" y="20422"/>
                    <a:pt x="21600" y="21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2352618" y="2362037"/>
              <a:ext cx="513680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87" y="18720"/>
                    <a:pt x="5373" y="15840"/>
                    <a:pt x="8060" y="12600"/>
                  </a:cubicBezTo>
                  <a:cubicBezTo>
                    <a:pt x="10746" y="9360"/>
                    <a:pt x="13433" y="5760"/>
                    <a:pt x="15690" y="3600"/>
                  </a:cubicBezTo>
                  <a:cubicBezTo>
                    <a:pt x="17946" y="1440"/>
                    <a:pt x="19773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2551956" y="775002"/>
              <a:ext cx="106899" cy="197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fill="norm" stroke="1" extrusionOk="0">
                  <a:moveTo>
                    <a:pt x="0" y="0"/>
                  </a:moveTo>
                  <a:cubicBezTo>
                    <a:pt x="1543" y="700"/>
                    <a:pt x="3086" y="1401"/>
                    <a:pt x="4114" y="1975"/>
                  </a:cubicBezTo>
                  <a:cubicBezTo>
                    <a:pt x="5143" y="2549"/>
                    <a:pt x="5657" y="2998"/>
                    <a:pt x="6429" y="3446"/>
                  </a:cubicBezTo>
                  <a:cubicBezTo>
                    <a:pt x="7200" y="3894"/>
                    <a:pt x="8229" y="4342"/>
                    <a:pt x="9257" y="4847"/>
                  </a:cubicBezTo>
                  <a:cubicBezTo>
                    <a:pt x="10286" y="5351"/>
                    <a:pt x="11314" y="5911"/>
                    <a:pt x="12857" y="6528"/>
                  </a:cubicBezTo>
                  <a:cubicBezTo>
                    <a:pt x="14400" y="7144"/>
                    <a:pt x="16457" y="7816"/>
                    <a:pt x="18000" y="8475"/>
                  </a:cubicBezTo>
                  <a:cubicBezTo>
                    <a:pt x="19543" y="9133"/>
                    <a:pt x="20571" y="9777"/>
                    <a:pt x="21086" y="10506"/>
                  </a:cubicBezTo>
                  <a:cubicBezTo>
                    <a:pt x="21600" y="11234"/>
                    <a:pt x="21600" y="12047"/>
                    <a:pt x="21343" y="12817"/>
                  </a:cubicBezTo>
                  <a:cubicBezTo>
                    <a:pt x="21086" y="13588"/>
                    <a:pt x="20571" y="14316"/>
                    <a:pt x="20057" y="15114"/>
                  </a:cubicBezTo>
                  <a:cubicBezTo>
                    <a:pt x="19543" y="15913"/>
                    <a:pt x="19029" y="16781"/>
                    <a:pt x="18771" y="17678"/>
                  </a:cubicBezTo>
                  <a:cubicBezTo>
                    <a:pt x="18514" y="18574"/>
                    <a:pt x="18514" y="19499"/>
                    <a:pt x="17743" y="20157"/>
                  </a:cubicBezTo>
                  <a:cubicBezTo>
                    <a:pt x="16971" y="20816"/>
                    <a:pt x="15429" y="21208"/>
                    <a:pt x="138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2490622" y="2722379"/>
              <a:ext cx="32967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19" y="17100"/>
                    <a:pt x="8037" y="12600"/>
                    <a:pt x="11637" y="9000"/>
                  </a:cubicBezTo>
                  <a:cubicBezTo>
                    <a:pt x="15237" y="5400"/>
                    <a:pt x="18419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2383286" y="759668"/>
              <a:ext cx="28367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03" y="18900"/>
                    <a:pt x="7005" y="16200"/>
                    <a:pt x="10605" y="12600"/>
                  </a:cubicBezTo>
                  <a:cubicBezTo>
                    <a:pt x="14205" y="9000"/>
                    <a:pt x="17903" y="4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2352618" y="422327"/>
              <a:ext cx="153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>
              <a:off x="2390953" y="376326"/>
              <a:ext cx="84336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2250"/>
                    <a:pt x="9818" y="4500"/>
                    <a:pt x="6218" y="8100"/>
                  </a:cubicBezTo>
                  <a:cubicBezTo>
                    <a:pt x="2618" y="11700"/>
                    <a:pt x="1309" y="166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2321951" y="192322"/>
              <a:ext cx="130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2329618" y="146321"/>
              <a:ext cx="6133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2567290" y="2967718"/>
              <a:ext cx="8433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2597957" y="2921717"/>
              <a:ext cx="6133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2521289" y="3213057"/>
              <a:ext cx="9200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2536623" y="3167055"/>
              <a:ext cx="92003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2314284" y="1833025"/>
              <a:ext cx="483012" cy="3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fill="norm" stroke="1" extrusionOk="0">
                  <a:moveTo>
                    <a:pt x="0" y="8100"/>
                  </a:moveTo>
                  <a:cubicBezTo>
                    <a:pt x="343" y="13500"/>
                    <a:pt x="686" y="18900"/>
                    <a:pt x="1143" y="20250"/>
                  </a:cubicBezTo>
                  <a:cubicBezTo>
                    <a:pt x="1600" y="21600"/>
                    <a:pt x="2171" y="18900"/>
                    <a:pt x="4171" y="15525"/>
                  </a:cubicBezTo>
                  <a:cubicBezTo>
                    <a:pt x="6171" y="12150"/>
                    <a:pt x="9600" y="8100"/>
                    <a:pt x="12743" y="5400"/>
                  </a:cubicBezTo>
                  <a:cubicBezTo>
                    <a:pt x="15886" y="2700"/>
                    <a:pt x="18743" y="13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238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51635" y="1657660"/>
              <a:ext cx="179610" cy="276219"/>
            </a:xfrm>
            <a:prstGeom prst="rect">
              <a:avLst/>
            </a:prstGeom>
            <a:effectLst/>
          </p:spPr>
        </p:pic>
        <p:pic>
          <p:nvPicPr>
            <p:cNvPr id="1240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849881" y="1617271"/>
              <a:ext cx="1083190" cy="285840"/>
            </a:xfrm>
            <a:prstGeom prst="rect">
              <a:avLst/>
            </a:prstGeom>
            <a:effectLst/>
          </p:spPr>
        </p:pic>
        <p:pic>
          <p:nvPicPr>
            <p:cNvPr id="1242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61241" y="1588597"/>
              <a:ext cx="270506" cy="283846"/>
            </a:xfrm>
            <a:prstGeom prst="rect">
              <a:avLst/>
            </a:prstGeom>
            <a:effectLst/>
          </p:spPr>
        </p:pic>
        <p:pic>
          <p:nvPicPr>
            <p:cNvPr id="1244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367914" y="1340955"/>
              <a:ext cx="375286" cy="570507"/>
            </a:xfrm>
            <a:prstGeom prst="rect">
              <a:avLst/>
            </a:prstGeom>
            <a:effectLst/>
          </p:spPr>
        </p:pic>
        <p:pic>
          <p:nvPicPr>
            <p:cNvPr id="1246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751257" y="1548270"/>
              <a:ext cx="117168" cy="216838"/>
            </a:xfrm>
            <a:prstGeom prst="rect">
              <a:avLst/>
            </a:prstGeom>
            <a:effectLst/>
          </p:spPr>
        </p:pic>
        <p:pic>
          <p:nvPicPr>
            <p:cNvPr id="1248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840600" y="1569983"/>
              <a:ext cx="415341" cy="235532"/>
            </a:xfrm>
            <a:prstGeom prst="rect">
              <a:avLst/>
            </a:prstGeom>
            <a:effectLst/>
          </p:spPr>
        </p:pic>
        <p:pic>
          <p:nvPicPr>
            <p:cNvPr id="1250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799981" y="1080593"/>
              <a:ext cx="151735" cy="195769"/>
            </a:xfrm>
            <a:prstGeom prst="rect">
              <a:avLst/>
            </a:prstGeom>
            <a:effectLst/>
          </p:spPr>
        </p:pic>
        <p:pic>
          <p:nvPicPr>
            <p:cNvPr id="1252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811546" y="919589"/>
              <a:ext cx="837852" cy="331840"/>
            </a:xfrm>
            <a:prstGeom prst="rect">
              <a:avLst/>
            </a:prstGeom>
            <a:effectLst/>
          </p:spPr>
        </p:pic>
        <p:pic>
          <p:nvPicPr>
            <p:cNvPr id="1254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828399" y="703400"/>
              <a:ext cx="307405" cy="449223"/>
            </a:xfrm>
            <a:prstGeom prst="rect">
              <a:avLst/>
            </a:prstGeom>
            <a:effectLst/>
          </p:spPr>
        </p:pic>
        <p:pic>
          <p:nvPicPr>
            <p:cNvPr id="1256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153243" y="896588"/>
              <a:ext cx="175309" cy="262839"/>
            </a:xfrm>
            <a:prstGeom prst="rect">
              <a:avLst/>
            </a:prstGeom>
            <a:effectLst/>
          </p:spPr>
        </p:pic>
        <p:pic>
          <p:nvPicPr>
            <p:cNvPr id="1258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834547" y="2360955"/>
              <a:ext cx="684515" cy="324173"/>
            </a:xfrm>
            <a:prstGeom prst="rect">
              <a:avLst/>
            </a:prstGeom>
            <a:effectLst/>
          </p:spPr>
        </p:pic>
        <p:pic>
          <p:nvPicPr>
            <p:cNvPr id="1260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826880" y="2303076"/>
              <a:ext cx="316506" cy="290050"/>
            </a:xfrm>
            <a:prstGeom prst="rect">
              <a:avLst/>
            </a:prstGeom>
            <a:effectLst/>
          </p:spPr>
        </p:pic>
        <p:pic>
          <p:nvPicPr>
            <p:cNvPr id="1262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611926" y="2397233"/>
              <a:ext cx="252143" cy="387564"/>
            </a:xfrm>
            <a:prstGeom prst="rect">
              <a:avLst/>
            </a:prstGeom>
            <a:effectLst/>
          </p:spPr>
        </p:pic>
        <p:pic>
          <p:nvPicPr>
            <p:cNvPr id="1264" name="Line Line" descr="Line Lin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923238" y="2675295"/>
              <a:ext cx="78835" cy="224505"/>
            </a:xfrm>
            <a:prstGeom prst="rect">
              <a:avLst/>
            </a:prstGeom>
            <a:effectLst/>
          </p:spPr>
        </p:pic>
        <p:pic>
          <p:nvPicPr>
            <p:cNvPr id="1266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729293" y="582248"/>
              <a:ext cx="176422" cy="270506"/>
            </a:xfrm>
            <a:prstGeom prst="rect">
              <a:avLst/>
            </a:prstGeom>
            <a:effectLst/>
          </p:spPr>
        </p:pic>
        <p:pic>
          <p:nvPicPr>
            <p:cNvPr id="1268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773212" y="413577"/>
              <a:ext cx="922187" cy="377842"/>
            </a:xfrm>
            <a:prstGeom prst="rect">
              <a:avLst/>
            </a:prstGeom>
            <a:effectLst/>
          </p:spPr>
        </p:pic>
        <p:pic>
          <p:nvPicPr>
            <p:cNvPr id="1270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3795777" y="208661"/>
              <a:ext cx="244630" cy="391087"/>
            </a:xfrm>
            <a:prstGeom prst="rect">
              <a:avLst/>
            </a:prstGeom>
            <a:effectLst/>
          </p:spPr>
        </p:pic>
        <p:pic>
          <p:nvPicPr>
            <p:cNvPr id="1272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4153243" y="356375"/>
              <a:ext cx="194495" cy="244849"/>
            </a:xfrm>
            <a:prstGeom prst="rect">
              <a:avLst/>
            </a:prstGeom>
            <a:effectLst/>
          </p:spPr>
        </p:pic>
        <p:pic>
          <p:nvPicPr>
            <p:cNvPr id="1274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429249" y="382910"/>
              <a:ext cx="193838" cy="101835"/>
            </a:xfrm>
            <a:prstGeom prst="rect">
              <a:avLst/>
            </a:prstGeom>
            <a:effectLst/>
          </p:spPr>
        </p:pic>
        <p:pic>
          <p:nvPicPr>
            <p:cNvPr id="1276" name="Line Line" descr="Line Lin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4490584" y="298575"/>
              <a:ext cx="101836" cy="278172"/>
            </a:xfrm>
            <a:prstGeom prst="rect">
              <a:avLst/>
            </a:prstGeom>
            <a:effectLst/>
          </p:spPr>
        </p:pic>
        <p:pic>
          <p:nvPicPr>
            <p:cNvPr id="1278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4733012" y="229573"/>
              <a:ext cx="235082" cy="262839"/>
            </a:xfrm>
            <a:prstGeom prst="rect">
              <a:avLst/>
            </a:prstGeom>
            <a:effectLst/>
          </p:spPr>
        </p:pic>
        <p:pic>
          <p:nvPicPr>
            <p:cNvPr id="1280" name="Line Line" descr="Line Lin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4957179" y="367576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282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5272602" y="206573"/>
              <a:ext cx="124835" cy="278172"/>
            </a:xfrm>
            <a:prstGeom prst="rect">
              <a:avLst/>
            </a:prstGeom>
            <a:effectLst/>
          </p:spPr>
        </p:pic>
        <p:pic>
          <p:nvPicPr>
            <p:cNvPr id="1284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5192589" y="158016"/>
              <a:ext cx="258516" cy="158059"/>
            </a:xfrm>
            <a:prstGeom prst="rect">
              <a:avLst/>
            </a:prstGeom>
            <a:effectLst/>
          </p:spPr>
        </p:pic>
        <p:pic>
          <p:nvPicPr>
            <p:cNvPr id="1286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5218934" y="382910"/>
              <a:ext cx="285839" cy="117169"/>
            </a:xfrm>
            <a:prstGeom prst="rect">
              <a:avLst/>
            </a:prstGeom>
            <a:effectLst/>
          </p:spPr>
        </p:pic>
        <p:pic>
          <p:nvPicPr>
            <p:cNvPr id="1288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5517940" y="188771"/>
              <a:ext cx="178066" cy="303641"/>
            </a:xfrm>
            <a:prstGeom prst="rect">
              <a:avLst/>
            </a:prstGeom>
            <a:effectLst/>
          </p:spPr>
        </p:pic>
        <p:pic>
          <p:nvPicPr>
            <p:cNvPr id="1290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5701945" y="171267"/>
              <a:ext cx="262839" cy="359479"/>
            </a:xfrm>
            <a:prstGeom prst="rect">
              <a:avLst/>
            </a:prstGeom>
            <a:effectLst/>
          </p:spPr>
        </p:pic>
        <p:pic>
          <p:nvPicPr>
            <p:cNvPr id="1292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2838032" y="2697171"/>
              <a:ext cx="228686" cy="225957"/>
            </a:xfrm>
            <a:prstGeom prst="rect">
              <a:avLst/>
            </a:prstGeom>
            <a:effectLst/>
          </p:spPr>
        </p:pic>
        <p:pic>
          <p:nvPicPr>
            <p:cNvPr id="1294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2880548" y="2774964"/>
              <a:ext cx="1144525" cy="377841"/>
            </a:xfrm>
            <a:prstGeom prst="rect">
              <a:avLst/>
            </a:prstGeom>
            <a:effectLst/>
          </p:spPr>
        </p:pic>
        <p:pic>
          <p:nvPicPr>
            <p:cNvPr id="1296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4139506" y="2965251"/>
              <a:ext cx="211685" cy="348558"/>
            </a:xfrm>
            <a:prstGeom prst="rect">
              <a:avLst/>
            </a:prstGeom>
            <a:effectLst/>
          </p:spPr>
        </p:pic>
        <p:pic>
          <p:nvPicPr>
            <p:cNvPr id="1298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4344914" y="3209023"/>
              <a:ext cx="105983" cy="173788"/>
            </a:xfrm>
            <a:prstGeom prst="rect">
              <a:avLst/>
            </a:prstGeom>
            <a:effectLst/>
          </p:spPr>
        </p:pic>
        <p:pic>
          <p:nvPicPr>
            <p:cNvPr id="1300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4559586" y="3127639"/>
              <a:ext cx="278172" cy="86501"/>
            </a:xfrm>
            <a:prstGeom prst="rect">
              <a:avLst/>
            </a:prstGeom>
            <a:effectLst/>
          </p:spPr>
        </p:pic>
        <p:pic>
          <p:nvPicPr>
            <p:cNvPr id="1302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4902125" y="2974302"/>
              <a:ext cx="234640" cy="270506"/>
            </a:xfrm>
            <a:prstGeom prst="rect">
              <a:avLst/>
            </a:prstGeom>
            <a:effectLst/>
          </p:spPr>
        </p:pic>
        <p:pic>
          <p:nvPicPr>
            <p:cNvPr id="1304" name="Line Line" descr="Line Lin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5171850" y="3127639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306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5483659" y="2928301"/>
              <a:ext cx="82449" cy="339507"/>
            </a:xfrm>
            <a:prstGeom prst="rect">
              <a:avLst/>
            </a:prstGeom>
            <a:effectLst/>
          </p:spPr>
        </p:pic>
        <p:pic>
          <p:nvPicPr>
            <p:cNvPr id="1308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5379937" y="2919162"/>
              <a:ext cx="278173" cy="110974"/>
            </a:xfrm>
            <a:prstGeom prst="rect">
              <a:avLst/>
            </a:prstGeom>
            <a:effectLst/>
          </p:spPr>
        </p:pic>
        <p:pic>
          <p:nvPicPr>
            <p:cNvPr id="1310" name="Line Line" descr="Line Lin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5418272" y="3204307"/>
              <a:ext cx="239838" cy="86502"/>
            </a:xfrm>
            <a:prstGeom prst="rect">
              <a:avLst/>
            </a:prstGeom>
            <a:effectLst/>
          </p:spPr>
        </p:pic>
        <p:pic>
          <p:nvPicPr>
            <p:cNvPr id="1312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5744092" y="2918559"/>
              <a:ext cx="274359" cy="349249"/>
            </a:xfrm>
            <a:prstGeom prst="rect">
              <a:avLst/>
            </a:prstGeom>
            <a:effectLst/>
          </p:spPr>
        </p:pic>
        <p:pic>
          <p:nvPicPr>
            <p:cNvPr id="1314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6116831" y="2881632"/>
              <a:ext cx="292630" cy="432177"/>
            </a:xfrm>
            <a:prstGeom prst="rect">
              <a:avLst/>
            </a:prstGeom>
            <a:effectLst/>
          </p:spPr>
        </p:pic>
        <p:pic>
          <p:nvPicPr>
            <p:cNvPr id="1316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2052562" y="-31750"/>
              <a:ext cx="706886" cy="708794"/>
            </a:xfrm>
            <a:prstGeom prst="rect">
              <a:avLst/>
            </a:prstGeom>
            <a:effectLst/>
          </p:spPr>
        </p:pic>
        <p:pic>
          <p:nvPicPr>
            <p:cNvPr id="1318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2324407" y="2788440"/>
              <a:ext cx="550607" cy="593796"/>
            </a:xfrm>
            <a:prstGeom prst="rect">
              <a:avLst/>
            </a:prstGeom>
            <a:effectLst/>
          </p:spPr>
        </p:pic>
        <p:pic>
          <p:nvPicPr>
            <p:cNvPr id="1320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525271" y="616372"/>
              <a:ext cx="744096" cy="3843390"/>
            </a:xfrm>
            <a:prstGeom prst="rect">
              <a:avLst/>
            </a:prstGeom>
            <a:effectLst/>
          </p:spPr>
        </p:pic>
        <p:pic>
          <p:nvPicPr>
            <p:cNvPr id="1322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703165" y="3296309"/>
              <a:ext cx="1757873" cy="1765540"/>
            </a:xfrm>
            <a:prstGeom prst="rect">
              <a:avLst/>
            </a:prstGeom>
            <a:effectLst/>
          </p:spPr>
        </p:pic>
        <p:pic>
          <p:nvPicPr>
            <p:cNvPr id="1324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657210" y="4677478"/>
              <a:ext cx="362462" cy="462866"/>
            </a:xfrm>
            <a:prstGeom prst="rect">
              <a:avLst/>
            </a:prstGeom>
            <a:effectLst/>
          </p:spPr>
        </p:pic>
        <p:pic>
          <p:nvPicPr>
            <p:cNvPr id="1326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-31751" y="5328022"/>
              <a:ext cx="265216" cy="429229"/>
            </a:xfrm>
            <a:prstGeom prst="rect">
              <a:avLst/>
            </a:prstGeom>
            <a:effectLst/>
          </p:spPr>
        </p:pic>
        <p:pic>
          <p:nvPicPr>
            <p:cNvPr id="1328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206418" y="5180988"/>
              <a:ext cx="491247" cy="573171"/>
            </a:xfrm>
            <a:prstGeom prst="rect">
              <a:avLst/>
            </a:prstGeom>
            <a:effectLst/>
          </p:spPr>
        </p:pic>
        <p:pic>
          <p:nvPicPr>
            <p:cNvPr id="1330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465493" y="5289688"/>
              <a:ext cx="308840" cy="255171"/>
            </a:xfrm>
            <a:prstGeom prst="rect">
              <a:avLst/>
            </a:prstGeom>
            <a:effectLst/>
          </p:spPr>
        </p:pic>
        <p:pic>
          <p:nvPicPr>
            <p:cNvPr id="1332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724688" y="5213019"/>
              <a:ext cx="141647" cy="504452"/>
            </a:xfrm>
            <a:prstGeom prst="rect">
              <a:avLst/>
            </a:prstGeom>
            <a:effectLst/>
          </p:spPr>
        </p:pic>
        <p:pic>
          <p:nvPicPr>
            <p:cNvPr id="1334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914952" y="5335689"/>
              <a:ext cx="442061" cy="342077"/>
            </a:xfrm>
            <a:prstGeom prst="rect">
              <a:avLst/>
            </a:prstGeom>
            <a:effectLst/>
          </p:spPr>
        </p:pic>
        <p:pic>
          <p:nvPicPr>
            <p:cNvPr id="1336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1301179" y="5335689"/>
              <a:ext cx="182663" cy="40084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5" name="Drawing"/>
          <p:cNvGrpSpPr/>
          <p:nvPr/>
        </p:nvGrpSpPr>
        <p:grpSpPr>
          <a:xfrm>
            <a:off x="402445" y="183521"/>
            <a:ext cx="12355940" cy="8252608"/>
            <a:chOff x="0" y="0"/>
            <a:chExt cx="12355938" cy="8252607"/>
          </a:xfrm>
        </p:grpSpPr>
        <p:sp>
          <p:nvSpPr>
            <p:cNvPr id="1340" name="Line"/>
            <p:cNvSpPr/>
            <p:nvPr/>
          </p:nvSpPr>
          <p:spPr>
            <a:xfrm>
              <a:off x="1563162" y="43824"/>
              <a:ext cx="249640" cy="53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501" fill="norm" stroke="1" extrusionOk="0">
                  <a:moveTo>
                    <a:pt x="18547" y="3208"/>
                  </a:moveTo>
                  <a:cubicBezTo>
                    <a:pt x="19195" y="2691"/>
                    <a:pt x="19843" y="2175"/>
                    <a:pt x="20383" y="1658"/>
                  </a:cubicBezTo>
                  <a:cubicBezTo>
                    <a:pt x="20923" y="1141"/>
                    <a:pt x="21355" y="624"/>
                    <a:pt x="20923" y="314"/>
                  </a:cubicBezTo>
                  <a:cubicBezTo>
                    <a:pt x="20491" y="4"/>
                    <a:pt x="19195" y="-99"/>
                    <a:pt x="17467" y="108"/>
                  </a:cubicBezTo>
                  <a:cubicBezTo>
                    <a:pt x="15739" y="314"/>
                    <a:pt x="13579" y="831"/>
                    <a:pt x="11095" y="2123"/>
                  </a:cubicBezTo>
                  <a:cubicBezTo>
                    <a:pt x="8611" y="3415"/>
                    <a:pt x="5803" y="5482"/>
                    <a:pt x="3751" y="7807"/>
                  </a:cubicBezTo>
                  <a:cubicBezTo>
                    <a:pt x="1699" y="10133"/>
                    <a:pt x="403" y="12716"/>
                    <a:pt x="79" y="14835"/>
                  </a:cubicBezTo>
                  <a:cubicBezTo>
                    <a:pt x="-245" y="16954"/>
                    <a:pt x="403" y="18607"/>
                    <a:pt x="2455" y="19744"/>
                  </a:cubicBezTo>
                  <a:cubicBezTo>
                    <a:pt x="4507" y="20881"/>
                    <a:pt x="7963" y="21501"/>
                    <a:pt x="10771" y="21501"/>
                  </a:cubicBezTo>
                  <a:cubicBezTo>
                    <a:pt x="13579" y="21501"/>
                    <a:pt x="15739" y="20881"/>
                    <a:pt x="17899" y="20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Line"/>
            <p:cNvSpPr/>
            <p:nvPr/>
          </p:nvSpPr>
          <p:spPr>
            <a:xfrm>
              <a:off x="1849913" y="366684"/>
              <a:ext cx="173201" cy="195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0705" fill="norm" stroke="1" extrusionOk="0">
                  <a:moveTo>
                    <a:pt x="10387" y="191"/>
                  </a:moveTo>
                  <a:cubicBezTo>
                    <a:pt x="8844" y="-79"/>
                    <a:pt x="7301" y="-349"/>
                    <a:pt x="5450" y="1541"/>
                  </a:cubicBezTo>
                  <a:cubicBezTo>
                    <a:pt x="3598" y="3431"/>
                    <a:pt x="1438" y="7481"/>
                    <a:pt x="513" y="10856"/>
                  </a:cubicBezTo>
                  <a:cubicBezTo>
                    <a:pt x="-413" y="14231"/>
                    <a:pt x="-104" y="16931"/>
                    <a:pt x="1593" y="18686"/>
                  </a:cubicBezTo>
                  <a:cubicBezTo>
                    <a:pt x="3290" y="20441"/>
                    <a:pt x="6376" y="21251"/>
                    <a:pt x="9770" y="20306"/>
                  </a:cubicBezTo>
                  <a:cubicBezTo>
                    <a:pt x="13164" y="19361"/>
                    <a:pt x="16867" y="16661"/>
                    <a:pt x="18873" y="13826"/>
                  </a:cubicBezTo>
                  <a:cubicBezTo>
                    <a:pt x="20878" y="10991"/>
                    <a:pt x="21187" y="8021"/>
                    <a:pt x="20724" y="6131"/>
                  </a:cubicBezTo>
                  <a:cubicBezTo>
                    <a:pt x="20261" y="4241"/>
                    <a:pt x="19027" y="3431"/>
                    <a:pt x="17638" y="2891"/>
                  </a:cubicBezTo>
                  <a:cubicBezTo>
                    <a:pt x="16250" y="2351"/>
                    <a:pt x="14707" y="2081"/>
                    <a:pt x="13473" y="2486"/>
                  </a:cubicBezTo>
                  <a:cubicBezTo>
                    <a:pt x="12238" y="2891"/>
                    <a:pt x="11313" y="3971"/>
                    <a:pt x="10387" y="5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2140213" y="333884"/>
              <a:ext cx="179070" cy="157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40" fill="norm" stroke="1" extrusionOk="0">
                  <a:moveTo>
                    <a:pt x="325" y="5763"/>
                  </a:moveTo>
                  <a:cubicBezTo>
                    <a:pt x="21" y="13427"/>
                    <a:pt x="-283" y="21092"/>
                    <a:pt x="478" y="20743"/>
                  </a:cubicBezTo>
                  <a:cubicBezTo>
                    <a:pt x="1238" y="20395"/>
                    <a:pt x="3063" y="12034"/>
                    <a:pt x="5649" y="6982"/>
                  </a:cubicBezTo>
                  <a:cubicBezTo>
                    <a:pt x="8235" y="1930"/>
                    <a:pt x="11582" y="188"/>
                    <a:pt x="13863" y="14"/>
                  </a:cubicBezTo>
                  <a:cubicBezTo>
                    <a:pt x="16145" y="-160"/>
                    <a:pt x="17362" y="1234"/>
                    <a:pt x="17971" y="4543"/>
                  </a:cubicBezTo>
                  <a:cubicBezTo>
                    <a:pt x="18579" y="7853"/>
                    <a:pt x="18579" y="13079"/>
                    <a:pt x="19035" y="16214"/>
                  </a:cubicBezTo>
                  <a:cubicBezTo>
                    <a:pt x="19492" y="19350"/>
                    <a:pt x="20404" y="20395"/>
                    <a:pt x="21317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2409809" y="67727"/>
              <a:ext cx="193147" cy="43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287" fill="norm" stroke="1" extrusionOk="0">
                  <a:moveTo>
                    <a:pt x="18922" y="2320"/>
                  </a:moveTo>
                  <a:cubicBezTo>
                    <a:pt x="18922" y="1451"/>
                    <a:pt x="18922" y="582"/>
                    <a:pt x="18212" y="209"/>
                  </a:cubicBezTo>
                  <a:cubicBezTo>
                    <a:pt x="17501" y="-163"/>
                    <a:pt x="16080" y="-39"/>
                    <a:pt x="14517" y="582"/>
                  </a:cubicBezTo>
                  <a:cubicBezTo>
                    <a:pt x="12954" y="1203"/>
                    <a:pt x="11248" y="2320"/>
                    <a:pt x="10112" y="4306"/>
                  </a:cubicBezTo>
                  <a:cubicBezTo>
                    <a:pt x="8975" y="6292"/>
                    <a:pt x="8406" y="9147"/>
                    <a:pt x="8406" y="11816"/>
                  </a:cubicBezTo>
                  <a:cubicBezTo>
                    <a:pt x="8406" y="14485"/>
                    <a:pt x="8975" y="16968"/>
                    <a:pt x="8975" y="18582"/>
                  </a:cubicBezTo>
                  <a:cubicBezTo>
                    <a:pt x="8975" y="20196"/>
                    <a:pt x="8406" y="20940"/>
                    <a:pt x="7412" y="21189"/>
                  </a:cubicBezTo>
                  <a:cubicBezTo>
                    <a:pt x="6417" y="21437"/>
                    <a:pt x="4996" y="21189"/>
                    <a:pt x="3859" y="20754"/>
                  </a:cubicBezTo>
                  <a:cubicBezTo>
                    <a:pt x="2722" y="20320"/>
                    <a:pt x="1869" y="19699"/>
                    <a:pt x="1159" y="19078"/>
                  </a:cubicBezTo>
                  <a:cubicBezTo>
                    <a:pt x="448" y="18458"/>
                    <a:pt x="-120" y="17837"/>
                    <a:pt x="22" y="17278"/>
                  </a:cubicBezTo>
                  <a:cubicBezTo>
                    <a:pt x="164" y="16720"/>
                    <a:pt x="1017" y="16223"/>
                    <a:pt x="2864" y="15913"/>
                  </a:cubicBezTo>
                  <a:cubicBezTo>
                    <a:pt x="4712" y="15603"/>
                    <a:pt x="7554" y="15478"/>
                    <a:pt x="9685" y="15478"/>
                  </a:cubicBezTo>
                  <a:cubicBezTo>
                    <a:pt x="11817" y="15478"/>
                    <a:pt x="13238" y="15603"/>
                    <a:pt x="14375" y="15913"/>
                  </a:cubicBezTo>
                  <a:cubicBezTo>
                    <a:pt x="15512" y="16223"/>
                    <a:pt x="16364" y="16720"/>
                    <a:pt x="16933" y="17278"/>
                  </a:cubicBezTo>
                  <a:cubicBezTo>
                    <a:pt x="17501" y="17837"/>
                    <a:pt x="17785" y="18458"/>
                    <a:pt x="17785" y="19078"/>
                  </a:cubicBezTo>
                  <a:cubicBezTo>
                    <a:pt x="17785" y="19699"/>
                    <a:pt x="17501" y="20320"/>
                    <a:pt x="17217" y="20258"/>
                  </a:cubicBezTo>
                  <a:cubicBezTo>
                    <a:pt x="16933" y="20196"/>
                    <a:pt x="16648" y="19451"/>
                    <a:pt x="16791" y="18147"/>
                  </a:cubicBezTo>
                  <a:cubicBezTo>
                    <a:pt x="16933" y="16844"/>
                    <a:pt x="17501" y="14982"/>
                    <a:pt x="18354" y="13865"/>
                  </a:cubicBezTo>
                  <a:cubicBezTo>
                    <a:pt x="19206" y="12747"/>
                    <a:pt x="20343" y="12375"/>
                    <a:pt x="21480" y="12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2665269" y="119214"/>
              <a:ext cx="489700" cy="43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16" fill="norm" stroke="1" extrusionOk="0">
                  <a:moveTo>
                    <a:pt x="3650" y="12626"/>
                  </a:moveTo>
                  <a:cubicBezTo>
                    <a:pt x="3091" y="12626"/>
                    <a:pt x="2531" y="12626"/>
                    <a:pt x="1860" y="13379"/>
                  </a:cubicBezTo>
                  <a:cubicBezTo>
                    <a:pt x="1188" y="14133"/>
                    <a:pt x="405" y="15640"/>
                    <a:pt x="125" y="17084"/>
                  </a:cubicBezTo>
                  <a:cubicBezTo>
                    <a:pt x="-155" y="18528"/>
                    <a:pt x="69" y="19909"/>
                    <a:pt x="461" y="20663"/>
                  </a:cubicBezTo>
                  <a:cubicBezTo>
                    <a:pt x="852" y="21416"/>
                    <a:pt x="1412" y="21542"/>
                    <a:pt x="2195" y="20914"/>
                  </a:cubicBezTo>
                  <a:cubicBezTo>
                    <a:pt x="2979" y="20286"/>
                    <a:pt x="3986" y="18905"/>
                    <a:pt x="4881" y="15891"/>
                  </a:cubicBezTo>
                  <a:cubicBezTo>
                    <a:pt x="5777" y="12877"/>
                    <a:pt x="6560" y="8230"/>
                    <a:pt x="7008" y="5530"/>
                  </a:cubicBezTo>
                  <a:cubicBezTo>
                    <a:pt x="7455" y="2830"/>
                    <a:pt x="7567" y="2077"/>
                    <a:pt x="7679" y="1386"/>
                  </a:cubicBezTo>
                  <a:cubicBezTo>
                    <a:pt x="7791" y="695"/>
                    <a:pt x="7903" y="68"/>
                    <a:pt x="7791" y="5"/>
                  </a:cubicBezTo>
                  <a:cubicBezTo>
                    <a:pt x="7679" y="-58"/>
                    <a:pt x="7343" y="444"/>
                    <a:pt x="6840" y="2014"/>
                  </a:cubicBezTo>
                  <a:cubicBezTo>
                    <a:pt x="6336" y="3584"/>
                    <a:pt x="5665" y="6221"/>
                    <a:pt x="5217" y="8858"/>
                  </a:cubicBezTo>
                  <a:cubicBezTo>
                    <a:pt x="4769" y="11495"/>
                    <a:pt x="4546" y="14133"/>
                    <a:pt x="4769" y="16142"/>
                  </a:cubicBezTo>
                  <a:cubicBezTo>
                    <a:pt x="4993" y="18151"/>
                    <a:pt x="5665" y="19533"/>
                    <a:pt x="6616" y="20035"/>
                  </a:cubicBezTo>
                  <a:cubicBezTo>
                    <a:pt x="7567" y="20537"/>
                    <a:pt x="8798" y="20161"/>
                    <a:pt x="9638" y="18905"/>
                  </a:cubicBezTo>
                  <a:cubicBezTo>
                    <a:pt x="10477" y="17649"/>
                    <a:pt x="10925" y="15514"/>
                    <a:pt x="11037" y="14133"/>
                  </a:cubicBezTo>
                  <a:cubicBezTo>
                    <a:pt x="11149" y="12751"/>
                    <a:pt x="10925" y="12123"/>
                    <a:pt x="10589" y="11998"/>
                  </a:cubicBezTo>
                  <a:cubicBezTo>
                    <a:pt x="10253" y="11872"/>
                    <a:pt x="9806" y="12249"/>
                    <a:pt x="9470" y="12751"/>
                  </a:cubicBezTo>
                  <a:cubicBezTo>
                    <a:pt x="9134" y="13254"/>
                    <a:pt x="8910" y="13882"/>
                    <a:pt x="8798" y="14509"/>
                  </a:cubicBezTo>
                  <a:cubicBezTo>
                    <a:pt x="8686" y="15137"/>
                    <a:pt x="8686" y="15765"/>
                    <a:pt x="8854" y="16330"/>
                  </a:cubicBezTo>
                  <a:cubicBezTo>
                    <a:pt x="9022" y="16895"/>
                    <a:pt x="9358" y="17398"/>
                    <a:pt x="10085" y="17586"/>
                  </a:cubicBezTo>
                  <a:cubicBezTo>
                    <a:pt x="10813" y="17775"/>
                    <a:pt x="11932" y="17649"/>
                    <a:pt x="12771" y="17523"/>
                  </a:cubicBezTo>
                  <a:cubicBezTo>
                    <a:pt x="13611" y="17398"/>
                    <a:pt x="14170" y="17272"/>
                    <a:pt x="14618" y="17523"/>
                  </a:cubicBezTo>
                  <a:cubicBezTo>
                    <a:pt x="15066" y="17775"/>
                    <a:pt x="15401" y="18402"/>
                    <a:pt x="15401" y="19156"/>
                  </a:cubicBezTo>
                  <a:cubicBezTo>
                    <a:pt x="15401" y="19909"/>
                    <a:pt x="15066" y="20789"/>
                    <a:pt x="14898" y="20789"/>
                  </a:cubicBezTo>
                  <a:cubicBezTo>
                    <a:pt x="14730" y="20789"/>
                    <a:pt x="14730" y="19909"/>
                    <a:pt x="14898" y="18779"/>
                  </a:cubicBezTo>
                  <a:cubicBezTo>
                    <a:pt x="15066" y="17649"/>
                    <a:pt x="15401" y="16268"/>
                    <a:pt x="15905" y="15012"/>
                  </a:cubicBezTo>
                  <a:cubicBezTo>
                    <a:pt x="16409" y="13756"/>
                    <a:pt x="17080" y="12626"/>
                    <a:pt x="17696" y="12061"/>
                  </a:cubicBezTo>
                  <a:cubicBezTo>
                    <a:pt x="18311" y="11495"/>
                    <a:pt x="18871" y="11495"/>
                    <a:pt x="19263" y="11872"/>
                  </a:cubicBezTo>
                  <a:cubicBezTo>
                    <a:pt x="19654" y="12249"/>
                    <a:pt x="19878" y="13002"/>
                    <a:pt x="19934" y="14133"/>
                  </a:cubicBezTo>
                  <a:cubicBezTo>
                    <a:pt x="19990" y="15263"/>
                    <a:pt x="19878" y="16770"/>
                    <a:pt x="19822" y="17837"/>
                  </a:cubicBezTo>
                  <a:cubicBezTo>
                    <a:pt x="19766" y="18905"/>
                    <a:pt x="19766" y="19533"/>
                    <a:pt x="20046" y="19721"/>
                  </a:cubicBezTo>
                  <a:cubicBezTo>
                    <a:pt x="20326" y="19909"/>
                    <a:pt x="20885" y="19658"/>
                    <a:pt x="21445" y="19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3238638" y="324582"/>
              <a:ext cx="276672" cy="177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127" fill="norm" stroke="1" extrusionOk="0">
                  <a:moveTo>
                    <a:pt x="1240" y="7052"/>
                  </a:moveTo>
                  <a:cubicBezTo>
                    <a:pt x="1835" y="5531"/>
                    <a:pt x="2429" y="4010"/>
                    <a:pt x="2330" y="3858"/>
                  </a:cubicBezTo>
                  <a:cubicBezTo>
                    <a:pt x="2231" y="3706"/>
                    <a:pt x="1438" y="4923"/>
                    <a:pt x="844" y="6900"/>
                  </a:cubicBezTo>
                  <a:cubicBezTo>
                    <a:pt x="249" y="8878"/>
                    <a:pt x="-147" y="11616"/>
                    <a:pt x="51" y="14202"/>
                  </a:cubicBezTo>
                  <a:cubicBezTo>
                    <a:pt x="249" y="16788"/>
                    <a:pt x="1042" y="19221"/>
                    <a:pt x="2528" y="19982"/>
                  </a:cubicBezTo>
                  <a:cubicBezTo>
                    <a:pt x="4014" y="20743"/>
                    <a:pt x="6194" y="19830"/>
                    <a:pt x="8374" y="17700"/>
                  </a:cubicBezTo>
                  <a:cubicBezTo>
                    <a:pt x="10554" y="15571"/>
                    <a:pt x="12734" y="12224"/>
                    <a:pt x="14022" y="9638"/>
                  </a:cubicBezTo>
                  <a:cubicBezTo>
                    <a:pt x="15310" y="7052"/>
                    <a:pt x="15706" y="5227"/>
                    <a:pt x="15805" y="3554"/>
                  </a:cubicBezTo>
                  <a:cubicBezTo>
                    <a:pt x="15904" y="1881"/>
                    <a:pt x="15706" y="359"/>
                    <a:pt x="15112" y="55"/>
                  </a:cubicBezTo>
                  <a:cubicBezTo>
                    <a:pt x="14517" y="-249"/>
                    <a:pt x="13526" y="664"/>
                    <a:pt x="12635" y="3858"/>
                  </a:cubicBezTo>
                  <a:cubicBezTo>
                    <a:pt x="11743" y="7052"/>
                    <a:pt x="10950" y="12528"/>
                    <a:pt x="11049" y="15875"/>
                  </a:cubicBezTo>
                  <a:cubicBezTo>
                    <a:pt x="11148" y="19221"/>
                    <a:pt x="12139" y="20438"/>
                    <a:pt x="14022" y="20895"/>
                  </a:cubicBezTo>
                  <a:cubicBezTo>
                    <a:pt x="15904" y="21351"/>
                    <a:pt x="18679" y="21047"/>
                    <a:pt x="21453" y="20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4266659" y="42085"/>
              <a:ext cx="61336" cy="393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fill="norm" stroke="1" extrusionOk="0">
                  <a:moveTo>
                    <a:pt x="0" y="2731"/>
                  </a:moveTo>
                  <a:cubicBezTo>
                    <a:pt x="2700" y="1485"/>
                    <a:pt x="5400" y="238"/>
                    <a:pt x="5850" y="31"/>
                  </a:cubicBezTo>
                  <a:cubicBezTo>
                    <a:pt x="6300" y="-177"/>
                    <a:pt x="4500" y="654"/>
                    <a:pt x="3150" y="3077"/>
                  </a:cubicBezTo>
                  <a:cubicBezTo>
                    <a:pt x="1800" y="5500"/>
                    <a:pt x="900" y="9515"/>
                    <a:pt x="450" y="12492"/>
                  </a:cubicBezTo>
                  <a:cubicBezTo>
                    <a:pt x="0" y="15469"/>
                    <a:pt x="0" y="17408"/>
                    <a:pt x="0" y="18723"/>
                  </a:cubicBezTo>
                  <a:cubicBezTo>
                    <a:pt x="0" y="20038"/>
                    <a:pt x="0" y="20731"/>
                    <a:pt x="2250" y="21077"/>
                  </a:cubicBezTo>
                  <a:cubicBezTo>
                    <a:pt x="4500" y="21423"/>
                    <a:pt x="9000" y="21423"/>
                    <a:pt x="12600" y="21077"/>
                  </a:cubicBezTo>
                  <a:cubicBezTo>
                    <a:pt x="16200" y="20731"/>
                    <a:pt x="18900" y="20038"/>
                    <a:pt x="21600" y="19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>
              <a:off x="4385715" y="226549"/>
              <a:ext cx="133951" cy="19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471" fill="norm" stroke="1" extrusionOk="0">
                  <a:moveTo>
                    <a:pt x="576" y="3798"/>
                  </a:moveTo>
                  <a:cubicBezTo>
                    <a:pt x="984" y="8567"/>
                    <a:pt x="1391" y="13336"/>
                    <a:pt x="1391" y="16562"/>
                  </a:cubicBezTo>
                  <a:cubicBezTo>
                    <a:pt x="1391" y="19788"/>
                    <a:pt x="984" y="21471"/>
                    <a:pt x="576" y="21471"/>
                  </a:cubicBezTo>
                  <a:cubicBezTo>
                    <a:pt x="169" y="21471"/>
                    <a:pt x="-239" y="19788"/>
                    <a:pt x="169" y="16422"/>
                  </a:cubicBezTo>
                  <a:cubicBezTo>
                    <a:pt x="576" y="13055"/>
                    <a:pt x="1799" y="8006"/>
                    <a:pt x="3225" y="4780"/>
                  </a:cubicBezTo>
                  <a:cubicBezTo>
                    <a:pt x="4652" y="1554"/>
                    <a:pt x="6282" y="152"/>
                    <a:pt x="9135" y="11"/>
                  </a:cubicBezTo>
                  <a:cubicBezTo>
                    <a:pt x="11987" y="-129"/>
                    <a:pt x="16063" y="993"/>
                    <a:pt x="18304" y="3939"/>
                  </a:cubicBezTo>
                  <a:cubicBezTo>
                    <a:pt x="20546" y="6884"/>
                    <a:pt x="20953" y="11653"/>
                    <a:pt x="21361" y="16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4650878" y="46484"/>
              <a:ext cx="60459" cy="389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94" fill="norm" stroke="1" extrusionOk="0">
                  <a:moveTo>
                    <a:pt x="10491" y="0"/>
                  </a:moveTo>
                  <a:cubicBezTo>
                    <a:pt x="6891" y="4800"/>
                    <a:pt x="3291" y="9600"/>
                    <a:pt x="1491" y="12776"/>
                  </a:cubicBezTo>
                  <a:cubicBezTo>
                    <a:pt x="-309" y="15953"/>
                    <a:pt x="-309" y="17506"/>
                    <a:pt x="591" y="18706"/>
                  </a:cubicBezTo>
                  <a:cubicBezTo>
                    <a:pt x="1491" y="19906"/>
                    <a:pt x="3291" y="20753"/>
                    <a:pt x="6441" y="21176"/>
                  </a:cubicBezTo>
                  <a:cubicBezTo>
                    <a:pt x="9591" y="21600"/>
                    <a:pt x="14091" y="21600"/>
                    <a:pt x="16791" y="21176"/>
                  </a:cubicBezTo>
                  <a:cubicBezTo>
                    <a:pt x="19491" y="20753"/>
                    <a:pt x="20391" y="19906"/>
                    <a:pt x="21291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4581000" y="245821"/>
              <a:ext cx="168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4795671" y="228130"/>
              <a:ext cx="115004" cy="180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9027"/>
                  </a:moveTo>
                  <a:cubicBezTo>
                    <a:pt x="4320" y="7275"/>
                    <a:pt x="8640" y="5524"/>
                    <a:pt x="11520" y="3918"/>
                  </a:cubicBezTo>
                  <a:cubicBezTo>
                    <a:pt x="14400" y="2313"/>
                    <a:pt x="15840" y="854"/>
                    <a:pt x="15360" y="270"/>
                  </a:cubicBezTo>
                  <a:cubicBezTo>
                    <a:pt x="14880" y="-314"/>
                    <a:pt x="12480" y="-22"/>
                    <a:pt x="9600" y="1875"/>
                  </a:cubicBezTo>
                  <a:cubicBezTo>
                    <a:pt x="6720" y="3772"/>
                    <a:pt x="3360" y="7275"/>
                    <a:pt x="2880" y="10924"/>
                  </a:cubicBezTo>
                  <a:cubicBezTo>
                    <a:pt x="2400" y="14572"/>
                    <a:pt x="4800" y="18367"/>
                    <a:pt x="8400" y="19827"/>
                  </a:cubicBezTo>
                  <a:cubicBezTo>
                    <a:pt x="12000" y="21286"/>
                    <a:pt x="16800" y="20410"/>
                    <a:pt x="21600" y="19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4949008" y="205221"/>
              <a:ext cx="329675" cy="222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6109"/>
                  </a:moveTo>
                  <a:cubicBezTo>
                    <a:pt x="0" y="4636"/>
                    <a:pt x="0" y="3163"/>
                    <a:pt x="419" y="2550"/>
                  </a:cubicBezTo>
                  <a:cubicBezTo>
                    <a:pt x="837" y="1936"/>
                    <a:pt x="1674" y="2182"/>
                    <a:pt x="2512" y="3777"/>
                  </a:cubicBezTo>
                  <a:cubicBezTo>
                    <a:pt x="3349" y="5372"/>
                    <a:pt x="4186" y="8318"/>
                    <a:pt x="4688" y="11141"/>
                  </a:cubicBezTo>
                  <a:cubicBezTo>
                    <a:pt x="5191" y="13963"/>
                    <a:pt x="5358" y="16663"/>
                    <a:pt x="5191" y="18504"/>
                  </a:cubicBezTo>
                  <a:cubicBezTo>
                    <a:pt x="5023" y="20345"/>
                    <a:pt x="4521" y="21327"/>
                    <a:pt x="4019" y="21327"/>
                  </a:cubicBezTo>
                  <a:cubicBezTo>
                    <a:pt x="3516" y="21327"/>
                    <a:pt x="3014" y="20345"/>
                    <a:pt x="2763" y="18504"/>
                  </a:cubicBezTo>
                  <a:cubicBezTo>
                    <a:pt x="2512" y="16663"/>
                    <a:pt x="2512" y="13963"/>
                    <a:pt x="3600" y="10772"/>
                  </a:cubicBezTo>
                  <a:cubicBezTo>
                    <a:pt x="4688" y="7582"/>
                    <a:pt x="6865" y="3900"/>
                    <a:pt x="8372" y="1936"/>
                  </a:cubicBezTo>
                  <a:cubicBezTo>
                    <a:pt x="9879" y="-28"/>
                    <a:pt x="10716" y="-273"/>
                    <a:pt x="11135" y="218"/>
                  </a:cubicBezTo>
                  <a:cubicBezTo>
                    <a:pt x="11553" y="709"/>
                    <a:pt x="11553" y="1936"/>
                    <a:pt x="11721" y="4882"/>
                  </a:cubicBezTo>
                  <a:cubicBezTo>
                    <a:pt x="11888" y="7827"/>
                    <a:pt x="12223" y="12491"/>
                    <a:pt x="12642" y="15436"/>
                  </a:cubicBezTo>
                  <a:cubicBezTo>
                    <a:pt x="13060" y="18382"/>
                    <a:pt x="13563" y="19609"/>
                    <a:pt x="14149" y="19854"/>
                  </a:cubicBezTo>
                  <a:cubicBezTo>
                    <a:pt x="14735" y="20100"/>
                    <a:pt x="15405" y="19363"/>
                    <a:pt x="16326" y="16663"/>
                  </a:cubicBezTo>
                  <a:cubicBezTo>
                    <a:pt x="17247" y="13963"/>
                    <a:pt x="18419" y="9300"/>
                    <a:pt x="19340" y="6600"/>
                  </a:cubicBezTo>
                  <a:cubicBezTo>
                    <a:pt x="20260" y="3900"/>
                    <a:pt x="20930" y="3163"/>
                    <a:pt x="21600" y="2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5264308" y="0"/>
              <a:ext cx="432505" cy="468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389" fill="norm" stroke="1" extrusionOk="0">
                  <a:moveTo>
                    <a:pt x="4145" y="11932"/>
                  </a:moveTo>
                  <a:cubicBezTo>
                    <a:pt x="3001" y="12983"/>
                    <a:pt x="1858" y="14033"/>
                    <a:pt x="1159" y="14909"/>
                  </a:cubicBezTo>
                  <a:cubicBezTo>
                    <a:pt x="460" y="15785"/>
                    <a:pt x="206" y="16485"/>
                    <a:pt x="79" y="17419"/>
                  </a:cubicBezTo>
                  <a:cubicBezTo>
                    <a:pt x="-48" y="18353"/>
                    <a:pt x="-48" y="19521"/>
                    <a:pt x="270" y="20105"/>
                  </a:cubicBezTo>
                  <a:cubicBezTo>
                    <a:pt x="587" y="20688"/>
                    <a:pt x="1223" y="20688"/>
                    <a:pt x="2048" y="19871"/>
                  </a:cubicBezTo>
                  <a:cubicBezTo>
                    <a:pt x="2874" y="19054"/>
                    <a:pt x="3891" y="17419"/>
                    <a:pt x="4463" y="16252"/>
                  </a:cubicBezTo>
                  <a:cubicBezTo>
                    <a:pt x="5034" y="15084"/>
                    <a:pt x="5161" y="14384"/>
                    <a:pt x="5034" y="14442"/>
                  </a:cubicBezTo>
                  <a:cubicBezTo>
                    <a:pt x="4907" y="14500"/>
                    <a:pt x="4526" y="15318"/>
                    <a:pt x="4463" y="16018"/>
                  </a:cubicBezTo>
                  <a:cubicBezTo>
                    <a:pt x="4399" y="16719"/>
                    <a:pt x="4653" y="17303"/>
                    <a:pt x="5098" y="17594"/>
                  </a:cubicBezTo>
                  <a:cubicBezTo>
                    <a:pt x="5543" y="17886"/>
                    <a:pt x="6178" y="17886"/>
                    <a:pt x="7194" y="16952"/>
                  </a:cubicBezTo>
                  <a:cubicBezTo>
                    <a:pt x="8211" y="16018"/>
                    <a:pt x="9608" y="14150"/>
                    <a:pt x="10943" y="11581"/>
                  </a:cubicBezTo>
                  <a:cubicBezTo>
                    <a:pt x="12277" y="9013"/>
                    <a:pt x="13547" y="5744"/>
                    <a:pt x="14246" y="3584"/>
                  </a:cubicBezTo>
                  <a:cubicBezTo>
                    <a:pt x="14945" y="1424"/>
                    <a:pt x="15072" y="373"/>
                    <a:pt x="14881" y="81"/>
                  </a:cubicBezTo>
                  <a:cubicBezTo>
                    <a:pt x="14691" y="-211"/>
                    <a:pt x="14183" y="256"/>
                    <a:pt x="13484" y="2066"/>
                  </a:cubicBezTo>
                  <a:cubicBezTo>
                    <a:pt x="12785" y="3875"/>
                    <a:pt x="11896" y="7028"/>
                    <a:pt x="11324" y="9830"/>
                  </a:cubicBezTo>
                  <a:cubicBezTo>
                    <a:pt x="10752" y="12632"/>
                    <a:pt x="10498" y="15084"/>
                    <a:pt x="10625" y="16719"/>
                  </a:cubicBezTo>
                  <a:cubicBezTo>
                    <a:pt x="10752" y="18353"/>
                    <a:pt x="11260" y="19171"/>
                    <a:pt x="11896" y="19579"/>
                  </a:cubicBezTo>
                  <a:cubicBezTo>
                    <a:pt x="12531" y="19988"/>
                    <a:pt x="13293" y="19988"/>
                    <a:pt x="14437" y="19171"/>
                  </a:cubicBezTo>
                  <a:cubicBezTo>
                    <a:pt x="15580" y="18353"/>
                    <a:pt x="17105" y="16719"/>
                    <a:pt x="18121" y="15259"/>
                  </a:cubicBezTo>
                  <a:cubicBezTo>
                    <a:pt x="19138" y="13800"/>
                    <a:pt x="19646" y="12515"/>
                    <a:pt x="19964" y="11581"/>
                  </a:cubicBezTo>
                  <a:cubicBezTo>
                    <a:pt x="20281" y="10647"/>
                    <a:pt x="20408" y="10064"/>
                    <a:pt x="20218" y="9597"/>
                  </a:cubicBezTo>
                  <a:cubicBezTo>
                    <a:pt x="20027" y="9130"/>
                    <a:pt x="19519" y="8779"/>
                    <a:pt x="19011" y="8838"/>
                  </a:cubicBezTo>
                  <a:cubicBezTo>
                    <a:pt x="18503" y="8896"/>
                    <a:pt x="17994" y="9363"/>
                    <a:pt x="17867" y="10297"/>
                  </a:cubicBezTo>
                  <a:cubicBezTo>
                    <a:pt x="17740" y="11231"/>
                    <a:pt x="17994" y="12632"/>
                    <a:pt x="18566" y="13858"/>
                  </a:cubicBezTo>
                  <a:cubicBezTo>
                    <a:pt x="19138" y="15084"/>
                    <a:pt x="20027" y="16135"/>
                    <a:pt x="20599" y="16952"/>
                  </a:cubicBezTo>
                  <a:cubicBezTo>
                    <a:pt x="21171" y="17770"/>
                    <a:pt x="21425" y="18353"/>
                    <a:pt x="21488" y="18937"/>
                  </a:cubicBezTo>
                  <a:cubicBezTo>
                    <a:pt x="21552" y="19521"/>
                    <a:pt x="21425" y="20105"/>
                    <a:pt x="20663" y="20513"/>
                  </a:cubicBezTo>
                  <a:cubicBezTo>
                    <a:pt x="19900" y="20922"/>
                    <a:pt x="18503" y="21155"/>
                    <a:pt x="17105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1529598" y="644497"/>
              <a:ext cx="3841087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" y="21600"/>
                    <a:pt x="1121" y="21600"/>
                    <a:pt x="1667" y="21263"/>
                  </a:cubicBezTo>
                  <a:cubicBezTo>
                    <a:pt x="2213" y="20925"/>
                    <a:pt x="2745" y="20250"/>
                    <a:pt x="3291" y="19687"/>
                  </a:cubicBezTo>
                  <a:cubicBezTo>
                    <a:pt x="3837" y="19125"/>
                    <a:pt x="4398" y="18675"/>
                    <a:pt x="4958" y="18225"/>
                  </a:cubicBezTo>
                  <a:cubicBezTo>
                    <a:pt x="5519" y="17775"/>
                    <a:pt x="6079" y="17325"/>
                    <a:pt x="6611" y="16763"/>
                  </a:cubicBezTo>
                  <a:cubicBezTo>
                    <a:pt x="7143" y="16200"/>
                    <a:pt x="7646" y="15525"/>
                    <a:pt x="8220" y="14850"/>
                  </a:cubicBezTo>
                  <a:cubicBezTo>
                    <a:pt x="8795" y="14175"/>
                    <a:pt x="9442" y="13500"/>
                    <a:pt x="10053" y="12825"/>
                  </a:cubicBezTo>
                  <a:cubicBezTo>
                    <a:pt x="10663" y="12150"/>
                    <a:pt x="11238" y="11475"/>
                    <a:pt x="11813" y="10913"/>
                  </a:cubicBezTo>
                  <a:cubicBezTo>
                    <a:pt x="12388" y="10350"/>
                    <a:pt x="12963" y="9900"/>
                    <a:pt x="13552" y="9225"/>
                  </a:cubicBezTo>
                  <a:cubicBezTo>
                    <a:pt x="14141" y="8550"/>
                    <a:pt x="14745" y="7650"/>
                    <a:pt x="15334" y="6862"/>
                  </a:cubicBezTo>
                  <a:cubicBezTo>
                    <a:pt x="15923" y="6075"/>
                    <a:pt x="16498" y="5400"/>
                    <a:pt x="17059" y="4725"/>
                  </a:cubicBezTo>
                  <a:cubicBezTo>
                    <a:pt x="17619" y="4050"/>
                    <a:pt x="18165" y="3375"/>
                    <a:pt x="18747" y="2813"/>
                  </a:cubicBezTo>
                  <a:cubicBezTo>
                    <a:pt x="19329" y="2250"/>
                    <a:pt x="19947" y="1800"/>
                    <a:pt x="20429" y="1350"/>
                  </a:cubicBezTo>
                  <a:cubicBezTo>
                    <a:pt x="20910" y="900"/>
                    <a:pt x="21255" y="4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1974274" y="713499"/>
              <a:ext cx="3856422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1" y="20880"/>
                    <a:pt x="1002" y="20160"/>
                    <a:pt x="1510" y="19584"/>
                  </a:cubicBezTo>
                  <a:cubicBezTo>
                    <a:pt x="2018" y="19008"/>
                    <a:pt x="2534" y="18576"/>
                    <a:pt x="3042" y="17928"/>
                  </a:cubicBezTo>
                  <a:cubicBezTo>
                    <a:pt x="3550" y="17280"/>
                    <a:pt x="4051" y="16416"/>
                    <a:pt x="4581" y="15696"/>
                  </a:cubicBezTo>
                  <a:cubicBezTo>
                    <a:pt x="5110" y="14976"/>
                    <a:pt x="5668" y="14400"/>
                    <a:pt x="6177" y="13824"/>
                  </a:cubicBezTo>
                  <a:cubicBezTo>
                    <a:pt x="6685" y="13248"/>
                    <a:pt x="7143" y="12672"/>
                    <a:pt x="7615" y="12168"/>
                  </a:cubicBezTo>
                  <a:cubicBezTo>
                    <a:pt x="8087" y="11664"/>
                    <a:pt x="8574" y="11232"/>
                    <a:pt x="9068" y="10800"/>
                  </a:cubicBezTo>
                  <a:cubicBezTo>
                    <a:pt x="9562" y="10368"/>
                    <a:pt x="10063" y="9936"/>
                    <a:pt x="10585" y="9504"/>
                  </a:cubicBezTo>
                  <a:cubicBezTo>
                    <a:pt x="11108" y="9072"/>
                    <a:pt x="11652" y="8640"/>
                    <a:pt x="12167" y="8208"/>
                  </a:cubicBezTo>
                  <a:cubicBezTo>
                    <a:pt x="12682" y="7776"/>
                    <a:pt x="13169" y="7344"/>
                    <a:pt x="13670" y="6984"/>
                  </a:cubicBezTo>
                  <a:cubicBezTo>
                    <a:pt x="14171" y="6624"/>
                    <a:pt x="14686" y="6336"/>
                    <a:pt x="15230" y="5904"/>
                  </a:cubicBezTo>
                  <a:cubicBezTo>
                    <a:pt x="15774" y="5472"/>
                    <a:pt x="16347" y="4896"/>
                    <a:pt x="16898" y="4392"/>
                  </a:cubicBezTo>
                  <a:cubicBezTo>
                    <a:pt x="17449" y="3888"/>
                    <a:pt x="17979" y="3456"/>
                    <a:pt x="18544" y="3024"/>
                  </a:cubicBezTo>
                  <a:cubicBezTo>
                    <a:pt x="19109" y="2592"/>
                    <a:pt x="19711" y="2160"/>
                    <a:pt x="20226" y="1656"/>
                  </a:cubicBezTo>
                  <a:cubicBezTo>
                    <a:pt x="20741" y="1152"/>
                    <a:pt x="21171" y="57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6303483" y="64385"/>
              <a:ext cx="193789" cy="426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471" fill="norm" stroke="1" extrusionOk="0">
                  <a:moveTo>
                    <a:pt x="20478" y="1800"/>
                  </a:moveTo>
                  <a:cubicBezTo>
                    <a:pt x="21039" y="1157"/>
                    <a:pt x="21600" y="514"/>
                    <a:pt x="21039" y="192"/>
                  </a:cubicBezTo>
                  <a:cubicBezTo>
                    <a:pt x="20478" y="-129"/>
                    <a:pt x="18795" y="-129"/>
                    <a:pt x="15849" y="835"/>
                  </a:cubicBezTo>
                  <a:cubicBezTo>
                    <a:pt x="12904" y="1800"/>
                    <a:pt x="8696" y="3728"/>
                    <a:pt x="5470" y="5978"/>
                  </a:cubicBezTo>
                  <a:cubicBezTo>
                    <a:pt x="2244" y="8228"/>
                    <a:pt x="0" y="10800"/>
                    <a:pt x="0" y="13371"/>
                  </a:cubicBezTo>
                  <a:cubicBezTo>
                    <a:pt x="0" y="15942"/>
                    <a:pt x="2244" y="18514"/>
                    <a:pt x="5190" y="19864"/>
                  </a:cubicBezTo>
                  <a:cubicBezTo>
                    <a:pt x="8135" y="21214"/>
                    <a:pt x="11782" y="21342"/>
                    <a:pt x="15429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6601107" y="183127"/>
              <a:ext cx="195610" cy="223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244" fill="norm" stroke="1" extrusionOk="0">
                  <a:moveTo>
                    <a:pt x="21471" y="1586"/>
                  </a:moveTo>
                  <a:cubicBezTo>
                    <a:pt x="20629" y="615"/>
                    <a:pt x="19788" y="-356"/>
                    <a:pt x="16702" y="129"/>
                  </a:cubicBezTo>
                  <a:cubicBezTo>
                    <a:pt x="13616" y="615"/>
                    <a:pt x="8287" y="2556"/>
                    <a:pt x="4920" y="4862"/>
                  </a:cubicBezTo>
                  <a:cubicBezTo>
                    <a:pt x="1554" y="7168"/>
                    <a:pt x="152" y="9837"/>
                    <a:pt x="11" y="12628"/>
                  </a:cubicBezTo>
                  <a:cubicBezTo>
                    <a:pt x="-129" y="15419"/>
                    <a:pt x="993" y="18332"/>
                    <a:pt x="4219" y="19788"/>
                  </a:cubicBezTo>
                  <a:cubicBezTo>
                    <a:pt x="7445" y="21244"/>
                    <a:pt x="12775" y="21244"/>
                    <a:pt x="18105" y="21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7026722" y="199820"/>
              <a:ext cx="7668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717"/>
                    <a:pt x="0" y="9434"/>
                    <a:pt x="3600" y="13034"/>
                  </a:cubicBezTo>
                  <a:cubicBezTo>
                    <a:pt x="7200" y="16634"/>
                    <a:pt x="14400" y="1911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6930509" y="189598"/>
              <a:ext cx="218883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600" fill="norm" stroke="1" extrusionOk="0">
                  <a:moveTo>
                    <a:pt x="1154" y="21600"/>
                  </a:moveTo>
                  <a:cubicBezTo>
                    <a:pt x="409" y="15916"/>
                    <a:pt x="-336" y="10232"/>
                    <a:pt x="161" y="6253"/>
                  </a:cubicBezTo>
                  <a:cubicBezTo>
                    <a:pt x="657" y="2274"/>
                    <a:pt x="2395" y="0"/>
                    <a:pt x="6119" y="0"/>
                  </a:cubicBezTo>
                  <a:cubicBezTo>
                    <a:pt x="9843" y="0"/>
                    <a:pt x="15554" y="2274"/>
                    <a:pt x="21264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6934719" y="406825"/>
              <a:ext cx="24534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75" y="15840"/>
                    <a:pt x="12150" y="10080"/>
                    <a:pt x="15750" y="6480"/>
                  </a:cubicBezTo>
                  <a:cubicBezTo>
                    <a:pt x="19350" y="2880"/>
                    <a:pt x="20475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7226060" y="69484"/>
              <a:ext cx="126020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1600" fill="norm" stroke="1" extrusionOk="0">
                  <a:moveTo>
                    <a:pt x="7624" y="0"/>
                  </a:moveTo>
                  <a:cubicBezTo>
                    <a:pt x="12282" y="1614"/>
                    <a:pt x="16941" y="3228"/>
                    <a:pt x="19271" y="5710"/>
                  </a:cubicBezTo>
                  <a:cubicBezTo>
                    <a:pt x="21600" y="8193"/>
                    <a:pt x="21600" y="11545"/>
                    <a:pt x="18000" y="14338"/>
                  </a:cubicBezTo>
                  <a:cubicBezTo>
                    <a:pt x="14400" y="17131"/>
                    <a:pt x="7200" y="193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341238" y="1480183"/>
              <a:ext cx="28112" cy="393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5751"/>
                    <a:pt x="7855" y="11501"/>
                    <a:pt x="9818" y="14727"/>
                  </a:cubicBezTo>
                  <a:cubicBezTo>
                    <a:pt x="11782" y="17953"/>
                    <a:pt x="11782" y="18655"/>
                    <a:pt x="12764" y="19566"/>
                  </a:cubicBezTo>
                  <a:cubicBezTo>
                    <a:pt x="13745" y="20478"/>
                    <a:pt x="15709" y="21600"/>
                    <a:pt x="17673" y="21600"/>
                  </a:cubicBezTo>
                  <a:cubicBezTo>
                    <a:pt x="19636" y="21600"/>
                    <a:pt x="21600" y="20478"/>
                    <a:pt x="21600" y="19496"/>
                  </a:cubicBezTo>
                  <a:cubicBezTo>
                    <a:pt x="21600" y="18514"/>
                    <a:pt x="19636" y="17673"/>
                    <a:pt x="17673" y="16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289227" y="1433417"/>
              <a:ext cx="233036" cy="460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251" fill="norm" stroke="1" extrusionOk="0">
                  <a:moveTo>
                    <a:pt x="4677" y="8533"/>
                  </a:moveTo>
                  <a:cubicBezTo>
                    <a:pt x="3068" y="6763"/>
                    <a:pt x="1460" y="4992"/>
                    <a:pt x="655" y="3635"/>
                  </a:cubicBezTo>
                  <a:cubicBezTo>
                    <a:pt x="-149" y="2278"/>
                    <a:pt x="-149" y="1333"/>
                    <a:pt x="311" y="684"/>
                  </a:cubicBezTo>
                  <a:cubicBezTo>
                    <a:pt x="770" y="35"/>
                    <a:pt x="1689" y="-319"/>
                    <a:pt x="4906" y="389"/>
                  </a:cubicBezTo>
                  <a:cubicBezTo>
                    <a:pt x="8123" y="1097"/>
                    <a:pt x="13638" y="2868"/>
                    <a:pt x="16970" y="5583"/>
                  </a:cubicBezTo>
                  <a:cubicBezTo>
                    <a:pt x="20302" y="8297"/>
                    <a:pt x="21451" y="11956"/>
                    <a:pt x="20762" y="14671"/>
                  </a:cubicBezTo>
                  <a:cubicBezTo>
                    <a:pt x="20072" y="17386"/>
                    <a:pt x="17545" y="19156"/>
                    <a:pt x="15706" y="20101"/>
                  </a:cubicBezTo>
                  <a:cubicBezTo>
                    <a:pt x="13868" y="21045"/>
                    <a:pt x="12719" y="21163"/>
                    <a:pt x="11340" y="21222"/>
                  </a:cubicBezTo>
                  <a:cubicBezTo>
                    <a:pt x="9962" y="21281"/>
                    <a:pt x="8353" y="21281"/>
                    <a:pt x="7434" y="20927"/>
                  </a:cubicBezTo>
                  <a:cubicBezTo>
                    <a:pt x="6515" y="20573"/>
                    <a:pt x="6285" y="19865"/>
                    <a:pt x="6630" y="19451"/>
                  </a:cubicBezTo>
                  <a:cubicBezTo>
                    <a:pt x="6974" y="19038"/>
                    <a:pt x="7894" y="18920"/>
                    <a:pt x="8813" y="188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686245" y="1648853"/>
              <a:ext cx="107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693912" y="1802190"/>
              <a:ext cx="145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1148316" y="1360998"/>
              <a:ext cx="112943" cy="524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411" fill="norm" stroke="1" extrusionOk="0">
                  <a:moveTo>
                    <a:pt x="21213" y="2049"/>
                  </a:moveTo>
                  <a:cubicBezTo>
                    <a:pt x="20253" y="1528"/>
                    <a:pt x="19293" y="1006"/>
                    <a:pt x="17853" y="588"/>
                  </a:cubicBezTo>
                  <a:cubicBezTo>
                    <a:pt x="16413" y="171"/>
                    <a:pt x="14493" y="-142"/>
                    <a:pt x="11613" y="67"/>
                  </a:cubicBezTo>
                  <a:cubicBezTo>
                    <a:pt x="8733" y="275"/>
                    <a:pt x="4893" y="1006"/>
                    <a:pt x="4893" y="2206"/>
                  </a:cubicBezTo>
                  <a:cubicBezTo>
                    <a:pt x="4893" y="3406"/>
                    <a:pt x="8733" y="5075"/>
                    <a:pt x="11613" y="6432"/>
                  </a:cubicBezTo>
                  <a:cubicBezTo>
                    <a:pt x="14493" y="7788"/>
                    <a:pt x="16413" y="8832"/>
                    <a:pt x="16413" y="9615"/>
                  </a:cubicBezTo>
                  <a:cubicBezTo>
                    <a:pt x="16413" y="10397"/>
                    <a:pt x="14493" y="10919"/>
                    <a:pt x="12333" y="11232"/>
                  </a:cubicBezTo>
                  <a:cubicBezTo>
                    <a:pt x="10173" y="11545"/>
                    <a:pt x="7773" y="11649"/>
                    <a:pt x="5373" y="11701"/>
                  </a:cubicBezTo>
                  <a:cubicBezTo>
                    <a:pt x="2973" y="11754"/>
                    <a:pt x="573" y="11754"/>
                    <a:pt x="93" y="11545"/>
                  </a:cubicBezTo>
                  <a:cubicBezTo>
                    <a:pt x="-387" y="11336"/>
                    <a:pt x="1053" y="10919"/>
                    <a:pt x="2973" y="10710"/>
                  </a:cubicBezTo>
                  <a:cubicBezTo>
                    <a:pt x="4893" y="10501"/>
                    <a:pt x="7293" y="10501"/>
                    <a:pt x="8733" y="10762"/>
                  </a:cubicBezTo>
                  <a:cubicBezTo>
                    <a:pt x="10173" y="11023"/>
                    <a:pt x="10653" y="11545"/>
                    <a:pt x="9693" y="12693"/>
                  </a:cubicBezTo>
                  <a:cubicBezTo>
                    <a:pt x="8733" y="13841"/>
                    <a:pt x="6333" y="15615"/>
                    <a:pt x="4413" y="17023"/>
                  </a:cubicBezTo>
                  <a:cubicBezTo>
                    <a:pt x="2493" y="18432"/>
                    <a:pt x="1053" y="19475"/>
                    <a:pt x="1053" y="20206"/>
                  </a:cubicBezTo>
                  <a:cubicBezTo>
                    <a:pt x="1053" y="20936"/>
                    <a:pt x="2493" y="21354"/>
                    <a:pt x="4893" y="21406"/>
                  </a:cubicBezTo>
                  <a:cubicBezTo>
                    <a:pt x="7293" y="21458"/>
                    <a:pt x="10653" y="21145"/>
                    <a:pt x="13293" y="20832"/>
                  </a:cubicBezTo>
                  <a:cubicBezTo>
                    <a:pt x="15933" y="20519"/>
                    <a:pt x="17853" y="20206"/>
                    <a:pt x="19773" y="19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1391595" y="1518517"/>
              <a:ext cx="16867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36" y="4800"/>
                    <a:pt x="10473" y="9600"/>
                    <a:pt x="14073" y="13200"/>
                  </a:cubicBezTo>
                  <a:cubicBezTo>
                    <a:pt x="17673" y="16800"/>
                    <a:pt x="19636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1437596" y="1472516"/>
              <a:ext cx="168671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64" y="0"/>
                    <a:pt x="18327" y="0"/>
                    <a:pt x="17182" y="419"/>
                  </a:cubicBezTo>
                  <a:cubicBezTo>
                    <a:pt x="16036" y="837"/>
                    <a:pt x="15382" y="1674"/>
                    <a:pt x="12927" y="4270"/>
                  </a:cubicBezTo>
                  <a:cubicBezTo>
                    <a:pt x="10473" y="6865"/>
                    <a:pt x="6218" y="11219"/>
                    <a:pt x="3764" y="14400"/>
                  </a:cubicBezTo>
                  <a:cubicBezTo>
                    <a:pt x="1309" y="17581"/>
                    <a:pt x="655" y="195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1690601" y="1633519"/>
              <a:ext cx="766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1813271" y="1739379"/>
              <a:ext cx="92003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2400" y="11040"/>
                    <a:pt x="4800" y="1783"/>
                    <a:pt x="8400" y="240"/>
                  </a:cubicBezTo>
                  <a:cubicBezTo>
                    <a:pt x="12000" y="-1303"/>
                    <a:pt x="168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2119944" y="1717855"/>
              <a:ext cx="7667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2303948" y="1733188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2526287" y="1378327"/>
              <a:ext cx="299007" cy="316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0" y="2221"/>
                  </a:moveTo>
                  <a:cubicBezTo>
                    <a:pt x="185" y="1357"/>
                    <a:pt x="369" y="493"/>
                    <a:pt x="923" y="148"/>
                  </a:cubicBezTo>
                  <a:cubicBezTo>
                    <a:pt x="1477" y="-198"/>
                    <a:pt x="2400" y="-25"/>
                    <a:pt x="4154" y="1616"/>
                  </a:cubicBezTo>
                  <a:cubicBezTo>
                    <a:pt x="5908" y="3258"/>
                    <a:pt x="8492" y="6368"/>
                    <a:pt x="11538" y="9911"/>
                  </a:cubicBezTo>
                  <a:cubicBezTo>
                    <a:pt x="14585" y="13453"/>
                    <a:pt x="18092" y="17428"/>
                    <a:pt x="21600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2646547" y="1321295"/>
              <a:ext cx="186414" cy="47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504" fill="norm" stroke="1" extrusionOk="0">
                  <a:moveTo>
                    <a:pt x="21291" y="1298"/>
                  </a:moveTo>
                  <a:cubicBezTo>
                    <a:pt x="20707" y="717"/>
                    <a:pt x="20123" y="136"/>
                    <a:pt x="19248" y="20"/>
                  </a:cubicBezTo>
                  <a:cubicBezTo>
                    <a:pt x="18372" y="-96"/>
                    <a:pt x="17205" y="252"/>
                    <a:pt x="15015" y="2169"/>
                  </a:cubicBezTo>
                  <a:cubicBezTo>
                    <a:pt x="12826" y="4085"/>
                    <a:pt x="9615" y="7569"/>
                    <a:pt x="6842" y="10704"/>
                  </a:cubicBezTo>
                  <a:cubicBezTo>
                    <a:pt x="4069" y="13839"/>
                    <a:pt x="1734" y="16627"/>
                    <a:pt x="713" y="18369"/>
                  </a:cubicBezTo>
                  <a:cubicBezTo>
                    <a:pt x="-309" y="20110"/>
                    <a:pt x="-17" y="20807"/>
                    <a:pt x="275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2864587" y="1603996"/>
              <a:ext cx="121711" cy="182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66" fill="norm" stroke="1" extrusionOk="0">
                  <a:moveTo>
                    <a:pt x="5231" y="8866"/>
                  </a:moveTo>
                  <a:cubicBezTo>
                    <a:pt x="4331" y="11866"/>
                    <a:pt x="3431" y="14866"/>
                    <a:pt x="2531" y="17116"/>
                  </a:cubicBezTo>
                  <a:cubicBezTo>
                    <a:pt x="1631" y="19366"/>
                    <a:pt x="731" y="20866"/>
                    <a:pt x="281" y="20566"/>
                  </a:cubicBezTo>
                  <a:cubicBezTo>
                    <a:pt x="-169" y="20266"/>
                    <a:pt x="-169" y="18166"/>
                    <a:pt x="956" y="14716"/>
                  </a:cubicBezTo>
                  <a:cubicBezTo>
                    <a:pt x="2081" y="11266"/>
                    <a:pt x="4331" y="6466"/>
                    <a:pt x="6806" y="3616"/>
                  </a:cubicBezTo>
                  <a:cubicBezTo>
                    <a:pt x="9281" y="766"/>
                    <a:pt x="11981" y="-134"/>
                    <a:pt x="14231" y="16"/>
                  </a:cubicBezTo>
                  <a:cubicBezTo>
                    <a:pt x="16481" y="166"/>
                    <a:pt x="18281" y="1366"/>
                    <a:pt x="19406" y="5116"/>
                  </a:cubicBezTo>
                  <a:cubicBezTo>
                    <a:pt x="20531" y="8866"/>
                    <a:pt x="20981" y="15166"/>
                    <a:pt x="21431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3124300" y="1243935"/>
              <a:ext cx="132409" cy="581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547" fill="norm" stroke="1" extrusionOk="0">
                  <a:moveTo>
                    <a:pt x="0" y="1368"/>
                  </a:moveTo>
                  <a:cubicBezTo>
                    <a:pt x="1223" y="894"/>
                    <a:pt x="2445" y="421"/>
                    <a:pt x="4075" y="184"/>
                  </a:cubicBezTo>
                  <a:cubicBezTo>
                    <a:pt x="5706" y="-53"/>
                    <a:pt x="7743" y="-53"/>
                    <a:pt x="9374" y="136"/>
                  </a:cubicBezTo>
                  <a:cubicBezTo>
                    <a:pt x="11004" y="326"/>
                    <a:pt x="12226" y="705"/>
                    <a:pt x="12023" y="1700"/>
                  </a:cubicBezTo>
                  <a:cubicBezTo>
                    <a:pt x="11819" y="2694"/>
                    <a:pt x="10189" y="4305"/>
                    <a:pt x="8762" y="5442"/>
                  </a:cubicBezTo>
                  <a:cubicBezTo>
                    <a:pt x="7336" y="6579"/>
                    <a:pt x="6113" y="7242"/>
                    <a:pt x="5502" y="7810"/>
                  </a:cubicBezTo>
                  <a:cubicBezTo>
                    <a:pt x="4891" y="8379"/>
                    <a:pt x="4891" y="8852"/>
                    <a:pt x="6521" y="9515"/>
                  </a:cubicBezTo>
                  <a:cubicBezTo>
                    <a:pt x="8151" y="10179"/>
                    <a:pt x="11411" y="11031"/>
                    <a:pt x="14468" y="12500"/>
                  </a:cubicBezTo>
                  <a:cubicBezTo>
                    <a:pt x="17525" y="13968"/>
                    <a:pt x="20377" y="16052"/>
                    <a:pt x="20989" y="17568"/>
                  </a:cubicBezTo>
                  <a:cubicBezTo>
                    <a:pt x="21600" y="19084"/>
                    <a:pt x="19970" y="20031"/>
                    <a:pt x="16709" y="20600"/>
                  </a:cubicBezTo>
                  <a:cubicBezTo>
                    <a:pt x="13449" y="21168"/>
                    <a:pt x="8558" y="21358"/>
                    <a:pt x="3668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3644173" y="1526184"/>
              <a:ext cx="423150" cy="136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09" fill="norm" stroke="1" extrusionOk="0">
                  <a:moveTo>
                    <a:pt x="3979" y="18000"/>
                  </a:moveTo>
                  <a:cubicBezTo>
                    <a:pt x="3458" y="19200"/>
                    <a:pt x="2938" y="20400"/>
                    <a:pt x="2352" y="21000"/>
                  </a:cubicBezTo>
                  <a:cubicBezTo>
                    <a:pt x="1767" y="21600"/>
                    <a:pt x="1116" y="21600"/>
                    <a:pt x="661" y="20600"/>
                  </a:cubicBezTo>
                  <a:cubicBezTo>
                    <a:pt x="205" y="19600"/>
                    <a:pt x="-55" y="17600"/>
                    <a:pt x="10" y="14800"/>
                  </a:cubicBezTo>
                  <a:cubicBezTo>
                    <a:pt x="75" y="12000"/>
                    <a:pt x="465" y="8400"/>
                    <a:pt x="1702" y="6000"/>
                  </a:cubicBezTo>
                  <a:cubicBezTo>
                    <a:pt x="2938" y="3600"/>
                    <a:pt x="5020" y="2400"/>
                    <a:pt x="6516" y="3200"/>
                  </a:cubicBezTo>
                  <a:cubicBezTo>
                    <a:pt x="8012" y="4000"/>
                    <a:pt x="8923" y="6800"/>
                    <a:pt x="9444" y="9200"/>
                  </a:cubicBezTo>
                  <a:cubicBezTo>
                    <a:pt x="9964" y="11600"/>
                    <a:pt x="10094" y="13600"/>
                    <a:pt x="10355" y="15400"/>
                  </a:cubicBezTo>
                  <a:cubicBezTo>
                    <a:pt x="10615" y="17200"/>
                    <a:pt x="11005" y="18800"/>
                    <a:pt x="11656" y="18800"/>
                  </a:cubicBezTo>
                  <a:cubicBezTo>
                    <a:pt x="12306" y="18800"/>
                    <a:pt x="13217" y="17200"/>
                    <a:pt x="14909" y="13800"/>
                  </a:cubicBezTo>
                  <a:cubicBezTo>
                    <a:pt x="16600" y="10400"/>
                    <a:pt x="19073" y="5200"/>
                    <a:pt x="2154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3798982" y="1319179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3775982" y="1227177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3883317" y="1326846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>
              <a:off x="3890984" y="1234844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3977065" y="1038772"/>
              <a:ext cx="159259" cy="391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084" fill="norm" stroke="1" extrusionOk="0">
                  <a:moveTo>
                    <a:pt x="14166" y="12619"/>
                  </a:moveTo>
                  <a:cubicBezTo>
                    <a:pt x="11423" y="12481"/>
                    <a:pt x="8680" y="12344"/>
                    <a:pt x="6280" y="13032"/>
                  </a:cubicBezTo>
                  <a:cubicBezTo>
                    <a:pt x="3880" y="13720"/>
                    <a:pt x="1823" y="15233"/>
                    <a:pt x="795" y="16678"/>
                  </a:cubicBezTo>
                  <a:cubicBezTo>
                    <a:pt x="-234" y="18122"/>
                    <a:pt x="-234" y="19498"/>
                    <a:pt x="623" y="20323"/>
                  </a:cubicBezTo>
                  <a:cubicBezTo>
                    <a:pt x="1480" y="21149"/>
                    <a:pt x="3195" y="21424"/>
                    <a:pt x="5937" y="20530"/>
                  </a:cubicBezTo>
                  <a:cubicBezTo>
                    <a:pt x="8680" y="19635"/>
                    <a:pt x="12452" y="17572"/>
                    <a:pt x="15023" y="14407"/>
                  </a:cubicBezTo>
                  <a:cubicBezTo>
                    <a:pt x="17595" y="11243"/>
                    <a:pt x="18966" y="6978"/>
                    <a:pt x="19480" y="4227"/>
                  </a:cubicBezTo>
                  <a:cubicBezTo>
                    <a:pt x="19995" y="1475"/>
                    <a:pt x="19652" y="237"/>
                    <a:pt x="18966" y="30"/>
                  </a:cubicBezTo>
                  <a:cubicBezTo>
                    <a:pt x="18280" y="-176"/>
                    <a:pt x="17252" y="649"/>
                    <a:pt x="16909" y="2920"/>
                  </a:cubicBezTo>
                  <a:cubicBezTo>
                    <a:pt x="16566" y="5190"/>
                    <a:pt x="16909" y="8904"/>
                    <a:pt x="17766" y="11449"/>
                  </a:cubicBezTo>
                  <a:cubicBezTo>
                    <a:pt x="18623" y="13995"/>
                    <a:pt x="19995" y="15370"/>
                    <a:pt x="21366" y="16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4320327" y="1357513"/>
              <a:ext cx="214673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86" y="262"/>
                    <a:pt x="2571" y="524"/>
                    <a:pt x="4371" y="2160"/>
                  </a:cubicBezTo>
                  <a:cubicBezTo>
                    <a:pt x="6171" y="3796"/>
                    <a:pt x="8486" y="6807"/>
                    <a:pt x="10929" y="9949"/>
                  </a:cubicBezTo>
                  <a:cubicBezTo>
                    <a:pt x="13371" y="13091"/>
                    <a:pt x="15943" y="16364"/>
                    <a:pt x="17743" y="18327"/>
                  </a:cubicBezTo>
                  <a:cubicBezTo>
                    <a:pt x="19543" y="20291"/>
                    <a:pt x="20571" y="209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4427663" y="1357513"/>
              <a:ext cx="153338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090"/>
                    <a:pt x="14400" y="4181"/>
                    <a:pt x="10800" y="7026"/>
                  </a:cubicBezTo>
                  <a:cubicBezTo>
                    <a:pt x="7200" y="9871"/>
                    <a:pt x="3600" y="13471"/>
                    <a:pt x="1800" y="16026"/>
                  </a:cubicBezTo>
                  <a:cubicBezTo>
                    <a:pt x="0" y="18581"/>
                    <a:pt x="0" y="200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>
              <a:off x="4765004" y="1779189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>
              <a:off x="5417824" y="1383069"/>
              <a:ext cx="190533" cy="498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80" fill="norm" stroke="1" extrusionOk="0">
                  <a:moveTo>
                    <a:pt x="21472" y="882"/>
                  </a:moveTo>
                  <a:cubicBezTo>
                    <a:pt x="20608" y="441"/>
                    <a:pt x="19744" y="0"/>
                    <a:pt x="18304" y="0"/>
                  </a:cubicBezTo>
                  <a:cubicBezTo>
                    <a:pt x="16864" y="0"/>
                    <a:pt x="14848" y="441"/>
                    <a:pt x="12112" y="1818"/>
                  </a:cubicBezTo>
                  <a:cubicBezTo>
                    <a:pt x="9376" y="3196"/>
                    <a:pt x="5920" y="5510"/>
                    <a:pt x="3616" y="8210"/>
                  </a:cubicBezTo>
                  <a:cubicBezTo>
                    <a:pt x="1312" y="10910"/>
                    <a:pt x="160" y="13996"/>
                    <a:pt x="16" y="16255"/>
                  </a:cubicBezTo>
                  <a:cubicBezTo>
                    <a:pt x="-128" y="18514"/>
                    <a:pt x="736" y="19947"/>
                    <a:pt x="1888" y="20718"/>
                  </a:cubicBezTo>
                  <a:cubicBezTo>
                    <a:pt x="3040" y="21490"/>
                    <a:pt x="4480" y="21600"/>
                    <a:pt x="6496" y="21380"/>
                  </a:cubicBezTo>
                  <a:cubicBezTo>
                    <a:pt x="8512" y="21159"/>
                    <a:pt x="11104" y="20608"/>
                    <a:pt x="13408" y="19451"/>
                  </a:cubicBezTo>
                  <a:cubicBezTo>
                    <a:pt x="15712" y="18294"/>
                    <a:pt x="17728" y="16531"/>
                    <a:pt x="18736" y="15373"/>
                  </a:cubicBezTo>
                  <a:cubicBezTo>
                    <a:pt x="19744" y="14216"/>
                    <a:pt x="19744" y="13665"/>
                    <a:pt x="19024" y="13224"/>
                  </a:cubicBezTo>
                  <a:cubicBezTo>
                    <a:pt x="18304" y="12784"/>
                    <a:pt x="16864" y="12453"/>
                    <a:pt x="15424" y="12508"/>
                  </a:cubicBezTo>
                  <a:cubicBezTo>
                    <a:pt x="13984" y="12563"/>
                    <a:pt x="12544" y="13004"/>
                    <a:pt x="11824" y="13555"/>
                  </a:cubicBezTo>
                  <a:cubicBezTo>
                    <a:pt x="11104" y="14106"/>
                    <a:pt x="11104" y="14767"/>
                    <a:pt x="11104" y="15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5700358" y="1694854"/>
              <a:ext cx="1" cy="16100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5738692" y="1564518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5823028" y="1641186"/>
              <a:ext cx="122670" cy="156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fill="norm" stroke="1" extrusionOk="0">
                  <a:moveTo>
                    <a:pt x="0" y="5226"/>
                  </a:moveTo>
                  <a:cubicBezTo>
                    <a:pt x="450" y="9058"/>
                    <a:pt x="900" y="12890"/>
                    <a:pt x="1575" y="15852"/>
                  </a:cubicBezTo>
                  <a:cubicBezTo>
                    <a:pt x="2250" y="18813"/>
                    <a:pt x="3150" y="20903"/>
                    <a:pt x="4500" y="21252"/>
                  </a:cubicBezTo>
                  <a:cubicBezTo>
                    <a:pt x="5850" y="21600"/>
                    <a:pt x="7650" y="20206"/>
                    <a:pt x="10575" y="16374"/>
                  </a:cubicBezTo>
                  <a:cubicBezTo>
                    <a:pt x="13500" y="12542"/>
                    <a:pt x="17550" y="6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5976365" y="1619324"/>
              <a:ext cx="337341" cy="228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4933"/>
                  </a:moveTo>
                  <a:cubicBezTo>
                    <a:pt x="0" y="6133"/>
                    <a:pt x="0" y="7333"/>
                    <a:pt x="327" y="8293"/>
                  </a:cubicBezTo>
                  <a:cubicBezTo>
                    <a:pt x="655" y="9253"/>
                    <a:pt x="1309" y="9973"/>
                    <a:pt x="2045" y="10093"/>
                  </a:cubicBezTo>
                  <a:cubicBezTo>
                    <a:pt x="2782" y="10213"/>
                    <a:pt x="3600" y="9733"/>
                    <a:pt x="4255" y="8773"/>
                  </a:cubicBezTo>
                  <a:cubicBezTo>
                    <a:pt x="4909" y="7813"/>
                    <a:pt x="5400" y="6373"/>
                    <a:pt x="5727" y="5053"/>
                  </a:cubicBezTo>
                  <a:cubicBezTo>
                    <a:pt x="6055" y="3733"/>
                    <a:pt x="6218" y="2533"/>
                    <a:pt x="5973" y="1573"/>
                  </a:cubicBezTo>
                  <a:cubicBezTo>
                    <a:pt x="5727" y="613"/>
                    <a:pt x="5073" y="-107"/>
                    <a:pt x="4500" y="13"/>
                  </a:cubicBezTo>
                  <a:cubicBezTo>
                    <a:pt x="3927" y="133"/>
                    <a:pt x="3436" y="1093"/>
                    <a:pt x="3027" y="3373"/>
                  </a:cubicBezTo>
                  <a:cubicBezTo>
                    <a:pt x="2618" y="5653"/>
                    <a:pt x="2291" y="9253"/>
                    <a:pt x="2455" y="11653"/>
                  </a:cubicBezTo>
                  <a:cubicBezTo>
                    <a:pt x="2618" y="14053"/>
                    <a:pt x="3273" y="15253"/>
                    <a:pt x="4745" y="15013"/>
                  </a:cubicBezTo>
                  <a:cubicBezTo>
                    <a:pt x="6218" y="14773"/>
                    <a:pt x="8509" y="13093"/>
                    <a:pt x="9900" y="11653"/>
                  </a:cubicBezTo>
                  <a:cubicBezTo>
                    <a:pt x="11291" y="10213"/>
                    <a:pt x="11782" y="9013"/>
                    <a:pt x="12191" y="7813"/>
                  </a:cubicBezTo>
                  <a:cubicBezTo>
                    <a:pt x="12600" y="6613"/>
                    <a:pt x="12927" y="5413"/>
                    <a:pt x="12845" y="5293"/>
                  </a:cubicBezTo>
                  <a:cubicBezTo>
                    <a:pt x="12764" y="5173"/>
                    <a:pt x="12273" y="6133"/>
                    <a:pt x="11782" y="7813"/>
                  </a:cubicBezTo>
                  <a:cubicBezTo>
                    <a:pt x="11291" y="9493"/>
                    <a:pt x="10800" y="11893"/>
                    <a:pt x="10473" y="13933"/>
                  </a:cubicBezTo>
                  <a:cubicBezTo>
                    <a:pt x="10145" y="15973"/>
                    <a:pt x="9982" y="17653"/>
                    <a:pt x="10145" y="17773"/>
                  </a:cubicBezTo>
                  <a:cubicBezTo>
                    <a:pt x="10309" y="17893"/>
                    <a:pt x="10800" y="16453"/>
                    <a:pt x="11782" y="13813"/>
                  </a:cubicBezTo>
                  <a:cubicBezTo>
                    <a:pt x="12764" y="11173"/>
                    <a:pt x="14236" y="7333"/>
                    <a:pt x="15300" y="5053"/>
                  </a:cubicBezTo>
                  <a:cubicBezTo>
                    <a:pt x="16364" y="2773"/>
                    <a:pt x="17018" y="2053"/>
                    <a:pt x="17755" y="1573"/>
                  </a:cubicBezTo>
                  <a:cubicBezTo>
                    <a:pt x="18491" y="1093"/>
                    <a:pt x="19309" y="853"/>
                    <a:pt x="19964" y="1213"/>
                  </a:cubicBezTo>
                  <a:cubicBezTo>
                    <a:pt x="20618" y="1573"/>
                    <a:pt x="21109" y="2533"/>
                    <a:pt x="21355" y="6013"/>
                  </a:cubicBezTo>
                  <a:cubicBezTo>
                    <a:pt x="21600" y="9493"/>
                    <a:pt x="21600" y="15493"/>
                    <a:pt x="2160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6706707" y="1586980"/>
              <a:ext cx="369631" cy="238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0756" fill="norm" stroke="1" extrusionOk="0">
                  <a:moveTo>
                    <a:pt x="9649" y="11404"/>
                  </a:moveTo>
                  <a:cubicBezTo>
                    <a:pt x="9945" y="9177"/>
                    <a:pt x="10241" y="6950"/>
                    <a:pt x="10019" y="4835"/>
                  </a:cubicBezTo>
                  <a:cubicBezTo>
                    <a:pt x="9797" y="2720"/>
                    <a:pt x="9058" y="715"/>
                    <a:pt x="7874" y="159"/>
                  </a:cubicBezTo>
                  <a:cubicBezTo>
                    <a:pt x="6690" y="-398"/>
                    <a:pt x="5063" y="493"/>
                    <a:pt x="3658" y="3165"/>
                  </a:cubicBezTo>
                  <a:cubicBezTo>
                    <a:pt x="2252" y="5837"/>
                    <a:pt x="1069" y="10291"/>
                    <a:pt x="477" y="13520"/>
                  </a:cubicBezTo>
                  <a:cubicBezTo>
                    <a:pt x="-115" y="16748"/>
                    <a:pt x="-115" y="18753"/>
                    <a:pt x="255" y="19866"/>
                  </a:cubicBezTo>
                  <a:cubicBezTo>
                    <a:pt x="625" y="20979"/>
                    <a:pt x="1364" y="21202"/>
                    <a:pt x="2474" y="19643"/>
                  </a:cubicBezTo>
                  <a:cubicBezTo>
                    <a:pt x="3584" y="18084"/>
                    <a:pt x="5063" y="14744"/>
                    <a:pt x="5877" y="12517"/>
                  </a:cubicBezTo>
                  <a:cubicBezTo>
                    <a:pt x="6691" y="10291"/>
                    <a:pt x="6838" y="9177"/>
                    <a:pt x="6764" y="9177"/>
                  </a:cubicBezTo>
                  <a:cubicBezTo>
                    <a:pt x="6691" y="9177"/>
                    <a:pt x="6395" y="10291"/>
                    <a:pt x="6247" y="11627"/>
                  </a:cubicBezTo>
                  <a:cubicBezTo>
                    <a:pt x="6099" y="12963"/>
                    <a:pt x="6099" y="14522"/>
                    <a:pt x="6173" y="15858"/>
                  </a:cubicBezTo>
                  <a:cubicBezTo>
                    <a:pt x="6247" y="17194"/>
                    <a:pt x="6395" y="18307"/>
                    <a:pt x="6838" y="18864"/>
                  </a:cubicBezTo>
                  <a:cubicBezTo>
                    <a:pt x="7282" y="19421"/>
                    <a:pt x="8022" y="19421"/>
                    <a:pt x="9206" y="17973"/>
                  </a:cubicBezTo>
                  <a:cubicBezTo>
                    <a:pt x="10389" y="16526"/>
                    <a:pt x="12017" y="13631"/>
                    <a:pt x="13052" y="11627"/>
                  </a:cubicBezTo>
                  <a:cubicBezTo>
                    <a:pt x="14088" y="9623"/>
                    <a:pt x="14532" y="8509"/>
                    <a:pt x="14532" y="9511"/>
                  </a:cubicBezTo>
                  <a:cubicBezTo>
                    <a:pt x="14532" y="10513"/>
                    <a:pt x="14088" y="13631"/>
                    <a:pt x="13866" y="14633"/>
                  </a:cubicBezTo>
                  <a:cubicBezTo>
                    <a:pt x="13644" y="15635"/>
                    <a:pt x="13644" y="14522"/>
                    <a:pt x="14236" y="12072"/>
                  </a:cubicBezTo>
                  <a:cubicBezTo>
                    <a:pt x="14827" y="9623"/>
                    <a:pt x="16011" y="5837"/>
                    <a:pt x="17121" y="3499"/>
                  </a:cubicBezTo>
                  <a:cubicBezTo>
                    <a:pt x="18230" y="1161"/>
                    <a:pt x="19266" y="270"/>
                    <a:pt x="20006" y="604"/>
                  </a:cubicBezTo>
                  <a:cubicBezTo>
                    <a:pt x="20745" y="938"/>
                    <a:pt x="21189" y="2497"/>
                    <a:pt x="21337" y="5614"/>
                  </a:cubicBezTo>
                  <a:cubicBezTo>
                    <a:pt x="21485" y="8732"/>
                    <a:pt x="21337" y="13408"/>
                    <a:pt x="21189" y="18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7608596" y="1547906"/>
              <a:ext cx="154143" cy="251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035" fill="norm" stroke="1" extrusionOk="0">
                  <a:moveTo>
                    <a:pt x="5336" y="7806"/>
                  </a:moveTo>
                  <a:cubicBezTo>
                    <a:pt x="7078" y="8020"/>
                    <a:pt x="8819" y="8233"/>
                    <a:pt x="10561" y="7485"/>
                  </a:cubicBezTo>
                  <a:cubicBezTo>
                    <a:pt x="12303" y="6736"/>
                    <a:pt x="14045" y="5026"/>
                    <a:pt x="14916" y="3635"/>
                  </a:cubicBezTo>
                  <a:cubicBezTo>
                    <a:pt x="15787" y="2245"/>
                    <a:pt x="15787" y="1176"/>
                    <a:pt x="14394" y="534"/>
                  </a:cubicBezTo>
                  <a:cubicBezTo>
                    <a:pt x="13000" y="-107"/>
                    <a:pt x="10213" y="-321"/>
                    <a:pt x="7600" y="748"/>
                  </a:cubicBezTo>
                  <a:cubicBezTo>
                    <a:pt x="4987" y="1818"/>
                    <a:pt x="2549" y="4170"/>
                    <a:pt x="1155" y="7592"/>
                  </a:cubicBezTo>
                  <a:cubicBezTo>
                    <a:pt x="-239" y="11014"/>
                    <a:pt x="-587" y="15505"/>
                    <a:pt x="1329" y="18071"/>
                  </a:cubicBezTo>
                  <a:cubicBezTo>
                    <a:pt x="3245" y="20637"/>
                    <a:pt x="7426" y="21279"/>
                    <a:pt x="11084" y="20958"/>
                  </a:cubicBezTo>
                  <a:cubicBezTo>
                    <a:pt x="14742" y="20637"/>
                    <a:pt x="17878" y="19354"/>
                    <a:pt x="21013" y="18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7816406" y="1543263"/>
              <a:ext cx="92003" cy="244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fill="norm" stroke="1" extrusionOk="0">
                  <a:moveTo>
                    <a:pt x="21600" y="3188"/>
                  </a:moveTo>
                  <a:cubicBezTo>
                    <a:pt x="19800" y="2075"/>
                    <a:pt x="18000" y="961"/>
                    <a:pt x="15600" y="405"/>
                  </a:cubicBezTo>
                  <a:cubicBezTo>
                    <a:pt x="13200" y="-152"/>
                    <a:pt x="10200" y="-152"/>
                    <a:pt x="7500" y="516"/>
                  </a:cubicBezTo>
                  <a:cubicBezTo>
                    <a:pt x="4800" y="1184"/>
                    <a:pt x="2400" y="2520"/>
                    <a:pt x="3600" y="5304"/>
                  </a:cubicBezTo>
                  <a:cubicBezTo>
                    <a:pt x="4800" y="8087"/>
                    <a:pt x="9600" y="12318"/>
                    <a:pt x="12600" y="15102"/>
                  </a:cubicBezTo>
                  <a:cubicBezTo>
                    <a:pt x="15600" y="17885"/>
                    <a:pt x="16800" y="19221"/>
                    <a:pt x="15600" y="20112"/>
                  </a:cubicBezTo>
                  <a:cubicBezTo>
                    <a:pt x="14400" y="21003"/>
                    <a:pt x="10800" y="21448"/>
                    <a:pt x="7800" y="21225"/>
                  </a:cubicBezTo>
                  <a:cubicBezTo>
                    <a:pt x="4800" y="21003"/>
                    <a:pt x="2400" y="20112"/>
                    <a:pt x="1200" y="19110"/>
                  </a:cubicBezTo>
                  <a:cubicBezTo>
                    <a:pt x="0" y="18108"/>
                    <a:pt x="0" y="16994"/>
                    <a:pt x="0" y="15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7976044" y="1349535"/>
              <a:ext cx="254373" cy="431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52" fill="norm" stroke="1" extrusionOk="0">
                  <a:moveTo>
                    <a:pt x="8539" y="1910"/>
                  </a:moveTo>
                  <a:cubicBezTo>
                    <a:pt x="8755" y="1026"/>
                    <a:pt x="8971" y="142"/>
                    <a:pt x="8647" y="15"/>
                  </a:cubicBezTo>
                  <a:cubicBezTo>
                    <a:pt x="8323" y="-111"/>
                    <a:pt x="7459" y="521"/>
                    <a:pt x="6487" y="2605"/>
                  </a:cubicBezTo>
                  <a:cubicBezTo>
                    <a:pt x="5515" y="4689"/>
                    <a:pt x="4435" y="8226"/>
                    <a:pt x="3787" y="11257"/>
                  </a:cubicBezTo>
                  <a:cubicBezTo>
                    <a:pt x="3139" y="14289"/>
                    <a:pt x="2923" y="16815"/>
                    <a:pt x="2815" y="18457"/>
                  </a:cubicBezTo>
                  <a:cubicBezTo>
                    <a:pt x="2707" y="20100"/>
                    <a:pt x="2707" y="20857"/>
                    <a:pt x="3247" y="21173"/>
                  </a:cubicBezTo>
                  <a:cubicBezTo>
                    <a:pt x="3787" y="21489"/>
                    <a:pt x="4867" y="21363"/>
                    <a:pt x="5623" y="20984"/>
                  </a:cubicBezTo>
                  <a:cubicBezTo>
                    <a:pt x="6379" y="20605"/>
                    <a:pt x="6811" y="19973"/>
                    <a:pt x="6703" y="18647"/>
                  </a:cubicBezTo>
                  <a:cubicBezTo>
                    <a:pt x="6595" y="17321"/>
                    <a:pt x="5947" y="15300"/>
                    <a:pt x="5191" y="14100"/>
                  </a:cubicBezTo>
                  <a:cubicBezTo>
                    <a:pt x="4435" y="12900"/>
                    <a:pt x="3571" y="12521"/>
                    <a:pt x="2491" y="12331"/>
                  </a:cubicBezTo>
                  <a:cubicBezTo>
                    <a:pt x="1411" y="12142"/>
                    <a:pt x="115" y="12142"/>
                    <a:pt x="7" y="12205"/>
                  </a:cubicBezTo>
                  <a:cubicBezTo>
                    <a:pt x="-101" y="12268"/>
                    <a:pt x="979" y="12394"/>
                    <a:pt x="2599" y="12457"/>
                  </a:cubicBezTo>
                  <a:cubicBezTo>
                    <a:pt x="4219" y="12521"/>
                    <a:pt x="6379" y="12521"/>
                    <a:pt x="8323" y="12963"/>
                  </a:cubicBezTo>
                  <a:cubicBezTo>
                    <a:pt x="10267" y="13405"/>
                    <a:pt x="11995" y="14289"/>
                    <a:pt x="12967" y="15047"/>
                  </a:cubicBezTo>
                  <a:cubicBezTo>
                    <a:pt x="13939" y="15805"/>
                    <a:pt x="14155" y="16436"/>
                    <a:pt x="14155" y="17068"/>
                  </a:cubicBezTo>
                  <a:cubicBezTo>
                    <a:pt x="14155" y="17700"/>
                    <a:pt x="13939" y="18331"/>
                    <a:pt x="13723" y="18268"/>
                  </a:cubicBezTo>
                  <a:cubicBezTo>
                    <a:pt x="13507" y="18205"/>
                    <a:pt x="13291" y="17447"/>
                    <a:pt x="13615" y="15426"/>
                  </a:cubicBezTo>
                  <a:cubicBezTo>
                    <a:pt x="13939" y="13405"/>
                    <a:pt x="14803" y="10121"/>
                    <a:pt x="16207" y="8036"/>
                  </a:cubicBezTo>
                  <a:cubicBezTo>
                    <a:pt x="17611" y="5952"/>
                    <a:pt x="19555" y="5068"/>
                    <a:pt x="21499" y="4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8215856" y="1264146"/>
              <a:ext cx="658575" cy="460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491" fill="norm" stroke="1" extrusionOk="0">
                  <a:moveTo>
                    <a:pt x="980" y="9014"/>
                  </a:moveTo>
                  <a:cubicBezTo>
                    <a:pt x="1063" y="11520"/>
                    <a:pt x="1147" y="14026"/>
                    <a:pt x="1105" y="15637"/>
                  </a:cubicBezTo>
                  <a:cubicBezTo>
                    <a:pt x="1063" y="17248"/>
                    <a:pt x="896" y="17964"/>
                    <a:pt x="687" y="18561"/>
                  </a:cubicBezTo>
                  <a:cubicBezTo>
                    <a:pt x="477" y="19157"/>
                    <a:pt x="226" y="19635"/>
                    <a:pt x="101" y="19515"/>
                  </a:cubicBezTo>
                  <a:cubicBezTo>
                    <a:pt x="-25" y="19396"/>
                    <a:pt x="-25" y="18680"/>
                    <a:pt x="59" y="17666"/>
                  </a:cubicBezTo>
                  <a:cubicBezTo>
                    <a:pt x="142" y="16651"/>
                    <a:pt x="310" y="15338"/>
                    <a:pt x="645" y="14205"/>
                  </a:cubicBezTo>
                  <a:cubicBezTo>
                    <a:pt x="980" y="13071"/>
                    <a:pt x="1482" y="12116"/>
                    <a:pt x="1942" y="11639"/>
                  </a:cubicBezTo>
                  <a:cubicBezTo>
                    <a:pt x="2403" y="11162"/>
                    <a:pt x="2822" y="11162"/>
                    <a:pt x="3156" y="11818"/>
                  </a:cubicBezTo>
                  <a:cubicBezTo>
                    <a:pt x="3491" y="12474"/>
                    <a:pt x="3742" y="13787"/>
                    <a:pt x="3868" y="14742"/>
                  </a:cubicBezTo>
                  <a:cubicBezTo>
                    <a:pt x="3994" y="15696"/>
                    <a:pt x="3994" y="16293"/>
                    <a:pt x="4119" y="16353"/>
                  </a:cubicBezTo>
                  <a:cubicBezTo>
                    <a:pt x="4245" y="16413"/>
                    <a:pt x="4496" y="15935"/>
                    <a:pt x="4873" y="15100"/>
                  </a:cubicBezTo>
                  <a:cubicBezTo>
                    <a:pt x="5249" y="14264"/>
                    <a:pt x="5752" y="13071"/>
                    <a:pt x="6254" y="12236"/>
                  </a:cubicBezTo>
                  <a:cubicBezTo>
                    <a:pt x="6756" y="11400"/>
                    <a:pt x="7259" y="10923"/>
                    <a:pt x="7510" y="10983"/>
                  </a:cubicBezTo>
                  <a:cubicBezTo>
                    <a:pt x="7761" y="11042"/>
                    <a:pt x="7761" y="11639"/>
                    <a:pt x="7719" y="12713"/>
                  </a:cubicBezTo>
                  <a:cubicBezTo>
                    <a:pt x="7677" y="13787"/>
                    <a:pt x="7594" y="15338"/>
                    <a:pt x="7719" y="16293"/>
                  </a:cubicBezTo>
                  <a:cubicBezTo>
                    <a:pt x="7845" y="17248"/>
                    <a:pt x="8180" y="17606"/>
                    <a:pt x="8556" y="17666"/>
                  </a:cubicBezTo>
                  <a:cubicBezTo>
                    <a:pt x="8933" y="17725"/>
                    <a:pt x="9352" y="17487"/>
                    <a:pt x="9687" y="17129"/>
                  </a:cubicBezTo>
                  <a:cubicBezTo>
                    <a:pt x="10022" y="16771"/>
                    <a:pt x="10273" y="16293"/>
                    <a:pt x="10524" y="15398"/>
                  </a:cubicBezTo>
                  <a:cubicBezTo>
                    <a:pt x="10775" y="14503"/>
                    <a:pt x="11026" y="13190"/>
                    <a:pt x="10942" y="12534"/>
                  </a:cubicBezTo>
                  <a:cubicBezTo>
                    <a:pt x="10859" y="11878"/>
                    <a:pt x="10440" y="11878"/>
                    <a:pt x="10063" y="12176"/>
                  </a:cubicBezTo>
                  <a:cubicBezTo>
                    <a:pt x="9687" y="12474"/>
                    <a:pt x="9352" y="13071"/>
                    <a:pt x="9142" y="13787"/>
                  </a:cubicBezTo>
                  <a:cubicBezTo>
                    <a:pt x="8933" y="14503"/>
                    <a:pt x="8849" y="15338"/>
                    <a:pt x="8849" y="16054"/>
                  </a:cubicBezTo>
                  <a:cubicBezTo>
                    <a:pt x="8849" y="16771"/>
                    <a:pt x="8933" y="17367"/>
                    <a:pt x="9184" y="17785"/>
                  </a:cubicBezTo>
                  <a:cubicBezTo>
                    <a:pt x="9435" y="18203"/>
                    <a:pt x="9854" y="18441"/>
                    <a:pt x="10273" y="18561"/>
                  </a:cubicBezTo>
                  <a:cubicBezTo>
                    <a:pt x="10691" y="18680"/>
                    <a:pt x="11110" y="18680"/>
                    <a:pt x="11738" y="17785"/>
                  </a:cubicBezTo>
                  <a:cubicBezTo>
                    <a:pt x="12366" y="16890"/>
                    <a:pt x="13203" y="15100"/>
                    <a:pt x="14040" y="12952"/>
                  </a:cubicBezTo>
                  <a:cubicBezTo>
                    <a:pt x="14877" y="10804"/>
                    <a:pt x="15715" y="8298"/>
                    <a:pt x="16342" y="6269"/>
                  </a:cubicBezTo>
                  <a:cubicBezTo>
                    <a:pt x="16970" y="4240"/>
                    <a:pt x="17389" y="2689"/>
                    <a:pt x="17724" y="1615"/>
                  </a:cubicBezTo>
                  <a:cubicBezTo>
                    <a:pt x="18059" y="541"/>
                    <a:pt x="18310" y="-56"/>
                    <a:pt x="18394" y="4"/>
                  </a:cubicBezTo>
                  <a:cubicBezTo>
                    <a:pt x="18477" y="63"/>
                    <a:pt x="18394" y="779"/>
                    <a:pt x="17933" y="2868"/>
                  </a:cubicBezTo>
                  <a:cubicBezTo>
                    <a:pt x="17473" y="4956"/>
                    <a:pt x="16635" y="8417"/>
                    <a:pt x="16049" y="11281"/>
                  </a:cubicBezTo>
                  <a:cubicBezTo>
                    <a:pt x="15463" y="14145"/>
                    <a:pt x="15128" y="16413"/>
                    <a:pt x="14961" y="17845"/>
                  </a:cubicBezTo>
                  <a:cubicBezTo>
                    <a:pt x="14794" y="19277"/>
                    <a:pt x="14794" y="19873"/>
                    <a:pt x="14919" y="20410"/>
                  </a:cubicBezTo>
                  <a:cubicBezTo>
                    <a:pt x="15045" y="20947"/>
                    <a:pt x="15296" y="21425"/>
                    <a:pt x="15631" y="21484"/>
                  </a:cubicBezTo>
                  <a:cubicBezTo>
                    <a:pt x="15966" y="21544"/>
                    <a:pt x="16384" y="21186"/>
                    <a:pt x="17054" y="19993"/>
                  </a:cubicBezTo>
                  <a:cubicBezTo>
                    <a:pt x="17724" y="18799"/>
                    <a:pt x="18645" y="16771"/>
                    <a:pt x="19147" y="15279"/>
                  </a:cubicBezTo>
                  <a:cubicBezTo>
                    <a:pt x="19649" y="13787"/>
                    <a:pt x="19733" y="12832"/>
                    <a:pt x="19608" y="12594"/>
                  </a:cubicBezTo>
                  <a:cubicBezTo>
                    <a:pt x="19482" y="12355"/>
                    <a:pt x="19147" y="12832"/>
                    <a:pt x="18938" y="13429"/>
                  </a:cubicBezTo>
                  <a:cubicBezTo>
                    <a:pt x="18728" y="14026"/>
                    <a:pt x="18645" y="14742"/>
                    <a:pt x="18603" y="15398"/>
                  </a:cubicBezTo>
                  <a:cubicBezTo>
                    <a:pt x="18561" y="16054"/>
                    <a:pt x="18561" y="16651"/>
                    <a:pt x="19063" y="17069"/>
                  </a:cubicBezTo>
                  <a:cubicBezTo>
                    <a:pt x="19566" y="17487"/>
                    <a:pt x="20570" y="17725"/>
                    <a:pt x="21575" y="17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8682759" y="1434182"/>
              <a:ext cx="253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5" y="16457"/>
                    <a:pt x="1309" y="11314"/>
                    <a:pt x="4909" y="7714"/>
                  </a:cubicBezTo>
                  <a:cubicBezTo>
                    <a:pt x="8509" y="4114"/>
                    <a:pt x="15055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Line"/>
            <p:cNvSpPr/>
            <p:nvPr/>
          </p:nvSpPr>
          <p:spPr>
            <a:xfrm>
              <a:off x="9496139" y="1425985"/>
              <a:ext cx="397981" cy="33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304" fill="norm" stroke="1" extrusionOk="0">
                  <a:moveTo>
                    <a:pt x="12757" y="4486"/>
                  </a:moveTo>
                  <a:cubicBezTo>
                    <a:pt x="12895" y="3167"/>
                    <a:pt x="13033" y="1848"/>
                    <a:pt x="12757" y="1188"/>
                  </a:cubicBezTo>
                  <a:cubicBezTo>
                    <a:pt x="12482" y="528"/>
                    <a:pt x="11794" y="528"/>
                    <a:pt x="10556" y="1600"/>
                  </a:cubicBezTo>
                  <a:cubicBezTo>
                    <a:pt x="9318" y="2672"/>
                    <a:pt x="7529" y="4815"/>
                    <a:pt x="5741" y="7289"/>
                  </a:cubicBezTo>
                  <a:cubicBezTo>
                    <a:pt x="3952" y="9762"/>
                    <a:pt x="2164" y="12565"/>
                    <a:pt x="1132" y="14461"/>
                  </a:cubicBezTo>
                  <a:cubicBezTo>
                    <a:pt x="100" y="16357"/>
                    <a:pt x="-175" y="17347"/>
                    <a:pt x="100" y="18583"/>
                  </a:cubicBezTo>
                  <a:cubicBezTo>
                    <a:pt x="375" y="19820"/>
                    <a:pt x="1201" y="21304"/>
                    <a:pt x="3058" y="21304"/>
                  </a:cubicBezTo>
                  <a:cubicBezTo>
                    <a:pt x="4915" y="21304"/>
                    <a:pt x="7805" y="19820"/>
                    <a:pt x="9731" y="16935"/>
                  </a:cubicBezTo>
                  <a:cubicBezTo>
                    <a:pt x="11657" y="14049"/>
                    <a:pt x="12620" y="9762"/>
                    <a:pt x="12826" y="6629"/>
                  </a:cubicBezTo>
                  <a:cubicBezTo>
                    <a:pt x="13033" y="3496"/>
                    <a:pt x="12482" y="1518"/>
                    <a:pt x="11450" y="611"/>
                  </a:cubicBezTo>
                  <a:cubicBezTo>
                    <a:pt x="10419" y="-296"/>
                    <a:pt x="8905" y="-131"/>
                    <a:pt x="7667" y="693"/>
                  </a:cubicBezTo>
                  <a:cubicBezTo>
                    <a:pt x="6429" y="1518"/>
                    <a:pt x="5466" y="3002"/>
                    <a:pt x="5053" y="4156"/>
                  </a:cubicBezTo>
                  <a:cubicBezTo>
                    <a:pt x="4640" y="5310"/>
                    <a:pt x="4778" y="6135"/>
                    <a:pt x="6291" y="6877"/>
                  </a:cubicBezTo>
                  <a:cubicBezTo>
                    <a:pt x="7805" y="7619"/>
                    <a:pt x="10694" y="8278"/>
                    <a:pt x="13445" y="8278"/>
                  </a:cubicBezTo>
                  <a:cubicBezTo>
                    <a:pt x="16197" y="8278"/>
                    <a:pt x="18811" y="7619"/>
                    <a:pt x="21425" y="6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9650439" y="1158175"/>
              <a:ext cx="12867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fill="norm" stroke="1" extrusionOk="0">
                  <a:moveTo>
                    <a:pt x="8619" y="7560"/>
                  </a:moveTo>
                  <a:cubicBezTo>
                    <a:pt x="7349" y="9000"/>
                    <a:pt x="6078" y="10440"/>
                    <a:pt x="4596" y="12600"/>
                  </a:cubicBezTo>
                  <a:cubicBezTo>
                    <a:pt x="3113" y="14760"/>
                    <a:pt x="1419" y="17640"/>
                    <a:pt x="572" y="18180"/>
                  </a:cubicBezTo>
                  <a:cubicBezTo>
                    <a:pt x="-275" y="18720"/>
                    <a:pt x="-275" y="16920"/>
                    <a:pt x="1207" y="13860"/>
                  </a:cubicBezTo>
                  <a:cubicBezTo>
                    <a:pt x="2690" y="10800"/>
                    <a:pt x="5654" y="6480"/>
                    <a:pt x="7984" y="3780"/>
                  </a:cubicBezTo>
                  <a:cubicBezTo>
                    <a:pt x="10313" y="1080"/>
                    <a:pt x="12007" y="0"/>
                    <a:pt x="13701" y="0"/>
                  </a:cubicBezTo>
                  <a:cubicBezTo>
                    <a:pt x="15396" y="0"/>
                    <a:pt x="17090" y="1080"/>
                    <a:pt x="18360" y="4860"/>
                  </a:cubicBezTo>
                  <a:cubicBezTo>
                    <a:pt x="19631" y="8640"/>
                    <a:pt x="20478" y="15120"/>
                    <a:pt x="213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10348823" y="1367736"/>
              <a:ext cx="388650" cy="696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66" fill="norm" stroke="1" extrusionOk="0">
                  <a:moveTo>
                    <a:pt x="8341" y="9415"/>
                  </a:moveTo>
                  <a:cubicBezTo>
                    <a:pt x="8058" y="9020"/>
                    <a:pt x="7776" y="8624"/>
                    <a:pt x="7211" y="8387"/>
                  </a:cubicBezTo>
                  <a:cubicBezTo>
                    <a:pt x="6646" y="8149"/>
                    <a:pt x="5799" y="8070"/>
                    <a:pt x="4529" y="8862"/>
                  </a:cubicBezTo>
                  <a:cubicBezTo>
                    <a:pt x="3258" y="9653"/>
                    <a:pt x="1564" y="11314"/>
                    <a:pt x="717" y="12343"/>
                  </a:cubicBezTo>
                  <a:cubicBezTo>
                    <a:pt x="-130" y="13371"/>
                    <a:pt x="-130" y="13767"/>
                    <a:pt x="223" y="14044"/>
                  </a:cubicBezTo>
                  <a:cubicBezTo>
                    <a:pt x="576" y="14321"/>
                    <a:pt x="1282" y="14479"/>
                    <a:pt x="1917" y="14400"/>
                  </a:cubicBezTo>
                  <a:cubicBezTo>
                    <a:pt x="2552" y="14321"/>
                    <a:pt x="3117" y="14004"/>
                    <a:pt x="3823" y="12699"/>
                  </a:cubicBezTo>
                  <a:cubicBezTo>
                    <a:pt x="4529" y="11393"/>
                    <a:pt x="5376" y="9099"/>
                    <a:pt x="5870" y="7754"/>
                  </a:cubicBezTo>
                  <a:cubicBezTo>
                    <a:pt x="6364" y="6409"/>
                    <a:pt x="6505" y="6013"/>
                    <a:pt x="6999" y="5736"/>
                  </a:cubicBezTo>
                  <a:cubicBezTo>
                    <a:pt x="7494" y="5459"/>
                    <a:pt x="8341" y="5301"/>
                    <a:pt x="10105" y="4629"/>
                  </a:cubicBezTo>
                  <a:cubicBezTo>
                    <a:pt x="11870" y="3956"/>
                    <a:pt x="14552" y="2769"/>
                    <a:pt x="16105" y="2018"/>
                  </a:cubicBezTo>
                  <a:cubicBezTo>
                    <a:pt x="17658" y="1266"/>
                    <a:pt x="18082" y="949"/>
                    <a:pt x="18576" y="633"/>
                  </a:cubicBezTo>
                  <a:cubicBezTo>
                    <a:pt x="19070" y="316"/>
                    <a:pt x="19635" y="0"/>
                    <a:pt x="19635" y="0"/>
                  </a:cubicBezTo>
                  <a:cubicBezTo>
                    <a:pt x="19635" y="0"/>
                    <a:pt x="19070" y="316"/>
                    <a:pt x="17941" y="1820"/>
                  </a:cubicBezTo>
                  <a:cubicBezTo>
                    <a:pt x="16811" y="3323"/>
                    <a:pt x="15117" y="6013"/>
                    <a:pt x="13494" y="8703"/>
                  </a:cubicBezTo>
                  <a:cubicBezTo>
                    <a:pt x="11870" y="11393"/>
                    <a:pt x="10317" y="14084"/>
                    <a:pt x="9399" y="15943"/>
                  </a:cubicBezTo>
                  <a:cubicBezTo>
                    <a:pt x="8482" y="17802"/>
                    <a:pt x="8199" y="18831"/>
                    <a:pt x="8129" y="19543"/>
                  </a:cubicBezTo>
                  <a:cubicBezTo>
                    <a:pt x="8058" y="20255"/>
                    <a:pt x="8199" y="20651"/>
                    <a:pt x="8552" y="20967"/>
                  </a:cubicBezTo>
                  <a:cubicBezTo>
                    <a:pt x="8905" y="21284"/>
                    <a:pt x="9470" y="21521"/>
                    <a:pt x="10105" y="21560"/>
                  </a:cubicBezTo>
                  <a:cubicBezTo>
                    <a:pt x="10741" y="21600"/>
                    <a:pt x="11446" y="21442"/>
                    <a:pt x="12294" y="20888"/>
                  </a:cubicBezTo>
                  <a:cubicBezTo>
                    <a:pt x="13141" y="20334"/>
                    <a:pt x="14129" y="19385"/>
                    <a:pt x="14623" y="18475"/>
                  </a:cubicBezTo>
                  <a:cubicBezTo>
                    <a:pt x="15117" y="17565"/>
                    <a:pt x="15117" y="16695"/>
                    <a:pt x="14905" y="16101"/>
                  </a:cubicBezTo>
                  <a:cubicBezTo>
                    <a:pt x="14694" y="15508"/>
                    <a:pt x="14270" y="15191"/>
                    <a:pt x="14552" y="14914"/>
                  </a:cubicBezTo>
                  <a:cubicBezTo>
                    <a:pt x="14835" y="14637"/>
                    <a:pt x="15823" y="14400"/>
                    <a:pt x="17094" y="14242"/>
                  </a:cubicBezTo>
                  <a:cubicBezTo>
                    <a:pt x="18364" y="14084"/>
                    <a:pt x="19917" y="14004"/>
                    <a:pt x="21470" y="13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11069251" y="1641625"/>
              <a:ext cx="749246" cy="260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354" fill="norm" stroke="1" extrusionOk="0">
                  <a:moveTo>
                    <a:pt x="4347" y="593"/>
                  </a:moveTo>
                  <a:cubicBezTo>
                    <a:pt x="3980" y="173"/>
                    <a:pt x="3612" y="-246"/>
                    <a:pt x="3061" y="173"/>
                  </a:cubicBezTo>
                  <a:cubicBezTo>
                    <a:pt x="2510" y="593"/>
                    <a:pt x="1776" y="1851"/>
                    <a:pt x="1592" y="3738"/>
                  </a:cubicBezTo>
                  <a:cubicBezTo>
                    <a:pt x="1408" y="5626"/>
                    <a:pt x="1776" y="8142"/>
                    <a:pt x="2217" y="10239"/>
                  </a:cubicBezTo>
                  <a:cubicBezTo>
                    <a:pt x="2657" y="12337"/>
                    <a:pt x="3172" y="14014"/>
                    <a:pt x="3355" y="15377"/>
                  </a:cubicBezTo>
                  <a:cubicBezTo>
                    <a:pt x="3539" y="16740"/>
                    <a:pt x="3392" y="17789"/>
                    <a:pt x="2915" y="18418"/>
                  </a:cubicBezTo>
                  <a:cubicBezTo>
                    <a:pt x="2437" y="19047"/>
                    <a:pt x="1629" y="19257"/>
                    <a:pt x="1041" y="19257"/>
                  </a:cubicBezTo>
                  <a:cubicBezTo>
                    <a:pt x="453" y="19257"/>
                    <a:pt x="86" y="19047"/>
                    <a:pt x="12" y="18523"/>
                  </a:cubicBezTo>
                  <a:cubicBezTo>
                    <a:pt x="-61" y="17999"/>
                    <a:pt x="159" y="17160"/>
                    <a:pt x="1151" y="15587"/>
                  </a:cubicBezTo>
                  <a:cubicBezTo>
                    <a:pt x="2143" y="14014"/>
                    <a:pt x="3906" y="11707"/>
                    <a:pt x="5045" y="10239"/>
                  </a:cubicBezTo>
                  <a:cubicBezTo>
                    <a:pt x="6184" y="8771"/>
                    <a:pt x="6698" y="8142"/>
                    <a:pt x="6808" y="8142"/>
                  </a:cubicBezTo>
                  <a:cubicBezTo>
                    <a:pt x="6919" y="8142"/>
                    <a:pt x="6625" y="8771"/>
                    <a:pt x="6221" y="10030"/>
                  </a:cubicBezTo>
                  <a:cubicBezTo>
                    <a:pt x="5817" y="11288"/>
                    <a:pt x="5302" y="13175"/>
                    <a:pt x="5008" y="14643"/>
                  </a:cubicBezTo>
                  <a:cubicBezTo>
                    <a:pt x="4715" y="16111"/>
                    <a:pt x="4641" y="17160"/>
                    <a:pt x="4788" y="17789"/>
                  </a:cubicBezTo>
                  <a:cubicBezTo>
                    <a:pt x="4935" y="18418"/>
                    <a:pt x="5302" y="18628"/>
                    <a:pt x="5633" y="18418"/>
                  </a:cubicBezTo>
                  <a:cubicBezTo>
                    <a:pt x="5963" y="18208"/>
                    <a:pt x="6257" y="17579"/>
                    <a:pt x="6515" y="16740"/>
                  </a:cubicBezTo>
                  <a:cubicBezTo>
                    <a:pt x="6772" y="15902"/>
                    <a:pt x="6992" y="14853"/>
                    <a:pt x="7139" y="13700"/>
                  </a:cubicBezTo>
                  <a:cubicBezTo>
                    <a:pt x="7286" y="12546"/>
                    <a:pt x="7359" y="11288"/>
                    <a:pt x="7580" y="10659"/>
                  </a:cubicBezTo>
                  <a:cubicBezTo>
                    <a:pt x="7800" y="10030"/>
                    <a:pt x="8168" y="10030"/>
                    <a:pt x="8572" y="9820"/>
                  </a:cubicBezTo>
                  <a:cubicBezTo>
                    <a:pt x="8976" y="9610"/>
                    <a:pt x="9417" y="9191"/>
                    <a:pt x="9821" y="9296"/>
                  </a:cubicBezTo>
                  <a:cubicBezTo>
                    <a:pt x="10225" y="9401"/>
                    <a:pt x="10592" y="10030"/>
                    <a:pt x="10739" y="11393"/>
                  </a:cubicBezTo>
                  <a:cubicBezTo>
                    <a:pt x="10886" y="12756"/>
                    <a:pt x="10812" y="14853"/>
                    <a:pt x="10702" y="16426"/>
                  </a:cubicBezTo>
                  <a:cubicBezTo>
                    <a:pt x="10592" y="17999"/>
                    <a:pt x="10445" y="19047"/>
                    <a:pt x="10225" y="19886"/>
                  </a:cubicBezTo>
                  <a:cubicBezTo>
                    <a:pt x="10004" y="20725"/>
                    <a:pt x="9710" y="21354"/>
                    <a:pt x="9600" y="21144"/>
                  </a:cubicBezTo>
                  <a:cubicBezTo>
                    <a:pt x="9490" y="20935"/>
                    <a:pt x="9563" y="19886"/>
                    <a:pt x="9894" y="17894"/>
                  </a:cubicBezTo>
                  <a:cubicBezTo>
                    <a:pt x="10225" y="15902"/>
                    <a:pt x="10812" y="12966"/>
                    <a:pt x="11253" y="11078"/>
                  </a:cubicBezTo>
                  <a:cubicBezTo>
                    <a:pt x="11694" y="9191"/>
                    <a:pt x="11988" y="8352"/>
                    <a:pt x="12245" y="8352"/>
                  </a:cubicBezTo>
                  <a:cubicBezTo>
                    <a:pt x="12502" y="8352"/>
                    <a:pt x="12723" y="9191"/>
                    <a:pt x="12833" y="10239"/>
                  </a:cubicBezTo>
                  <a:cubicBezTo>
                    <a:pt x="12943" y="11288"/>
                    <a:pt x="12943" y="12546"/>
                    <a:pt x="12833" y="13909"/>
                  </a:cubicBezTo>
                  <a:cubicBezTo>
                    <a:pt x="12723" y="15272"/>
                    <a:pt x="12502" y="16740"/>
                    <a:pt x="12502" y="16950"/>
                  </a:cubicBezTo>
                  <a:cubicBezTo>
                    <a:pt x="12502" y="17160"/>
                    <a:pt x="12723" y="16111"/>
                    <a:pt x="13053" y="14748"/>
                  </a:cubicBezTo>
                  <a:cubicBezTo>
                    <a:pt x="13384" y="13385"/>
                    <a:pt x="13825" y="11707"/>
                    <a:pt x="14229" y="10659"/>
                  </a:cubicBezTo>
                  <a:cubicBezTo>
                    <a:pt x="14633" y="9610"/>
                    <a:pt x="15000" y="9191"/>
                    <a:pt x="15221" y="9505"/>
                  </a:cubicBezTo>
                  <a:cubicBezTo>
                    <a:pt x="15441" y="9820"/>
                    <a:pt x="15515" y="10869"/>
                    <a:pt x="15551" y="12337"/>
                  </a:cubicBezTo>
                  <a:cubicBezTo>
                    <a:pt x="15588" y="13804"/>
                    <a:pt x="15588" y="15692"/>
                    <a:pt x="15845" y="16531"/>
                  </a:cubicBezTo>
                  <a:cubicBezTo>
                    <a:pt x="16102" y="17370"/>
                    <a:pt x="16617" y="17160"/>
                    <a:pt x="17131" y="16321"/>
                  </a:cubicBezTo>
                  <a:cubicBezTo>
                    <a:pt x="17645" y="15482"/>
                    <a:pt x="18159" y="14014"/>
                    <a:pt x="18417" y="12651"/>
                  </a:cubicBezTo>
                  <a:cubicBezTo>
                    <a:pt x="18674" y="11288"/>
                    <a:pt x="18674" y="10030"/>
                    <a:pt x="18453" y="9715"/>
                  </a:cubicBezTo>
                  <a:cubicBezTo>
                    <a:pt x="18233" y="9401"/>
                    <a:pt x="17792" y="10030"/>
                    <a:pt x="17461" y="10973"/>
                  </a:cubicBezTo>
                  <a:cubicBezTo>
                    <a:pt x="17131" y="11917"/>
                    <a:pt x="16910" y="13175"/>
                    <a:pt x="16800" y="14329"/>
                  </a:cubicBezTo>
                  <a:cubicBezTo>
                    <a:pt x="16690" y="15482"/>
                    <a:pt x="16690" y="16531"/>
                    <a:pt x="17498" y="17684"/>
                  </a:cubicBezTo>
                  <a:cubicBezTo>
                    <a:pt x="18306" y="18837"/>
                    <a:pt x="19923" y="20096"/>
                    <a:pt x="21539" y="21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535191" y="2254534"/>
              <a:ext cx="680067" cy="458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533" fill="norm" stroke="1" extrusionOk="0">
                  <a:moveTo>
                    <a:pt x="4054" y="0"/>
                  </a:moveTo>
                  <a:cubicBezTo>
                    <a:pt x="3811" y="1200"/>
                    <a:pt x="3568" y="2400"/>
                    <a:pt x="3407" y="5040"/>
                  </a:cubicBezTo>
                  <a:cubicBezTo>
                    <a:pt x="3245" y="7680"/>
                    <a:pt x="3164" y="11760"/>
                    <a:pt x="3164" y="14520"/>
                  </a:cubicBezTo>
                  <a:cubicBezTo>
                    <a:pt x="3164" y="17280"/>
                    <a:pt x="3245" y="18720"/>
                    <a:pt x="3407" y="19680"/>
                  </a:cubicBezTo>
                  <a:cubicBezTo>
                    <a:pt x="3568" y="20640"/>
                    <a:pt x="3811" y="21120"/>
                    <a:pt x="4135" y="21360"/>
                  </a:cubicBezTo>
                  <a:cubicBezTo>
                    <a:pt x="4458" y="21600"/>
                    <a:pt x="4863" y="21600"/>
                    <a:pt x="5186" y="21300"/>
                  </a:cubicBezTo>
                  <a:cubicBezTo>
                    <a:pt x="5510" y="21000"/>
                    <a:pt x="5753" y="20400"/>
                    <a:pt x="5874" y="19800"/>
                  </a:cubicBezTo>
                  <a:cubicBezTo>
                    <a:pt x="5995" y="19200"/>
                    <a:pt x="5995" y="18600"/>
                    <a:pt x="5915" y="18000"/>
                  </a:cubicBezTo>
                  <a:cubicBezTo>
                    <a:pt x="5834" y="17400"/>
                    <a:pt x="5672" y="16800"/>
                    <a:pt x="4903" y="16140"/>
                  </a:cubicBezTo>
                  <a:cubicBezTo>
                    <a:pt x="4135" y="15480"/>
                    <a:pt x="2759" y="14760"/>
                    <a:pt x="1748" y="14220"/>
                  </a:cubicBezTo>
                  <a:cubicBezTo>
                    <a:pt x="737" y="13680"/>
                    <a:pt x="90" y="13320"/>
                    <a:pt x="9" y="13080"/>
                  </a:cubicBezTo>
                  <a:cubicBezTo>
                    <a:pt x="-72" y="12840"/>
                    <a:pt x="413" y="12720"/>
                    <a:pt x="1546" y="12660"/>
                  </a:cubicBezTo>
                  <a:cubicBezTo>
                    <a:pt x="2679" y="12600"/>
                    <a:pt x="4458" y="12600"/>
                    <a:pt x="5672" y="13020"/>
                  </a:cubicBezTo>
                  <a:cubicBezTo>
                    <a:pt x="6885" y="13440"/>
                    <a:pt x="7532" y="14280"/>
                    <a:pt x="7937" y="15300"/>
                  </a:cubicBezTo>
                  <a:cubicBezTo>
                    <a:pt x="8341" y="16320"/>
                    <a:pt x="8503" y="17520"/>
                    <a:pt x="8463" y="18420"/>
                  </a:cubicBezTo>
                  <a:cubicBezTo>
                    <a:pt x="8422" y="19320"/>
                    <a:pt x="8180" y="19920"/>
                    <a:pt x="7856" y="20040"/>
                  </a:cubicBezTo>
                  <a:cubicBezTo>
                    <a:pt x="7532" y="20160"/>
                    <a:pt x="7128" y="19800"/>
                    <a:pt x="6966" y="18900"/>
                  </a:cubicBezTo>
                  <a:cubicBezTo>
                    <a:pt x="6804" y="18000"/>
                    <a:pt x="6885" y="16560"/>
                    <a:pt x="7088" y="15480"/>
                  </a:cubicBezTo>
                  <a:cubicBezTo>
                    <a:pt x="7290" y="14400"/>
                    <a:pt x="7613" y="13680"/>
                    <a:pt x="7977" y="13260"/>
                  </a:cubicBezTo>
                  <a:cubicBezTo>
                    <a:pt x="8341" y="12840"/>
                    <a:pt x="8746" y="12720"/>
                    <a:pt x="9070" y="12900"/>
                  </a:cubicBezTo>
                  <a:cubicBezTo>
                    <a:pt x="9393" y="13080"/>
                    <a:pt x="9636" y="13560"/>
                    <a:pt x="9798" y="14100"/>
                  </a:cubicBezTo>
                  <a:cubicBezTo>
                    <a:pt x="9959" y="14640"/>
                    <a:pt x="10040" y="15240"/>
                    <a:pt x="10121" y="15840"/>
                  </a:cubicBezTo>
                  <a:cubicBezTo>
                    <a:pt x="10202" y="16440"/>
                    <a:pt x="10283" y="17040"/>
                    <a:pt x="10485" y="17520"/>
                  </a:cubicBezTo>
                  <a:cubicBezTo>
                    <a:pt x="10688" y="18000"/>
                    <a:pt x="11011" y="18360"/>
                    <a:pt x="11294" y="18180"/>
                  </a:cubicBezTo>
                  <a:cubicBezTo>
                    <a:pt x="11577" y="18000"/>
                    <a:pt x="11820" y="17280"/>
                    <a:pt x="12063" y="16440"/>
                  </a:cubicBezTo>
                  <a:cubicBezTo>
                    <a:pt x="12306" y="15600"/>
                    <a:pt x="12548" y="14640"/>
                    <a:pt x="12710" y="14520"/>
                  </a:cubicBezTo>
                  <a:cubicBezTo>
                    <a:pt x="12872" y="14400"/>
                    <a:pt x="12953" y="15120"/>
                    <a:pt x="13115" y="15720"/>
                  </a:cubicBezTo>
                  <a:cubicBezTo>
                    <a:pt x="13276" y="16320"/>
                    <a:pt x="13519" y="16800"/>
                    <a:pt x="13843" y="17040"/>
                  </a:cubicBezTo>
                  <a:cubicBezTo>
                    <a:pt x="14166" y="17280"/>
                    <a:pt x="14571" y="17280"/>
                    <a:pt x="15097" y="16800"/>
                  </a:cubicBezTo>
                  <a:cubicBezTo>
                    <a:pt x="15622" y="16320"/>
                    <a:pt x="16270" y="15360"/>
                    <a:pt x="16674" y="14340"/>
                  </a:cubicBezTo>
                  <a:cubicBezTo>
                    <a:pt x="17079" y="13320"/>
                    <a:pt x="17240" y="12240"/>
                    <a:pt x="17159" y="11940"/>
                  </a:cubicBezTo>
                  <a:cubicBezTo>
                    <a:pt x="17079" y="11640"/>
                    <a:pt x="16755" y="12120"/>
                    <a:pt x="16472" y="12960"/>
                  </a:cubicBezTo>
                  <a:cubicBezTo>
                    <a:pt x="16189" y="13800"/>
                    <a:pt x="15946" y="15000"/>
                    <a:pt x="15825" y="15960"/>
                  </a:cubicBezTo>
                  <a:cubicBezTo>
                    <a:pt x="15703" y="16920"/>
                    <a:pt x="15703" y="17640"/>
                    <a:pt x="15865" y="18180"/>
                  </a:cubicBezTo>
                  <a:cubicBezTo>
                    <a:pt x="16027" y="18720"/>
                    <a:pt x="16350" y="19080"/>
                    <a:pt x="17321" y="18900"/>
                  </a:cubicBezTo>
                  <a:cubicBezTo>
                    <a:pt x="18292" y="18720"/>
                    <a:pt x="19910" y="18000"/>
                    <a:pt x="21528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1558093" y="2262200"/>
              <a:ext cx="90043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1600" fill="norm" stroke="1" extrusionOk="0">
                  <a:moveTo>
                    <a:pt x="7502" y="0"/>
                  </a:moveTo>
                  <a:cubicBezTo>
                    <a:pt x="5167" y="5250"/>
                    <a:pt x="2832" y="10500"/>
                    <a:pt x="1664" y="13575"/>
                  </a:cubicBezTo>
                  <a:cubicBezTo>
                    <a:pt x="497" y="16650"/>
                    <a:pt x="497" y="17550"/>
                    <a:pt x="1080" y="18375"/>
                  </a:cubicBezTo>
                  <a:cubicBezTo>
                    <a:pt x="1664" y="19200"/>
                    <a:pt x="2832" y="19950"/>
                    <a:pt x="4875" y="20550"/>
                  </a:cubicBezTo>
                  <a:cubicBezTo>
                    <a:pt x="6918" y="21150"/>
                    <a:pt x="9837" y="21600"/>
                    <a:pt x="12464" y="21600"/>
                  </a:cubicBezTo>
                  <a:cubicBezTo>
                    <a:pt x="15091" y="21600"/>
                    <a:pt x="17426" y="21150"/>
                    <a:pt x="18886" y="20025"/>
                  </a:cubicBezTo>
                  <a:cubicBezTo>
                    <a:pt x="20345" y="18900"/>
                    <a:pt x="20929" y="17100"/>
                    <a:pt x="20345" y="15825"/>
                  </a:cubicBezTo>
                  <a:cubicBezTo>
                    <a:pt x="19761" y="14550"/>
                    <a:pt x="18010" y="13800"/>
                    <a:pt x="15675" y="13350"/>
                  </a:cubicBezTo>
                  <a:cubicBezTo>
                    <a:pt x="13340" y="12900"/>
                    <a:pt x="10421" y="12750"/>
                    <a:pt x="7794" y="12900"/>
                  </a:cubicBezTo>
                  <a:cubicBezTo>
                    <a:pt x="5167" y="13050"/>
                    <a:pt x="2832" y="13500"/>
                    <a:pt x="1372" y="14100"/>
                  </a:cubicBezTo>
                  <a:cubicBezTo>
                    <a:pt x="-87" y="14700"/>
                    <a:pt x="-671" y="15450"/>
                    <a:pt x="1080" y="15900"/>
                  </a:cubicBezTo>
                  <a:cubicBezTo>
                    <a:pt x="2832" y="16350"/>
                    <a:pt x="6918" y="16500"/>
                    <a:pt x="11005" y="16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1735123" y="2262980"/>
              <a:ext cx="331154" cy="341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094" fill="norm" stroke="1" extrusionOk="0">
                  <a:moveTo>
                    <a:pt x="595" y="14142"/>
                  </a:moveTo>
                  <a:cubicBezTo>
                    <a:pt x="595" y="15088"/>
                    <a:pt x="595" y="16034"/>
                    <a:pt x="428" y="16901"/>
                  </a:cubicBezTo>
                  <a:cubicBezTo>
                    <a:pt x="262" y="17768"/>
                    <a:pt x="-70" y="18557"/>
                    <a:pt x="13" y="19266"/>
                  </a:cubicBezTo>
                  <a:cubicBezTo>
                    <a:pt x="96" y="19976"/>
                    <a:pt x="595" y="20606"/>
                    <a:pt x="1259" y="20606"/>
                  </a:cubicBezTo>
                  <a:cubicBezTo>
                    <a:pt x="1924" y="20606"/>
                    <a:pt x="2755" y="19976"/>
                    <a:pt x="3502" y="19187"/>
                  </a:cubicBezTo>
                  <a:cubicBezTo>
                    <a:pt x="4250" y="18399"/>
                    <a:pt x="4915" y="17453"/>
                    <a:pt x="5413" y="17453"/>
                  </a:cubicBezTo>
                  <a:cubicBezTo>
                    <a:pt x="5912" y="17453"/>
                    <a:pt x="6244" y="18399"/>
                    <a:pt x="6659" y="19187"/>
                  </a:cubicBezTo>
                  <a:cubicBezTo>
                    <a:pt x="7075" y="19976"/>
                    <a:pt x="7573" y="20606"/>
                    <a:pt x="8238" y="20922"/>
                  </a:cubicBezTo>
                  <a:cubicBezTo>
                    <a:pt x="8902" y="21237"/>
                    <a:pt x="9733" y="21237"/>
                    <a:pt x="11062" y="19897"/>
                  </a:cubicBezTo>
                  <a:cubicBezTo>
                    <a:pt x="12392" y="18557"/>
                    <a:pt x="14219" y="15876"/>
                    <a:pt x="15465" y="13038"/>
                  </a:cubicBezTo>
                  <a:cubicBezTo>
                    <a:pt x="16712" y="10201"/>
                    <a:pt x="17376" y="7205"/>
                    <a:pt x="17792" y="4840"/>
                  </a:cubicBezTo>
                  <a:cubicBezTo>
                    <a:pt x="18207" y="2475"/>
                    <a:pt x="18373" y="741"/>
                    <a:pt x="18207" y="189"/>
                  </a:cubicBezTo>
                  <a:cubicBezTo>
                    <a:pt x="18041" y="-363"/>
                    <a:pt x="17542" y="268"/>
                    <a:pt x="16878" y="2475"/>
                  </a:cubicBezTo>
                  <a:cubicBezTo>
                    <a:pt x="16213" y="4682"/>
                    <a:pt x="15382" y="8466"/>
                    <a:pt x="14967" y="11225"/>
                  </a:cubicBezTo>
                  <a:cubicBezTo>
                    <a:pt x="14552" y="13984"/>
                    <a:pt x="14552" y="15719"/>
                    <a:pt x="14884" y="16822"/>
                  </a:cubicBezTo>
                  <a:cubicBezTo>
                    <a:pt x="15216" y="17926"/>
                    <a:pt x="15881" y="18399"/>
                    <a:pt x="17044" y="18163"/>
                  </a:cubicBezTo>
                  <a:cubicBezTo>
                    <a:pt x="18207" y="17926"/>
                    <a:pt x="19868" y="16980"/>
                    <a:pt x="21530" y="16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1984075" y="2423204"/>
              <a:ext cx="1435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fill="norm" stroke="1" extrusionOk="0">
                  <a:moveTo>
                    <a:pt x="3041" y="21600"/>
                  </a:moveTo>
                  <a:cubicBezTo>
                    <a:pt x="1179" y="21600"/>
                    <a:pt x="-683" y="21600"/>
                    <a:pt x="248" y="20400"/>
                  </a:cubicBezTo>
                  <a:cubicBezTo>
                    <a:pt x="1179" y="19200"/>
                    <a:pt x="4903" y="16800"/>
                    <a:pt x="8814" y="13200"/>
                  </a:cubicBezTo>
                  <a:cubicBezTo>
                    <a:pt x="12724" y="9600"/>
                    <a:pt x="16820" y="4800"/>
                    <a:pt x="209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2627271" y="2392537"/>
              <a:ext cx="374361" cy="259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097" fill="norm" stroke="1" extrusionOk="0">
                  <a:moveTo>
                    <a:pt x="2569" y="0"/>
                  </a:moveTo>
                  <a:cubicBezTo>
                    <a:pt x="1687" y="4362"/>
                    <a:pt x="806" y="8723"/>
                    <a:pt x="365" y="12046"/>
                  </a:cubicBezTo>
                  <a:cubicBezTo>
                    <a:pt x="-76" y="15369"/>
                    <a:pt x="-76" y="17654"/>
                    <a:pt x="144" y="19212"/>
                  </a:cubicBezTo>
                  <a:cubicBezTo>
                    <a:pt x="365" y="20769"/>
                    <a:pt x="806" y="21600"/>
                    <a:pt x="2202" y="20769"/>
                  </a:cubicBezTo>
                  <a:cubicBezTo>
                    <a:pt x="3597" y="19938"/>
                    <a:pt x="5948" y="17446"/>
                    <a:pt x="7271" y="14850"/>
                  </a:cubicBezTo>
                  <a:cubicBezTo>
                    <a:pt x="8593" y="12254"/>
                    <a:pt x="8887" y="9554"/>
                    <a:pt x="9034" y="7685"/>
                  </a:cubicBezTo>
                  <a:cubicBezTo>
                    <a:pt x="9181" y="5815"/>
                    <a:pt x="9181" y="4777"/>
                    <a:pt x="9108" y="4881"/>
                  </a:cubicBezTo>
                  <a:cubicBezTo>
                    <a:pt x="9034" y="4985"/>
                    <a:pt x="8887" y="6231"/>
                    <a:pt x="8814" y="7373"/>
                  </a:cubicBezTo>
                  <a:cubicBezTo>
                    <a:pt x="8740" y="8515"/>
                    <a:pt x="8740" y="9554"/>
                    <a:pt x="9034" y="10385"/>
                  </a:cubicBezTo>
                  <a:cubicBezTo>
                    <a:pt x="9328" y="11215"/>
                    <a:pt x="9916" y="11838"/>
                    <a:pt x="10577" y="11942"/>
                  </a:cubicBezTo>
                  <a:cubicBezTo>
                    <a:pt x="11238" y="12046"/>
                    <a:pt x="11973" y="11631"/>
                    <a:pt x="12634" y="11112"/>
                  </a:cubicBezTo>
                  <a:cubicBezTo>
                    <a:pt x="13295" y="10592"/>
                    <a:pt x="13883" y="9969"/>
                    <a:pt x="14324" y="10177"/>
                  </a:cubicBezTo>
                  <a:cubicBezTo>
                    <a:pt x="14765" y="10385"/>
                    <a:pt x="15059" y="11423"/>
                    <a:pt x="15132" y="12462"/>
                  </a:cubicBezTo>
                  <a:cubicBezTo>
                    <a:pt x="15206" y="13500"/>
                    <a:pt x="15059" y="14538"/>
                    <a:pt x="14912" y="15577"/>
                  </a:cubicBezTo>
                  <a:cubicBezTo>
                    <a:pt x="14765" y="16615"/>
                    <a:pt x="14618" y="17654"/>
                    <a:pt x="14618" y="17654"/>
                  </a:cubicBezTo>
                  <a:cubicBezTo>
                    <a:pt x="14618" y="17654"/>
                    <a:pt x="14765" y="16615"/>
                    <a:pt x="15426" y="14331"/>
                  </a:cubicBezTo>
                  <a:cubicBezTo>
                    <a:pt x="16087" y="12046"/>
                    <a:pt x="17263" y="8515"/>
                    <a:pt x="18218" y="6542"/>
                  </a:cubicBezTo>
                  <a:cubicBezTo>
                    <a:pt x="19173" y="4569"/>
                    <a:pt x="19908" y="4154"/>
                    <a:pt x="20275" y="4465"/>
                  </a:cubicBezTo>
                  <a:cubicBezTo>
                    <a:pt x="20642" y="4777"/>
                    <a:pt x="20642" y="5815"/>
                    <a:pt x="20642" y="7373"/>
                  </a:cubicBezTo>
                  <a:cubicBezTo>
                    <a:pt x="20642" y="8931"/>
                    <a:pt x="20642" y="11008"/>
                    <a:pt x="20789" y="12358"/>
                  </a:cubicBezTo>
                  <a:cubicBezTo>
                    <a:pt x="20936" y="13708"/>
                    <a:pt x="21230" y="14331"/>
                    <a:pt x="21524" y="14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3090075" y="2231533"/>
              <a:ext cx="126228" cy="370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430" fill="norm" stroke="1" extrusionOk="0">
                  <a:moveTo>
                    <a:pt x="1897" y="0"/>
                  </a:moveTo>
                  <a:cubicBezTo>
                    <a:pt x="2761" y="3255"/>
                    <a:pt x="3625" y="6510"/>
                    <a:pt x="4057" y="9395"/>
                  </a:cubicBezTo>
                  <a:cubicBezTo>
                    <a:pt x="4489" y="12279"/>
                    <a:pt x="4489" y="14795"/>
                    <a:pt x="4273" y="16496"/>
                  </a:cubicBezTo>
                  <a:cubicBezTo>
                    <a:pt x="4057" y="18197"/>
                    <a:pt x="3625" y="19085"/>
                    <a:pt x="2761" y="19233"/>
                  </a:cubicBezTo>
                  <a:cubicBezTo>
                    <a:pt x="1897" y="19381"/>
                    <a:pt x="601" y="18789"/>
                    <a:pt x="169" y="17458"/>
                  </a:cubicBezTo>
                  <a:cubicBezTo>
                    <a:pt x="-263" y="16126"/>
                    <a:pt x="169" y="14055"/>
                    <a:pt x="1033" y="12649"/>
                  </a:cubicBezTo>
                  <a:cubicBezTo>
                    <a:pt x="1897" y="11244"/>
                    <a:pt x="3193" y="10504"/>
                    <a:pt x="4921" y="9912"/>
                  </a:cubicBezTo>
                  <a:cubicBezTo>
                    <a:pt x="6649" y="9321"/>
                    <a:pt x="8809" y="8877"/>
                    <a:pt x="9889" y="9025"/>
                  </a:cubicBezTo>
                  <a:cubicBezTo>
                    <a:pt x="10969" y="9173"/>
                    <a:pt x="10969" y="9912"/>
                    <a:pt x="10105" y="11392"/>
                  </a:cubicBezTo>
                  <a:cubicBezTo>
                    <a:pt x="9241" y="12871"/>
                    <a:pt x="7513" y="15090"/>
                    <a:pt x="6433" y="16570"/>
                  </a:cubicBezTo>
                  <a:cubicBezTo>
                    <a:pt x="5353" y="18049"/>
                    <a:pt x="4921" y="18789"/>
                    <a:pt x="5353" y="19455"/>
                  </a:cubicBezTo>
                  <a:cubicBezTo>
                    <a:pt x="5785" y="20121"/>
                    <a:pt x="7081" y="20712"/>
                    <a:pt x="9025" y="21082"/>
                  </a:cubicBezTo>
                  <a:cubicBezTo>
                    <a:pt x="10969" y="21452"/>
                    <a:pt x="13561" y="21600"/>
                    <a:pt x="15721" y="21156"/>
                  </a:cubicBezTo>
                  <a:cubicBezTo>
                    <a:pt x="17881" y="20712"/>
                    <a:pt x="19609" y="19677"/>
                    <a:pt x="21337" y="18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3254956" y="2443409"/>
              <a:ext cx="130018" cy="11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165" fill="norm" stroke="1" extrusionOk="0">
                  <a:moveTo>
                    <a:pt x="1218" y="525"/>
                  </a:moveTo>
                  <a:cubicBezTo>
                    <a:pt x="794" y="5805"/>
                    <a:pt x="371" y="11085"/>
                    <a:pt x="159" y="14925"/>
                  </a:cubicBezTo>
                  <a:cubicBezTo>
                    <a:pt x="-53" y="18765"/>
                    <a:pt x="-53" y="21165"/>
                    <a:pt x="159" y="21165"/>
                  </a:cubicBezTo>
                  <a:cubicBezTo>
                    <a:pt x="371" y="21165"/>
                    <a:pt x="794" y="18765"/>
                    <a:pt x="1641" y="15645"/>
                  </a:cubicBezTo>
                  <a:cubicBezTo>
                    <a:pt x="2488" y="12525"/>
                    <a:pt x="3759" y="8685"/>
                    <a:pt x="5029" y="5805"/>
                  </a:cubicBezTo>
                  <a:cubicBezTo>
                    <a:pt x="6300" y="2925"/>
                    <a:pt x="7570" y="1005"/>
                    <a:pt x="9265" y="285"/>
                  </a:cubicBezTo>
                  <a:cubicBezTo>
                    <a:pt x="10959" y="-435"/>
                    <a:pt x="13076" y="45"/>
                    <a:pt x="15194" y="3645"/>
                  </a:cubicBezTo>
                  <a:cubicBezTo>
                    <a:pt x="17312" y="7245"/>
                    <a:pt x="19429" y="13965"/>
                    <a:pt x="21547" y="20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3433529" y="2442264"/>
              <a:ext cx="267262" cy="15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091" fill="norm" stroke="1" extrusionOk="0">
                  <a:moveTo>
                    <a:pt x="2880" y="3614"/>
                  </a:moveTo>
                  <a:cubicBezTo>
                    <a:pt x="3086" y="1900"/>
                    <a:pt x="3291" y="186"/>
                    <a:pt x="2880" y="14"/>
                  </a:cubicBezTo>
                  <a:cubicBezTo>
                    <a:pt x="2469" y="-157"/>
                    <a:pt x="1440" y="1214"/>
                    <a:pt x="823" y="3614"/>
                  </a:cubicBezTo>
                  <a:cubicBezTo>
                    <a:pt x="206" y="6014"/>
                    <a:pt x="0" y="9443"/>
                    <a:pt x="0" y="12186"/>
                  </a:cubicBezTo>
                  <a:cubicBezTo>
                    <a:pt x="0" y="14929"/>
                    <a:pt x="206" y="16986"/>
                    <a:pt x="823" y="18357"/>
                  </a:cubicBezTo>
                  <a:cubicBezTo>
                    <a:pt x="1440" y="19729"/>
                    <a:pt x="2469" y="20414"/>
                    <a:pt x="3291" y="20072"/>
                  </a:cubicBezTo>
                  <a:cubicBezTo>
                    <a:pt x="4114" y="19729"/>
                    <a:pt x="4731" y="18357"/>
                    <a:pt x="5143" y="15786"/>
                  </a:cubicBezTo>
                  <a:cubicBezTo>
                    <a:pt x="5554" y="13214"/>
                    <a:pt x="5760" y="9443"/>
                    <a:pt x="5554" y="6700"/>
                  </a:cubicBezTo>
                  <a:cubicBezTo>
                    <a:pt x="5349" y="3957"/>
                    <a:pt x="4731" y="2243"/>
                    <a:pt x="5040" y="1900"/>
                  </a:cubicBezTo>
                  <a:cubicBezTo>
                    <a:pt x="5349" y="1557"/>
                    <a:pt x="6583" y="2586"/>
                    <a:pt x="7200" y="3957"/>
                  </a:cubicBezTo>
                  <a:cubicBezTo>
                    <a:pt x="7817" y="5329"/>
                    <a:pt x="7817" y="7043"/>
                    <a:pt x="7920" y="9786"/>
                  </a:cubicBezTo>
                  <a:cubicBezTo>
                    <a:pt x="8023" y="12529"/>
                    <a:pt x="8229" y="16300"/>
                    <a:pt x="8846" y="18529"/>
                  </a:cubicBezTo>
                  <a:cubicBezTo>
                    <a:pt x="9463" y="20757"/>
                    <a:pt x="10491" y="21443"/>
                    <a:pt x="11211" y="20929"/>
                  </a:cubicBezTo>
                  <a:cubicBezTo>
                    <a:pt x="11931" y="20414"/>
                    <a:pt x="12343" y="18700"/>
                    <a:pt x="12754" y="16814"/>
                  </a:cubicBezTo>
                  <a:cubicBezTo>
                    <a:pt x="13166" y="14929"/>
                    <a:pt x="13577" y="12872"/>
                    <a:pt x="14194" y="12529"/>
                  </a:cubicBezTo>
                  <a:cubicBezTo>
                    <a:pt x="14811" y="12186"/>
                    <a:pt x="15634" y="13557"/>
                    <a:pt x="16663" y="14414"/>
                  </a:cubicBezTo>
                  <a:cubicBezTo>
                    <a:pt x="17691" y="15272"/>
                    <a:pt x="18926" y="15614"/>
                    <a:pt x="19851" y="15100"/>
                  </a:cubicBezTo>
                  <a:cubicBezTo>
                    <a:pt x="20777" y="14586"/>
                    <a:pt x="21394" y="13214"/>
                    <a:pt x="21497" y="10814"/>
                  </a:cubicBezTo>
                  <a:cubicBezTo>
                    <a:pt x="21600" y="8414"/>
                    <a:pt x="21189" y="4986"/>
                    <a:pt x="20777" y="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3778537" y="2413650"/>
              <a:ext cx="166116" cy="162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0" fill="norm" stroke="1" extrusionOk="0">
                  <a:moveTo>
                    <a:pt x="665" y="9078"/>
                  </a:moveTo>
                  <a:cubicBezTo>
                    <a:pt x="665" y="10715"/>
                    <a:pt x="665" y="12351"/>
                    <a:pt x="498" y="14478"/>
                  </a:cubicBezTo>
                  <a:cubicBezTo>
                    <a:pt x="332" y="16605"/>
                    <a:pt x="0" y="19224"/>
                    <a:pt x="0" y="19551"/>
                  </a:cubicBezTo>
                  <a:cubicBezTo>
                    <a:pt x="0" y="19878"/>
                    <a:pt x="332" y="17915"/>
                    <a:pt x="1495" y="14478"/>
                  </a:cubicBezTo>
                  <a:cubicBezTo>
                    <a:pt x="2658" y="11042"/>
                    <a:pt x="4652" y="6133"/>
                    <a:pt x="6480" y="3187"/>
                  </a:cubicBezTo>
                  <a:cubicBezTo>
                    <a:pt x="8308" y="242"/>
                    <a:pt x="9969" y="-740"/>
                    <a:pt x="12462" y="569"/>
                  </a:cubicBezTo>
                  <a:cubicBezTo>
                    <a:pt x="14954" y="1878"/>
                    <a:pt x="18277" y="5478"/>
                    <a:pt x="19938" y="9242"/>
                  </a:cubicBezTo>
                  <a:cubicBezTo>
                    <a:pt x="21600" y="13005"/>
                    <a:pt x="21600" y="16933"/>
                    <a:pt x="21600" y="20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4466642" y="2447753"/>
              <a:ext cx="137340" cy="45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526" fill="norm" stroke="1" extrusionOk="0">
                  <a:moveTo>
                    <a:pt x="8148" y="3930"/>
                  </a:moveTo>
                  <a:cubicBezTo>
                    <a:pt x="6577" y="6843"/>
                    <a:pt x="5006" y="9755"/>
                    <a:pt x="4221" y="12486"/>
                  </a:cubicBezTo>
                  <a:cubicBezTo>
                    <a:pt x="3436" y="15216"/>
                    <a:pt x="3436" y="17764"/>
                    <a:pt x="3043" y="19342"/>
                  </a:cubicBezTo>
                  <a:cubicBezTo>
                    <a:pt x="2650" y="20919"/>
                    <a:pt x="1865" y="21526"/>
                    <a:pt x="1276" y="21526"/>
                  </a:cubicBezTo>
                  <a:cubicBezTo>
                    <a:pt x="686" y="21526"/>
                    <a:pt x="294" y="20919"/>
                    <a:pt x="97" y="18735"/>
                  </a:cubicBezTo>
                  <a:cubicBezTo>
                    <a:pt x="-99" y="16551"/>
                    <a:pt x="-99" y="12789"/>
                    <a:pt x="1079" y="9634"/>
                  </a:cubicBezTo>
                  <a:cubicBezTo>
                    <a:pt x="2257" y="6479"/>
                    <a:pt x="4614" y="3930"/>
                    <a:pt x="6577" y="2414"/>
                  </a:cubicBezTo>
                  <a:cubicBezTo>
                    <a:pt x="8541" y="897"/>
                    <a:pt x="10112" y="411"/>
                    <a:pt x="12272" y="169"/>
                  </a:cubicBezTo>
                  <a:cubicBezTo>
                    <a:pt x="14432" y="-74"/>
                    <a:pt x="17181" y="-74"/>
                    <a:pt x="18948" y="290"/>
                  </a:cubicBezTo>
                  <a:cubicBezTo>
                    <a:pt x="20716" y="654"/>
                    <a:pt x="21501" y="1382"/>
                    <a:pt x="20912" y="2656"/>
                  </a:cubicBezTo>
                  <a:cubicBezTo>
                    <a:pt x="20323" y="3930"/>
                    <a:pt x="18359" y="5751"/>
                    <a:pt x="15806" y="7086"/>
                  </a:cubicBezTo>
                  <a:cubicBezTo>
                    <a:pt x="13254" y="8420"/>
                    <a:pt x="10112" y="9270"/>
                    <a:pt x="6970" y="101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4628138" y="2476214"/>
              <a:ext cx="159867" cy="113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0872" fill="norm" stroke="1" extrusionOk="0">
                  <a:moveTo>
                    <a:pt x="13218" y="8573"/>
                  </a:moveTo>
                  <a:cubicBezTo>
                    <a:pt x="13561" y="6225"/>
                    <a:pt x="13904" y="3877"/>
                    <a:pt x="13218" y="2234"/>
                  </a:cubicBezTo>
                  <a:cubicBezTo>
                    <a:pt x="12533" y="590"/>
                    <a:pt x="10818" y="-349"/>
                    <a:pt x="9276" y="121"/>
                  </a:cubicBezTo>
                  <a:cubicBezTo>
                    <a:pt x="7733" y="590"/>
                    <a:pt x="6361" y="2468"/>
                    <a:pt x="5161" y="4347"/>
                  </a:cubicBezTo>
                  <a:cubicBezTo>
                    <a:pt x="3961" y="6225"/>
                    <a:pt x="2933" y="8103"/>
                    <a:pt x="1904" y="10451"/>
                  </a:cubicBezTo>
                  <a:cubicBezTo>
                    <a:pt x="876" y="12799"/>
                    <a:pt x="-153" y="15616"/>
                    <a:pt x="18" y="17729"/>
                  </a:cubicBezTo>
                  <a:cubicBezTo>
                    <a:pt x="190" y="19842"/>
                    <a:pt x="1561" y="21251"/>
                    <a:pt x="3790" y="20781"/>
                  </a:cubicBezTo>
                  <a:cubicBezTo>
                    <a:pt x="6018" y="20312"/>
                    <a:pt x="9104" y="17964"/>
                    <a:pt x="12190" y="17260"/>
                  </a:cubicBezTo>
                  <a:cubicBezTo>
                    <a:pt x="15276" y="16555"/>
                    <a:pt x="18361" y="17494"/>
                    <a:pt x="21447" y="18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>
              <a:off x="4834005" y="2446204"/>
              <a:ext cx="191673" cy="13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0" y="7477"/>
                  </a:moveTo>
                  <a:cubicBezTo>
                    <a:pt x="1152" y="6231"/>
                    <a:pt x="2304" y="4985"/>
                    <a:pt x="3600" y="4777"/>
                  </a:cubicBezTo>
                  <a:cubicBezTo>
                    <a:pt x="4896" y="4569"/>
                    <a:pt x="6336" y="5400"/>
                    <a:pt x="7488" y="7062"/>
                  </a:cubicBezTo>
                  <a:cubicBezTo>
                    <a:pt x="8640" y="8723"/>
                    <a:pt x="9504" y="11215"/>
                    <a:pt x="10080" y="14331"/>
                  </a:cubicBezTo>
                  <a:cubicBezTo>
                    <a:pt x="10656" y="17446"/>
                    <a:pt x="10944" y="21185"/>
                    <a:pt x="10944" y="21392"/>
                  </a:cubicBezTo>
                  <a:cubicBezTo>
                    <a:pt x="10944" y="21600"/>
                    <a:pt x="10656" y="18277"/>
                    <a:pt x="11520" y="14331"/>
                  </a:cubicBezTo>
                  <a:cubicBezTo>
                    <a:pt x="12384" y="10385"/>
                    <a:pt x="14400" y="5815"/>
                    <a:pt x="16272" y="3323"/>
                  </a:cubicBezTo>
                  <a:cubicBezTo>
                    <a:pt x="18144" y="831"/>
                    <a:pt x="19872" y="4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5028232" y="2259645"/>
              <a:ext cx="710461" cy="34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3419" y="14080"/>
                  </a:moveTo>
                  <a:cubicBezTo>
                    <a:pt x="3030" y="13920"/>
                    <a:pt x="2642" y="13760"/>
                    <a:pt x="2098" y="14240"/>
                  </a:cubicBezTo>
                  <a:cubicBezTo>
                    <a:pt x="1554" y="14720"/>
                    <a:pt x="855" y="15840"/>
                    <a:pt x="466" y="16800"/>
                  </a:cubicBezTo>
                  <a:cubicBezTo>
                    <a:pt x="78" y="17760"/>
                    <a:pt x="0" y="18560"/>
                    <a:pt x="0" y="19360"/>
                  </a:cubicBezTo>
                  <a:cubicBezTo>
                    <a:pt x="0" y="20160"/>
                    <a:pt x="78" y="20960"/>
                    <a:pt x="388" y="21280"/>
                  </a:cubicBezTo>
                  <a:cubicBezTo>
                    <a:pt x="699" y="21600"/>
                    <a:pt x="1243" y="21440"/>
                    <a:pt x="1748" y="20640"/>
                  </a:cubicBezTo>
                  <a:cubicBezTo>
                    <a:pt x="2253" y="19840"/>
                    <a:pt x="2719" y="18400"/>
                    <a:pt x="3069" y="17280"/>
                  </a:cubicBezTo>
                  <a:cubicBezTo>
                    <a:pt x="3419" y="16160"/>
                    <a:pt x="3652" y="15360"/>
                    <a:pt x="3768" y="15360"/>
                  </a:cubicBezTo>
                  <a:cubicBezTo>
                    <a:pt x="3885" y="15360"/>
                    <a:pt x="3885" y="16160"/>
                    <a:pt x="3963" y="16960"/>
                  </a:cubicBezTo>
                  <a:cubicBezTo>
                    <a:pt x="4040" y="17760"/>
                    <a:pt x="4196" y="18560"/>
                    <a:pt x="4468" y="18880"/>
                  </a:cubicBezTo>
                  <a:cubicBezTo>
                    <a:pt x="4740" y="19200"/>
                    <a:pt x="5128" y="19040"/>
                    <a:pt x="5594" y="18320"/>
                  </a:cubicBezTo>
                  <a:cubicBezTo>
                    <a:pt x="6060" y="17600"/>
                    <a:pt x="6604" y="16320"/>
                    <a:pt x="6993" y="15360"/>
                  </a:cubicBezTo>
                  <a:cubicBezTo>
                    <a:pt x="7381" y="14400"/>
                    <a:pt x="7614" y="13760"/>
                    <a:pt x="7692" y="13840"/>
                  </a:cubicBezTo>
                  <a:cubicBezTo>
                    <a:pt x="7770" y="13920"/>
                    <a:pt x="7692" y="14720"/>
                    <a:pt x="7576" y="15520"/>
                  </a:cubicBezTo>
                  <a:cubicBezTo>
                    <a:pt x="7459" y="16320"/>
                    <a:pt x="7304" y="17120"/>
                    <a:pt x="7420" y="17360"/>
                  </a:cubicBezTo>
                  <a:cubicBezTo>
                    <a:pt x="7537" y="17600"/>
                    <a:pt x="7925" y="17280"/>
                    <a:pt x="8353" y="16640"/>
                  </a:cubicBezTo>
                  <a:cubicBezTo>
                    <a:pt x="8780" y="16000"/>
                    <a:pt x="9246" y="15040"/>
                    <a:pt x="9518" y="14960"/>
                  </a:cubicBezTo>
                  <a:cubicBezTo>
                    <a:pt x="9790" y="14880"/>
                    <a:pt x="9868" y="15680"/>
                    <a:pt x="9906" y="16480"/>
                  </a:cubicBezTo>
                  <a:cubicBezTo>
                    <a:pt x="9945" y="17280"/>
                    <a:pt x="9945" y="18080"/>
                    <a:pt x="10062" y="18160"/>
                  </a:cubicBezTo>
                  <a:cubicBezTo>
                    <a:pt x="10178" y="18240"/>
                    <a:pt x="10412" y="17600"/>
                    <a:pt x="10645" y="16960"/>
                  </a:cubicBezTo>
                  <a:cubicBezTo>
                    <a:pt x="10878" y="16320"/>
                    <a:pt x="11111" y="15680"/>
                    <a:pt x="11383" y="15040"/>
                  </a:cubicBezTo>
                  <a:cubicBezTo>
                    <a:pt x="11655" y="14400"/>
                    <a:pt x="11965" y="13760"/>
                    <a:pt x="12160" y="13840"/>
                  </a:cubicBezTo>
                  <a:cubicBezTo>
                    <a:pt x="12354" y="13920"/>
                    <a:pt x="12432" y="14720"/>
                    <a:pt x="12471" y="15520"/>
                  </a:cubicBezTo>
                  <a:cubicBezTo>
                    <a:pt x="12509" y="16320"/>
                    <a:pt x="12509" y="17120"/>
                    <a:pt x="12626" y="17840"/>
                  </a:cubicBezTo>
                  <a:cubicBezTo>
                    <a:pt x="12742" y="18560"/>
                    <a:pt x="12976" y="19200"/>
                    <a:pt x="13247" y="19280"/>
                  </a:cubicBezTo>
                  <a:cubicBezTo>
                    <a:pt x="13519" y="19360"/>
                    <a:pt x="13830" y="18880"/>
                    <a:pt x="14180" y="17840"/>
                  </a:cubicBezTo>
                  <a:cubicBezTo>
                    <a:pt x="14530" y="16800"/>
                    <a:pt x="14918" y="15200"/>
                    <a:pt x="15151" y="14000"/>
                  </a:cubicBezTo>
                  <a:cubicBezTo>
                    <a:pt x="15384" y="12800"/>
                    <a:pt x="15462" y="12000"/>
                    <a:pt x="15306" y="11920"/>
                  </a:cubicBezTo>
                  <a:cubicBezTo>
                    <a:pt x="15151" y="11840"/>
                    <a:pt x="14763" y="12480"/>
                    <a:pt x="14529" y="13200"/>
                  </a:cubicBezTo>
                  <a:cubicBezTo>
                    <a:pt x="14296" y="13920"/>
                    <a:pt x="14219" y="14720"/>
                    <a:pt x="14180" y="15520"/>
                  </a:cubicBezTo>
                  <a:cubicBezTo>
                    <a:pt x="14141" y="16320"/>
                    <a:pt x="14141" y="17120"/>
                    <a:pt x="14335" y="17600"/>
                  </a:cubicBezTo>
                  <a:cubicBezTo>
                    <a:pt x="14530" y="18080"/>
                    <a:pt x="14918" y="18240"/>
                    <a:pt x="15578" y="17440"/>
                  </a:cubicBezTo>
                  <a:cubicBezTo>
                    <a:pt x="16239" y="16640"/>
                    <a:pt x="17171" y="14880"/>
                    <a:pt x="18104" y="12080"/>
                  </a:cubicBezTo>
                  <a:cubicBezTo>
                    <a:pt x="19036" y="9280"/>
                    <a:pt x="19968" y="5440"/>
                    <a:pt x="20473" y="3120"/>
                  </a:cubicBezTo>
                  <a:cubicBezTo>
                    <a:pt x="20978" y="800"/>
                    <a:pt x="21056" y="0"/>
                    <a:pt x="20978" y="0"/>
                  </a:cubicBezTo>
                  <a:cubicBezTo>
                    <a:pt x="20901" y="0"/>
                    <a:pt x="20668" y="800"/>
                    <a:pt x="20357" y="3280"/>
                  </a:cubicBezTo>
                  <a:cubicBezTo>
                    <a:pt x="20046" y="5760"/>
                    <a:pt x="19658" y="9920"/>
                    <a:pt x="19541" y="12400"/>
                  </a:cubicBezTo>
                  <a:cubicBezTo>
                    <a:pt x="19424" y="14880"/>
                    <a:pt x="19580" y="15680"/>
                    <a:pt x="19813" y="16320"/>
                  </a:cubicBezTo>
                  <a:cubicBezTo>
                    <a:pt x="20046" y="16960"/>
                    <a:pt x="20357" y="17440"/>
                    <a:pt x="20668" y="17440"/>
                  </a:cubicBezTo>
                  <a:cubicBezTo>
                    <a:pt x="20978" y="17440"/>
                    <a:pt x="21289" y="16960"/>
                    <a:pt x="21600" y="16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5669691" y="2384870"/>
              <a:ext cx="391010" cy="11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7" fill="norm" stroke="1" extrusionOk="0">
                  <a:moveTo>
                    <a:pt x="0" y="12678"/>
                  </a:moveTo>
                  <a:cubicBezTo>
                    <a:pt x="1553" y="11739"/>
                    <a:pt x="3106" y="10800"/>
                    <a:pt x="4235" y="10330"/>
                  </a:cubicBezTo>
                  <a:cubicBezTo>
                    <a:pt x="5365" y="9861"/>
                    <a:pt x="6071" y="9861"/>
                    <a:pt x="6988" y="8687"/>
                  </a:cubicBezTo>
                  <a:cubicBezTo>
                    <a:pt x="7906" y="7513"/>
                    <a:pt x="9035" y="5165"/>
                    <a:pt x="9247" y="3757"/>
                  </a:cubicBezTo>
                  <a:cubicBezTo>
                    <a:pt x="9459" y="2348"/>
                    <a:pt x="8753" y="1878"/>
                    <a:pt x="7976" y="3052"/>
                  </a:cubicBezTo>
                  <a:cubicBezTo>
                    <a:pt x="7200" y="4226"/>
                    <a:pt x="6353" y="7043"/>
                    <a:pt x="5859" y="9626"/>
                  </a:cubicBezTo>
                  <a:cubicBezTo>
                    <a:pt x="5365" y="12209"/>
                    <a:pt x="5224" y="14557"/>
                    <a:pt x="5506" y="16200"/>
                  </a:cubicBezTo>
                  <a:cubicBezTo>
                    <a:pt x="5788" y="17843"/>
                    <a:pt x="6494" y="18783"/>
                    <a:pt x="7553" y="17609"/>
                  </a:cubicBezTo>
                  <a:cubicBezTo>
                    <a:pt x="8612" y="16435"/>
                    <a:pt x="10024" y="13148"/>
                    <a:pt x="11012" y="10800"/>
                  </a:cubicBezTo>
                  <a:cubicBezTo>
                    <a:pt x="12000" y="8452"/>
                    <a:pt x="12565" y="7043"/>
                    <a:pt x="13200" y="6339"/>
                  </a:cubicBezTo>
                  <a:cubicBezTo>
                    <a:pt x="13835" y="5635"/>
                    <a:pt x="14541" y="5635"/>
                    <a:pt x="15106" y="6574"/>
                  </a:cubicBezTo>
                  <a:cubicBezTo>
                    <a:pt x="15671" y="7513"/>
                    <a:pt x="16094" y="9391"/>
                    <a:pt x="16306" y="12443"/>
                  </a:cubicBezTo>
                  <a:cubicBezTo>
                    <a:pt x="16518" y="15496"/>
                    <a:pt x="16518" y="19722"/>
                    <a:pt x="16447" y="20661"/>
                  </a:cubicBezTo>
                  <a:cubicBezTo>
                    <a:pt x="16376" y="21600"/>
                    <a:pt x="16235" y="19252"/>
                    <a:pt x="16659" y="15261"/>
                  </a:cubicBezTo>
                  <a:cubicBezTo>
                    <a:pt x="17082" y="11270"/>
                    <a:pt x="18071" y="5635"/>
                    <a:pt x="18988" y="2817"/>
                  </a:cubicBezTo>
                  <a:cubicBezTo>
                    <a:pt x="19906" y="0"/>
                    <a:pt x="2075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6446031" y="2292486"/>
              <a:ext cx="289352" cy="272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0914" fill="norm" stroke="1" extrusionOk="0">
                  <a:moveTo>
                    <a:pt x="8379" y="4742"/>
                  </a:moveTo>
                  <a:cubicBezTo>
                    <a:pt x="8569" y="2975"/>
                    <a:pt x="8758" y="1208"/>
                    <a:pt x="8379" y="422"/>
                  </a:cubicBezTo>
                  <a:cubicBezTo>
                    <a:pt x="8000" y="-363"/>
                    <a:pt x="7053" y="-167"/>
                    <a:pt x="5537" y="1993"/>
                  </a:cubicBezTo>
                  <a:cubicBezTo>
                    <a:pt x="4021" y="4153"/>
                    <a:pt x="1937" y="8277"/>
                    <a:pt x="895" y="11615"/>
                  </a:cubicBezTo>
                  <a:cubicBezTo>
                    <a:pt x="-147" y="14953"/>
                    <a:pt x="-147" y="17506"/>
                    <a:pt x="232" y="19077"/>
                  </a:cubicBezTo>
                  <a:cubicBezTo>
                    <a:pt x="611" y="20648"/>
                    <a:pt x="1369" y="21237"/>
                    <a:pt x="3264" y="20746"/>
                  </a:cubicBezTo>
                  <a:cubicBezTo>
                    <a:pt x="5158" y="20255"/>
                    <a:pt x="8190" y="18684"/>
                    <a:pt x="10085" y="15444"/>
                  </a:cubicBezTo>
                  <a:cubicBezTo>
                    <a:pt x="11979" y="12204"/>
                    <a:pt x="12737" y="7295"/>
                    <a:pt x="12642" y="4448"/>
                  </a:cubicBezTo>
                  <a:cubicBezTo>
                    <a:pt x="12548" y="1601"/>
                    <a:pt x="11600" y="815"/>
                    <a:pt x="10369" y="422"/>
                  </a:cubicBezTo>
                  <a:cubicBezTo>
                    <a:pt x="9137" y="30"/>
                    <a:pt x="7621" y="30"/>
                    <a:pt x="6485" y="324"/>
                  </a:cubicBezTo>
                  <a:cubicBezTo>
                    <a:pt x="5348" y="619"/>
                    <a:pt x="4590" y="1208"/>
                    <a:pt x="4874" y="2288"/>
                  </a:cubicBezTo>
                  <a:cubicBezTo>
                    <a:pt x="5158" y="3368"/>
                    <a:pt x="6485" y="4939"/>
                    <a:pt x="9421" y="6019"/>
                  </a:cubicBezTo>
                  <a:cubicBezTo>
                    <a:pt x="12358" y="7099"/>
                    <a:pt x="16906" y="7688"/>
                    <a:pt x="21453" y="8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6735382" y="2530540"/>
              <a:ext cx="53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7302728" y="2239200"/>
              <a:ext cx="23001" cy="396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21600" y="0"/>
                  </a:moveTo>
                  <a:cubicBezTo>
                    <a:pt x="14400" y="4985"/>
                    <a:pt x="7200" y="9969"/>
                    <a:pt x="3600" y="13154"/>
                  </a:cubicBezTo>
                  <a:cubicBezTo>
                    <a:pt x="0" y="16338"/>
                    <a:pt x="0" y="17723"/>
                    <a:pt x="1200" y="18969"/>
                  </a:cubicBezTo>
                  <a:cubicBezTo>
                    <a:pt x="2400" y="20215"/>
                    <a:pt x="4800" y="21323"/>
                    <a:pt x="7200" y="21462"/>
                  </a:cubicBezTo>
                  <a:cubicBezTo>
                    <a:pt x="9600" y="21600"/>
                    <a:pt x="12000" y="20769"/>
                    <a:pt x="10800" y="20008"/>
                  </a:cubicBezTo>
                  <a:cubicBezTo>
                    <a:pt x="9600" y="19246"/>
                    <a:pt x="4800" y="18554"/>
                    <a:pt x="0" y="17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7131629" y="2198457"/>
              <a:ext cx="408772" cy="392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387" fill="norm" stroke="1" extrusionOk="0">
                  <a:moveTo>
                    <a:pt x="4152" y="11838"/>
                  </a:moveTo>
                  <a:cubicBezTo>
                    <a:pt x="2811" y="11001"/>
                    <a:pt x="1469" y="10165"/>
                    <a:pt x="731" y="9399"/>
                  </a:cubicBezTo>
                  <a:cubicBezTo>
                    <a:pt x="-7" y="8632"/>
                    <a:pt x="-141" y="7936"/>
                    <a:pt x="127" y="7448"/>
                  </a:cubicBezTo>
                  <a:cubicBezTo>
                    <a:pt x="396" y="6960"/>
                    <a:pt x="1066" y="6681"/>
                    <a:pt x="3213" y="5636"/>
                  </a:cubicBezTo>
                  <a:cubicBezTo>
                    <a:pt x="5360" y="4591"/>
                    <a:pt x="8982" y="2779"/>
                    <a:pt x="11330" y="1734"/>
                  </a:cubicBezTo>
                  <a:cubicBezTo>
                    <a:pt x="13678" y="689"/>
                    <a:pt x="14751" y="410"/>
                    <a:pt x="15623" y="201"/>
                  </a:cubicBezTo>
                  <a:cubicBezTo>
                    <a:pt x="16495" y="-8"/>
                    <a:pt x="17166" y="-147"/>
                    <a:pt x="17434" y="271"/>
                  </a:cubicBezTo>
                  <a:cubicBezTo>
                    <a:pt x="17702" y="689"/>
                    <a:pt x="17568" y="1665"/>
                    <a:pt x="17099" y="4591"/>
                  </a:cubicBezTo>
                  <a:cubicBezTo>
                    <a:pt x="16629" y="7518"/>
                    <a:pt x="15824" y="12395"/>
                    <a:pt x="15422" y="15182"/>
                  </a:cubicBezTo>
                  <a:cubicBezTo>
                    <a:pt x="15019" y="17969"/>
                    <a:pt x="15019" y="18666"/>
                    <a:pt x="14885" y="19502"/>
                  </a:cubicBezTo>
                  <a:cubicBezTo>
                    <a:pt x="14751" y="20338"/>
                    <a:pt x="14483" y="21314"/>
                    <a:pt x="14483" y="21383"/>
                  </a:cubicBezTo>
                  <a:cubicBezTo>
                    <a:pt x="14483" y="21453"/>
                    <a:pt x="14751" y="20617"/>
                    <a:pt x="15086" y="19781"/>
                  </a:cubicBezTo>
                  <a:cubicBezTo>
                    <a:pt x="15422" y="18945"/>
                    <a:pt x="15824" y="18108"/>
                    <a:pt x="16227" y="17412"/>
                  </a:cubicBezTo>
                  <a:cubicBezTo>
                    <a:pt x="16629" y="16715"/>
                    <a:pt x="17032" y="16158"/>
                    <a:pt x="17501" y="16088"/>
                  </a:cubicBezTo>
                  <a:cubicBezTo>
                    <a:pt x="17971" y="16018"/>
                    <a:pt x="18507" y="16436"/>
                    <a:pt x="18843" y="17063"/>
                  </a:cubicBezTo>
                  <a:cubicBezTo>
                    <a:pt x="19178" y="17690"/>
                    <a:pt x="19312" y="18527"/>
                    <a:pt x="19715" y="19154"/>
                  </a:cubicBezTo>
                  <a:cubicBezTo>
                    <a:pt x="20117" y="19781"/>
                    <a:pt x="20788" y="20199"/>
                    <a:pt x="21459" y="20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7594068" y="2425080"/>
              <a:ext cx="260673" cy="180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0" y="11480"/>
                  </a:moveTo>
                  <a:cubicBezTo>
                    <a:pt x="1906" y="9680"/>
                    <a:pt x="3812" y="7880"/>
                    <a:pt x="5082" y="5930"/>
                  </a:cubicBezTo>
                  <a:cubicBezTo>
                    <a:pt x="6353" y="3980"/>
                    <a:pt x="6988" y="1880"/>
                    <a:pt x="6776" y="830"/>
                  </a:cubicBezTo>
                  <a:cubicBezTo>
                    <a:pt x="6565" y="-220"/>
                    <a:pt x="5506" y="-220"/>
                    <a:pt x="4659" y="530"/>
                  </a:cubicBezTo>
                  <a:cubicBezTo>
                    <a:pt x="3812" y="1280"/>
                    <a:pt x="3177" y="2780"/>
                    <a:pt x="2753" y="5330"/>
                  </a:cubicBezTo>
                  <a:cubicBezTo>
                    <a:pt x="2329" y="7880"/>
                    <a:pt x="2118" y="11480"/>
                    <a:pt x="2329" y="14030"/>
                  </a:cubicBezTo>
                  <a:cubicBezTo>
                    <a:pt x="2541" y="16580"/>
                    <a:pt x="3176" y="18080"/>
                    <a:pt x="4024" y="18830"/>
                  </a:cubicBezTo>
                  <a:cubicBezTo>
                    <a:pt x="4871" y="19580"/>
                    <a:pt x="5929" y="19580"/>
                    <a:pt x="6882" y="19130"/>
                  </a:cubicBezTo>
                  <a:cubicBezTo>
                    <a:pt x="7835" y="18680"/>
                    <a:pt x="8682" y="17780"/>
                    <a:pt x="9000" y="18380"/>
                  </a:cubicBezTo>
                  <a:cubicBezTo>
                    <a:pt x="9318" y="18980"/>
                    <a:pt x="9106" y="21080"/>
                    <a:pt x="9106" y="21230"/>
                  </a:cubicBezTo>
                  <a:cubicBezTo>
                    <a:pt x="9106" y="21380"/>
                    <a:pt x="9318" y="19580"/>
                    <a:pt x="9953" y="16280"/>
                  </a:cubicBezTo>
                  <a:cubicBezTo>
                    <a:pt x="10588" y="12980"/>
                    <a:pt x="11647" y="8180"/>
                    <a:pt x="12706" y="5030"/>
                  </a:cubicBezTo>
                  <a:cubicBezTo>
                    <a:pt x="13765" y="1880"/>
                    <a:pt x="14824" y="380"/>
                    <a:pt x="16306" y="380"/>
                  </a:cubicBezTo>
                  <a:cubicBezTo>
                    <a:pt x="17788" y="380"/>
                    <a:pt x="19694" y="1880"/>
                    <a:pt x="20647" y="5480"/>
                  </a:cubicBezTo>
                  <a:cubicBezTo>
                    <a:pt x="21600" y="9080"/>
                    <a:pt x="21600" y="14780"/>
                    <a:pt x="21600" y="20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8337771" y="2339000"/>
              <a:ext cx="107317" cy="347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262" fill="norm" stroke="1" extrusionOk="0">
                  <a:moveTo>
                    <a:pt x="19587" y="1870"/>
                  </a:moveTo>
                  <a:cubicBezTo>
                    <a:pt x="19587" y="1087"/>
                    <a:pt x="19587" y="305"/>
                    <a:pt x="18331" y="70"/>
                  </a:cubicBezTo>
                  <a:cubicBezTo>
                    <a:pt x="17075" y="-165"/>
                    <a:pt x="14564" y="148"/>
                    <a:pt x="11550" y="1635"/>
                  </a:cubicBezTo>
                  <a:cubicBezTo>
                    <a:pt x="8536" y="3122"/>
                    <a:pt x="5020" y="5783"/>
                    <a:pt x="2759" y="8600"/>
                  </a:cubicBezTo>
                  <a:cubicBezTo>
                    <a:pt x="499" y="11418"/>
                    <a:pt x="-506" y="14392"/>
                    <a:pt x="248" y="16583"/>
                  </a:cubicBezTo>
                  <a:cubicBezTo>
                    <a:pt x="1001" y="18774"/>
                    <a:pt x="3513" y="20183"/>
                    <a:pt x="7280" y="20809"/>
                  </a:cubicBezTo>
                  <a:cubicBezTo>
                    <a:pt x="11048" y="21435"/>
                    <a:pt x="16071" y="21278"/>
                    <a:pt x="21094" y="21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8573947" y="2430871"/>
              <a:ext cx="1681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3972"/>
                    <a:pt x="-1303" y="7945"/>
                    <a:pt x="240" y="11545"/>
                  </a:cubicBezTo>
                  <a:cubicBezTo>
                    <a:pt x="1783" y="15145"/>
                    <a:pt x="11040" y="18372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8652091" y="2522873"/>
              <a:ext cx="184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5600"/>
                    <a:pt x="10800" y="9600"/>
                    <a:pt x="14400" y="6000"/>
                  </a:cubicBezTo>
                  <a:cubicBezTo>
                    <a:pt x="18000" y="2400"/>
                    <a:pt x="198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8898648" y="2392537"/>
              <a:ext cx="198121" cy="193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254" fill="norm" stroke="1" extrusionOk="0">
                  <a:moveTo>
                    <a:pt x="20637" y="0"/>
                  </a:moveTo>
                  <a:cubicBezTo>
                    <a:pt x="18699" y="5049"/>
                    <a:pt x="16760" y="10099"/>
                    <a:pt x="14406" y="13745"/>
                  </a:cubicBezTo>
                  <a:cubicBezTo>
                    <a:pt x="12053" y="17392"/>
                    <a:pt x="9283" y="19636"/>
                    <a:pt x="7206" y="20618"/>
                  </a:cubicBezTo>
                  <a:cubicBezTo>
                    <a:pt x="5130" y="21600"/>
                    <a:pt x="3745" y="21319"/>
                    <a:pt x="2637" y="20618"/>
                  </a:cubicBezTo>
                  <a:cubicBezTo>
                    <a:pt x="1530" y="19917"/>
                    <a:pt x="699" y="18795"/>
                    <a:pt x="283" y="17532"/>
                  </a:cubicBezTo>
                  <a:cubicBezTo>
                    <a:pt x="-132" y="16270"/>
                    <a:pt x="-132" y="14868"/>
                    <a:pt x="560" y="14026"/>
                  </a:cubicBezTo>
                  <a:cubicBezTo>
                    <a:pt x="1253" y="13184"/>
                    <a:pt x="2637" y="12904"/>
                    <a:pt x="6237" y="13886"/>
                  </a:cubicBezTo>
                  <a:cubicBezTo>
                    <a:pt x="9837" y="14868"/>
                    <a:pt x="15653" y="17112"/>
                    <a:pt x="21468" y="19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9181103" y="2338869"/>
              <a:ext cx="87889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4" h="21600" fill="norm" stroke="1" extrusionOk="0">
                  <a:moveTo>
                    <a:pt x="0" y="0"/>
                  </a:moveTo>
                  <a:cubicBezTo>
                    <a:pt x="4800" y="1200"/>
                    <a:pt x="9600" y="2400"/>
                    <a:pt x="13800" y="5100"/>
                  </a:cubicBezTo>
                  <a:cubicBezTo>
                    <a:pt x="18000" y="7800"/>
                    <a:pt x="21600" y="12000"/>
                    <a:pt x="20400" y="15000"/>
                  </a:cubicBezTo>
                  <a:cubicBezTo>
                    <a:pt x="19200" y="18000"/>
                    <a:pt x="13200" y="19800"/>
                    <a:pt x="7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9610447" y="2499872"/>
              <a:ext cx="1916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9973640" y="2349244"/>
              <a:ext cx="204154" cy="240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161" fill="norm" stroke="1" extrusionOk="0">
                  <a:moveTo>
                    <a:pt x="15511" y="5162"/>
                  </a:moveTo>
                  <a:cubicBezTo>
                    <a:pt x="14984" y="3362"/>
                    <a:pt x="14458" y="1562"/>
                    <a:pt x="13536" y="662"/>
                  </a:cubicBezTo>
                  <a:cubicBezTo>
                    <a:pt x="12614" y="-238"/>
                    <a:pt x="11297" y="-238"/>
                    <a:pt x="9321" y="775"/>
                  </a:cubicBezTo>
                  <a:cubicBezTo>
                    <a:pt x="7345" y="1787"/>
                    <a:pt x="4711" y="3812"/>
                    <a:pt x="2736" y="6737"/>
                  </a:cubicBezTo>
                  <a:cubicBezTo>
                    <a:pt x="760" y="9662"/>
                    <a:pt x="-557" y="13487"/>
                    <a:pt x="233" y="16299"/>
                  </a:cubicBezTo>
                  <a:cubicBezTo>
                    <a:pt x="1023" y="19112"/>
                    <a:pt x="3921" y="20912"/>
                    <a:pt x="7741" y="21137"/>
                  </a:cubicBezTo>
                  <a:cubicBezTo>
                    <a:pt x="11560" y="21362"/>
                    <a:pt x="16302" y="20012"/>
                    <a:pt x="21043" y="18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10308129" y="2361869"/>
              <a:ext cx="15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10244239" y="2342388"/>
              <a:ext cx="186560" cy="42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121" fill="norm" stroke="1" extrusionOk="0">
                  <a:moveTo>
                    <a:pt x="292" y="21121"/>
                  </a:moveTo>
                  <a:cubicBezTo>
                    <a:pt x="0" y="14768"/>
                    <a:pt x="-292" y="8415"/>
                    <a:pt x="584" y="4603"/>
                  </a:cubicBezTo>
                  <a:cubicBezTo>
                    <a:pt x="1459" y="792"/>
                    <a:pt x="3503" y="-479"/>
                    <a:pt x="7151" y="156"/>
                  </a:cubicBezTo>
                  <a:cubicBezTo>
                    <a:pt x="10800" y="792"/>
                    <a:pt x="16054" y="3333"/>
                    <a:pt x="21308" y="5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10208460" y="2599541"/>
              <a:ext cx="245340" cy="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0"/>
                  </a:moveTo>
                  <a:cubicBezTo>
                    <a:pt x="2250" y="8640"/>
                    <a:pt x="4500" y="17280"/>
                    <a:pt x="8100" y="19440"/>
                  </a:cubicBezTo>
                  <a:cubicBezTo>
                    <a:pt x="11700" y="21600"/>
                    <a:pt x="16650" y="1728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10887295" y="2264756"/>
              <a:ext cx="409858" cy="715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14" fill="norm" stroke="1" extrusionOk="0">
                  <a:moveTo>
                    <a:pt x="7832" y="9378"/>
                  </a:moveTo>
                  <a:cubicBezTo>
                    <a:pt x="8100" y="8840"/>
                    <a:pt x="8368" y="8302"/>
                    <a:pt x="8100" y="7994"/>
                  </a:cubicBezTo>
                  <a:cubicBezTo>
                    <a:pt x="7832" y="7687"/>
                    <a:pt x="7027" y="7610"/>
                    <a:pt x="5752" y="7956"/>
                  </a:cubicBezTo>
                  <a:cubicBezTo>
                    <a:pt x="4477" y="8302"/>
                    <a:pt x="2733" y="9070"/>
                    <a:pt x="1660" y="9916"/>
                  </a:cubicBezTo>
                  <a:cubicBezTo>
                    <a:pt x="587" y="10762"/>
                    <a:pt x="184" y="11684"/>
                    <a:pt x="50" y="12337"/>
                  </a:cubicBezTo>
                  <a:cubicBezTo>
                    <a:pt x="-84" y="12991"/>
                    <a:pt x="50" y="13375"/>
                    <a:pt x="453" y="13606"/>
                  </a:cubicBezTo>
                  <a:cubicBezTo>
                    <a:pt x="855" y="13836"/>
                    <a:pt x="1526" y="13913"/>
                    <a:pt x="2666" y="13567"/>
                  </a:cubicBezTo>
                  <a:cubicBezTo>
                    <a:pt x="3807" y="13221"/>
                    <a:pt x="5417" y="12453"/>
                    <a:pt x="6490" y="11031"/>
                  </a:cubicBezTo>
                  <a:cubicBezTo>
                    <a:pt x="7563" y="9609"/>
                    <a:pt x="8100" y="7533"/>
                    <a:pt x="8636" y="5880"/>
                  </a:cubicBezTo>
                  <a:cubicBezTo>
                    <a:pt x="9173" y="4228"/>
                    <a:pt x="9710" y="2998"/>
                    <a:pt x="10716" y="2114"/>
                  </a:cubicBezTo>
                  <a:cubicBezTo>
                    <a:pt x="11722" y="1230"/>
                    <a:pt x="13198" y="692"/>
                    <a:pt x="14271" y="384"/>
                  </a:cubicBezTo>
                  <a:cubicBezTo>
                    <a:pt x="15345" y="77"/>
                    <a:pt x="16015" y="0"/>
                    <a:pt x="16686" y="0"/>
                  </a:cubicBezTo>
                  <a:cubicBezTo>
                    <a:pt x="17357" y="0"/>
                    <a:pt x="18028" y="77"/>
                    <a:pt x="18430" y="307"/>
                  </a:cubicBezTo>
                  <a:cubicBezTo>
                    <a:pt x="18833" y="538"/>
                    <a:pt x="18967" y="922"/>
                    <a:pt x="18363" y="1999"/>
                  </a:cubicBezTo>
                  <a:cubicBezTo>
                    <a:pt x="17759" y="3075"/>
                    <a:pt x="16418" y="4843"/>
                    <a:pt x="14808" y="6957"/>
                  </a:cubicBezTo>
                  <a:cubicBezTo>
                    <a:pt x="13198" y="9070"/>
                    <a:pt x="11320" y="11530"/>
                    <a:pt x="9978" y="13567"/>
                  </a:cubicBezTo>
                  <a:cubicBezTo>
                    <a:pt x="8636" y="15604"/>
                    <a:pt x="7832" y="17219"/>
                    <a:pt x="7429" y="18218"/>
                  </a:cubicBezTo>
                  <a:cubicBezTo>
                    <a:pt x="7027" y="19217"/>
                    <a:pt x="7027" y="19601"/>
                    <a:pt x="7228" y="20063"/>
                  </a:cubicBezTo>
                  <a:cubicBezTo>
                    <a:pt x="7429" y="20524"/>
                    <a:pt x="7832" y="21062"/>
                    <a:pt x="8368" y="21331"/>
                  </a:cubicBezTo>
                  <a:cubicBezTo>
                    <a:pt x="8905" y="21600"/>
                    <a:pt x="9576" y="21600"/>
                    <a:pt x="10515" y="21139"/>
                  </a:cubicBezTo>
                  <a:cubicBezTo>
                    <a:pt x="11454" y="20678"/>
                    <a:pt x="12661" y="19755"/>
                    <a:pt x="13399" y="18833"/>
                  </a:cubicBezTo>
                  <a:cubicBezTo>
                    <a:pt x="14137" y="17910"/>
                    <a:pt x="14405" y="16988"/>
                    <a:pt x="14540" y="16335"/>
                  </a:cubicBezTo>
                  <a:cubicBezTo>
                    <a:pt x="14674" y="15681"/>
                    <a:pt x="14674" y="15297"/>
                    <a:pt x="14338" y="14951"/>
                  </a:cubicBezTo>
                  <a:cubicBezTo>
                    <a:pt x="14003" y="14605"/>
                    <a:pt x="13332" y="14298"/>
                    <a:pt x="13332" y="14144"/>
                  </a:cubicBezTo>
                  <a:cubicBezTo>
                    <a:pt x="13332" y="13990"/>
                    <a:pt x="14003" y="13990"/>
                    <a:pt x="15479" y="13836"/>
                  </a:cubicBezTo>
                  <a:cubicBezTo>
                    <a:pt x="16955" y="13683"/>
                    <a:pt x="19235" y="13375"/>
                    <a:pt x="21516" y="13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11627852" y="2390553"/>
              <a:ext cx="351649" cy="34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337" fill="norm" stroke="1" extrusionOk="0">
                  <a:moveTo>
                    <a:pt x="12615" y="5325"/>
                  </a:moveTo>
                  <a:cubicBezTo>
                    <a:pt x="12146" y="4695"/>
                    <a:pt x="11676" y="4064"/>
                    <a:pt x="11050" y="3670"/>
                  </a:cubicBezTo>
                  <a:cubicBezTo>
                    <a:pt x="10424" y="3276"/>
                    <a:pt x="9641" y="3118"/>
                    <a:pt x="8937" y="3354"/>
                  </a:cubicBezTo>
                  <a:cubicBezTo>
                    <a:pt x="8233" y="3591"/>
                    <a:pt x="7607" y="4222"/>
                    <a:pt x="6276" y="6192"/>
                  </a:cubicBezTo>
                  <a:cubicBezTo>
                    <a:pt x="4946" y="8163"/>
                    <a:pt x="2911" y="11474"/>
                    <a:pt x="1737" y="13603"/>
                  </a:cubicBezTo>
                  <a:cubicBezTo>
                    <a:pt x="563" y="15731"/>
                    <a:pt x="250" y="16677"/>
                    <a:pt x="94" y="17623"/>
                  </a:cubicBezTo>
                  <a:cubicBezTo>
                    <a:pt x="-63" y="18569"/>
                    <a:pt x="-63" y="19515"/>
                    <a:pt x="407" y="20225"/>
                  </a:cubicBezTo>
                  <a:cubicBezTo>
                    <a:pt x="876" y="20934"/>
                    <a:pt x="1815" y="21407"/>
                    <a:pt x="3380" y="21328"/>
                  </a:cubicBezTo>
                  <a:cubicBezTo>
                    <a:pt x="4946" y="21249"/>
                    <a:pt x="7137" y="20619"/>
                    <a:pt x="9172" y="18648"/>
                  </a:cubicBezTo>
                  <a:cubicBezTo>
                    <a:pt x="11207" y="16677"/>
                    <a:pt x="13085" y="13366"/>
                    <a:pt x="14102" y="10528"/>
                  </a:cubicBezTo>
                  <a:cubicBezTo>
                    <a:pt x="15120" y="7690"/>
                    <a:pt x="15276" y="5325"/>
                    <a:pt x="15041" y="3670"/>
                  </a:cubicBezTo>
                  <a:cubicBezTo>
                    <a:pt x="14807" y="2014"/>
                    <a:pt x="14180" y="1068"/>
                    <a:pt x="13085" y="516"/>
                  </a:cubicBezTo>
                  <a:cubicBezTo>
                    <a:pt x="11989" y="-35"/>
                    <a:pt x="10424" y="-193"/>
                    <a:pt x="8937" y="280"/>
                  </a:cubicBezTo>
                  <a:cubicBezTo>
                    <a:pt x="7450" y="753"/>
                    <a:pt x="6041" y="1857"/>
                    <a:pt x="5259" y="2881"/>
                  </a:cubicBezTo>
                  <a:cubicBezTo>
                    <a:pt x="4476" y="3906"/>
                    <a:pt x="4320" y="4852"/>
                    <a:pt x="4554" y="5641"/>
                  </a:cubicBezTo>
                  <a:cubicBezTo>
                    <a:pt x="4789" y="6429"/>
                    <a:pt x="5415" y="7060"/>
                    <a:pt x="7372" y="7611"/>
                  </a:cubicBezTo>
                  <a:cubicBezTo>
                    <a:pt x="9328" y="8163"/>
                    <a:pt x="12615" y="8636"/>
                    <a:pt x="15198" y="8636"/>
                  </a:cubicBezTo>
                  <a:cubicBezTo>
                    <a:pt x="17780" y="8636"/>
                    <a:pt x="19659" y="8163"/>
                    <a:pt x="21537" y="7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670912" y="3312557"/>
              <a:ext cx="30668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400"/>
                    <a:pt x="7200" y="10800"/>
                    <a:pt x="10800" y="14400"/>
                  </a:cubicBezTo>
                  <a:cubicBezTo>
                    <a:pt x="14400" y="18000"/>
                    <a:pt x="180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709246" y="3212889"/>
              <a:ext cx="1" cy="766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797177" y="3235209"/>
              <a:ext cx="148601" cy="286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237" fill="norm" stroke="1" extrusionOk="0">
                  <a:moveTo>
                    <a:pt x="13533" y="619"/>
                  </a:moveTo>
                  <a:cubicBezTo>
                    <a:pt x="11733" y="240"/>
                    <a:pt x="9933" y="-139"/>
                    <a:pt x="7593" y="50"/>
                  </a:cubicBezTo>
                  <a:cubicBezTo>
                    <a:pt x="5253" y="240"/>
                    <a:pt x="2373" y="998"/>
                    <a:pt x="933" y="1945"/>
                  </a:cubicBezTo>
                  <a:cubicBezTo>
                    <a:pt x="-507" y="2893"/>
                    <a:pt x="-507" y="4029"/>
                    <a:pt x="2553" y="5829"/>
                  </a:cubicBezTo>
                  <a:cubicBezTo>
                    <a:pt x="5613" y="7629"/>
                    <a:pt x="11733" y="10093"/>
                    <a:pt x="15513" y="11798"/>
                  </a:cubicBezTo>
                  <a:cubicBezTo>
                    <a:pt x="19293" y="13503"/>
                    <a:pt x="20733" y="14450"/>
                    <a:pt x="20913" y="15966"/>
                  </a:cubicBezTo>
                  <a:cubicBezTo>
                    <a:pt x="21093" y="17482"/>
                    <a:pt x="20013" y="19566"/>
                    <a:pt x="17493" y="20514"/>
                  </a:cubicBezTo>
                  <a:cubicBezTo>
                    <a:pt x="14973" y="21461"/>
                    <a:pt x="11013" y="21272"/>
                    <a:pt x="7053" y="21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1817954" y="3233623"/>
              <a:ext cx="156321" cy="42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290" fill="norm" stroke="1" extrusionOk="0">
                  <a:moveTo>
                    <a:pt x="20972" y="1647"/>
                  </a:moveTo>
                  <a:cubicBezTo>
                    <a:pt x="19601" y="1008"/>
                    <a:pt x="18229" y="369"/>
                    <a:pt x="16686" y="114"/>
                  </a:cubicBezTo>
                  <a:cubicBezTo>
                    <a:pt x="15143" y="-142"/>
                    <a:pt x="13429" y="-14"/>
                    <a:pt x="10858" y="1008"/>
                  </a:cubicBezTo>
                  <a:cubicBezTo>
                    <a:pt x="8286" y="2031"/>
                    <a:pt x="4858" y="3948"/>
                    <a:pt x="2629" y="6504"/>
                  </a:cubicBezTo>
                  <a:cubicBezTo>
                    <a:pt x="401" y="9060"/>
                    <a:pt x="-628" y="12256"/>
                    <a:pt x="401" y="14876"/>
                  </a:cubicBezTo>
                  <a:cubicBezTo>
                    <a:pt x="1429" y="17496"/>
                    <a:pt x="4515" y="19541"/>
                    <a:pt x="7772" y="20499"/>
                  </a:cubicBezTo>
                  <a:cubicBezTo>
                    <a:pt x="11029" y="21458"/>
                    <a:pt x="14458" y="21330"/>
                    <a:pt x="17886" y="21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2426618" y="3688232"/>
              <a:ext cx="69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3200969" y="3289557"/>
              <a:ext cx="99670" cy="415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4985" y="0"/>
                  </a:moveTo>
                  <a:cubicBezTo>
                    <a:pt x="8308" y="1060"/>
                    <a:pt x="11631" y="2120"/>
                    <a:pt x="14954" y="4704"/>
                  </a:cubicBezTo>
                  <a:cubicBezTo>
                    <a:pt x="18277" y="7288"/>
                    <a:pt x="21600" y="11396"/>
                    <a:pt x="21600" y="14312"/>
                  </a:cubicBezTo>
                  <a:cubicBezTo>
                    <a:pt x="21600" y="17227"/>
                    <a:pt x="18277" y="18950"/>
                    <a:pt x="15508" y="20010"/>
                  </a:cubicBezTo>
                  <a:cubicBezTo>
                    <a:pt x="12738" y="21070"/>
                    <a:pt x="10523" y="21467"/>
                    <a:pt x="8031" y="21534"/>
                  </a:cubicBezTo>
                  <a:cubicBezTo>
                    <a:pt x="5538" y="21600"/>
                    <a:pt x="2769" y="21335"/>
                    <a:pt x="0" y="21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>
              <a:off x="3453974" y="3772568"/>
              <a:ext cx="46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8" name="Line"/>
            <p:cNvSpPr/>
            <p:nvPr/>
          </p:nvSpPr>
          <p:spPr>
            <a:xfrm>
              <a:off x="4199647" y="3369952"/>
              <a:ext cx="120681" cy="28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271" fill="norm" stroke="1" extrusionOk="0">
                  <a:moveTo>
                    <a:pt x="21250" y="2033"/>
                  </a:moveTo>
                  <a:cubicBezTo>
                    <a:pt x="15850" y="1069"/>
                    <a:pt x="10450" y="105"/>
                    <a:pt x="6850" y="8"/>
                  </a:cubicBezTo>
                  <a:cubicBezTo>
                    <a:pt x="3250" y="-88"/>
                    <a:pt x="1450" y="683"/>
                    <a:pt x="550" y="2130"/>
                  </a:cubicBezTo>
                  <a:cubicBezTo>
                    <a:pt x="-350" y="3576"/>
                    <a:pt x="-350" y="5698"/>
                    <a:pt x="2125" y="7819"/>
                  </a:cubicBezTo>
                  <a:cubicBezTo>
                    <a:pt x="4600" y="9941"/>
                    <a:pt x="9550" y="12062"/>
                    <a:pt x="12700" y="13991"/>
                  </a:cubicBezTo>
                  <a:cubicBezTo>
                    <a:pt x="15850" y="15919"/>
                    <a:pt x="17200" y="17655"/>
                    <a:pt x="16975" y="18812"/>
                  </a:cubicBezTo>
                  <a:cubicBezTo>
                    <a:pt x="16750" y="19969"/>
                    <a:pt x="14950" y="20548"/>
                    <a:pt x="12700" y="20933"/>
                  </a:cubicBezTo>
                  <a:cubicBezTo>
                    <a:pt x="10450" y="21319"/>
                    <a:pt x="7750" y="21512"/>
                    <a:pt x="5275" y="20741"/>
                  </a:cubicBezTo>
                  <a:cubicBezTo>
                    <a:pt x="2800" y="19969"/>
                    <a:pt x="550" y="18233"/>
                    <a:pt x="325" y="16883"/>
                  </a:cubicBezTo>
                  <a:cubicBezTo>
                    <a:pt x="100" y="15533"/>
                    <a:pt x="1900" y="14569"/>
                    <a:pt x="3700" y="13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4381662" y="3473237"/>
              <a:ext cx="214672" cy="185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6" fill="norm" stroke="1" extrusionOk="0">
                  <a:moveTo>
                    <a:pt x="0" y="37"/>
                  </a:moveTo>
                  <a:cubicBezTo>
                    <a:pt x="0" y="5509"/>
                    <a:pt x="0" y="10981"/>
                    <a:pt x="0" y="14437"/>
                  </a:cubicBezTo>
                  <a:cubicBezTo>
                    <a:pt x="0" y="17893"/>
                    <a:pt x="0" y="19333"/>
                    <a:pt x="643" y="20197"/>
                  </a:cubicBezTo>
                  <a:cubicBezTo>
                    <a:pt x="1286" y="21061"/>
                    <a:pt x="2571" y="21349"/>
                    <a:pt x="4243" y="20197"/>
                  </a:cubicBezTo>
                  <a:cubicBezTo>
                    <a:pt x="5914" y="19045"/>
                    <a:pt x="7971" y="16453"/>
                    <a:pt x="9514" y="13573"/>
                  </a:cubicBezTo>
                  <a:cubicBezTo>
                    <a:pt x="11057" y="10693"/>
                    <a:pt x="12086" y="7525"/>
                    <a:pt x="13114" y="4933"/>
                  </a:cubicBezTo>
                  <a:cubicBezTo>
                    <a:pt x="14143" y="2341"/>
                    <a:pt x="15171" y="325"/>
                    <a:pt x="15686" y="37"/>
                  </a:cubicBezTo>
                  <a:cubicBezTo>
                    <a:pt x="16200" y="-251"/>
                    <a:pt x="16200" y="1189"/>
                    <a:pt x="16200" y="3493"/>
                  </a:cubicBezTo>
                  <a:cubicBezTo>
                    <a:pt x="16200" y="5797"/>
                    <a:pt x="16200" y="8965"/>
                    <a:pt x="17100" y="11125"/>
                  </a:cubicBezTo>
                  <a:cubicBezTo>
                    <a:pt x="18000" y="13285"/>
                    <a:pt x="19800" y="14437"/>
                    <a:pt x="21600" y="15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0" name="Line"/>
            <p:cNvSpPr/>
            <p:nvPr/>
          </p:nvSpPr>
          <p:spPr>
            <a:xfrm>
              <a:off x="4654757" y="3442894"/>
              <a:ext cx="94914" cy="154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1450" fill="norm" stroke="1" extrusionOk="0">
                  <a:moveTo>
                    <a:pt x="14290" y="0"/>
                  </a:moveTo>
                  <a:cubicBezTo>
                    <a:pt x="11448" y="354"/>
                    <a:pt x="8606" y="708"/>
                    <a:pt x="6048" y="3187"/>
                  </a:cubicBezTo>
                  <a:cubicBezTo>
                    <a:pt x="3490" y="5666"/>
                    <a:pt x="1216" y="10269"/>
                    <a:pt x="364" y="13456"/>
                  </a:cubicBezTo>
                  <a:cubicBezTo>
                    <a:pt x="-489" y="16643"/>
                    <a:pt x="79" y="18413"/>
                    <a:pt x="2922" y="19652"/>
                  </a:cubicBezTo>
                  <a:cubicBezTo>
                    <a:pt x="5764" y="20892"/>
                    <a:pt x="10879" y="21600"/>
                    <a:pt x="14290" y="21423"/>
                  </a:cubicBezTo>
                  <a:cubicBezTo>
                    <a:pt x="17700" y="21246"/>
                    <a:pt x="19406" y="20184"/>
                    <a:pt x="21111" y="19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>
              <a:off x="4849339" y="3150190"/>
              <a:ext cx="107337" cy="45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3" fill="norm" stroke="1" extrusionOk="0">
                  <a:moveTo>
                    <a:pt x="3086" y="9894"/>
                  </a:moveTo>
                  <a:cubicBezTo>
                    <a:pt x="4629" y="7103"/>
                    <a:pt x="6171" y="4312"/>
                    <a:pt x="7200" y="2552"/>
                  </a:cubicBezTo>
                  <a:cubicBezTo>
                    <a:pt x="8229" y="792"/>
                    <a:pt x="8743" y="64"/>
                    <a:pt x="8229" y="4"/>
                  </a:cubicBezTo>
                  <a:cubicBezTo>
                    <a:pt x="7714" y="-57"/>
                    <a:pt x="6171" y="550"/>
                    <a:pt x="4629" y="2613"/>
                  </a:cubicBezTo>
                  <a:cubicBezTo>
                    <a:pt x="3086" y="4676"/>
                    <a:pt x="1543" y="8195"/>
                    <a:pt x="771" y="10986"/>
                  </a:cubicBezTo>
                  <a:cubicBezTo>
                    <a:pt x="0" y="13777"/>
                    <a:pt x="0" y="15840"/>
                    <a:pt x="0" y="17174"/>
                  </a:cubicBezTo>
                  <a:cubicBezTo>
                    <a:pt x="0" y="18509"/>
                    <a:pt x="0" y="19116"/>
                    <a:pt x="771" y="19116"/>
                  </a:cubicBezTo>
                  <a:cubicBezTo>
                    <a:pt x="1543" y="19116"/>
                    <a:pt x="3086" y="18509"/>
                    <a:pt x="4629" y="17963"/>
                  </a:cubicBezTo>
                  <a:cubicBezTo>
                    <a:pt x="6171" y="17417"/>
                    <a:pt x="7714" y="16932"/>
                    <a:pt x="10029" y="16446"/>
                  </a:cubicBezTo>
                  <a:cubicBezTo>
                    <a:pt x="12343" y="15961"/>
                    <a:pt x="15429" y="15476"/>
                    <a:pt x="17229" y="15597"/>
                  </a:cubicBezTo>
                  <a:cubicBezTo>
                    <a:pt x="19029" y="15718"/>
                    <a:pt x="19543" y="16446"/>
                    <a:pt x="20057" y="17539"/>
                  </a:cubicBezTo>
                  <a:cubicBezTo>
                    <a:pt x="20571" y="18631"/>
                    <a:pt x="21086" y="20087"/>
                    <a:pt x="21600" y="2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>
              <a:off x="5552902" y="3102634"/>
              <a:ext cx="806805" cy="432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66" fill="norm" stroke="1" extrusionOk="0">
                  <a:moveTo>
                    <a:pt x="4953" y="524"/>
                  </a:moveTo>
                  <a:cubicBezTo>
                    <a:pt x="4613" y="776"/>
                    <a:pt x="4272" y="1029"/>
                    <a:pt x="3931" y="2418"/>
                  </a:cubicBezTo>
                  <a:cubicBezTo>
                    <a:pt x="3590" y="3808"/>
                    <a:pt x="3250" y="6334"/>
                    <a:pt x="3011" y="9303"/>
                  </a:cubicBezTo>
                  <a:cubicBezTo>
                    <a:pt x="2773" y="12271"/>
                    <a:pt x="2637" y="15681"/>
                    <a:pt x="2637" y="17703"/>
                  </a:cubicBezTo>
                  <a:cubicBezTo>
                    <a:pt x="2637" y="19724"/>
                    <a:pt x="2773" y="20355"/>
                    <a:pt x="3011" y="20797"/>
                  </a:cubicBezTo>
                  <a:cubicBezTo>
                    <a:pt x="3250" y="21239"/>
                    <a:pt x="3590" y="21492"/>
                    <a:pt x="3795" y="21303"/>
                  </a:cubicBezTo>
                  <a:cubicBezTo>
                    <a:pt x="3999" y="21113"/>
                    <a:pt x="4067" y="20481"/>
                    <a:pt x="3829" y="19281"/>
                  </a:cubicBezTo>
                  <a:cubicBezTo>
                    <a:pt x="3590" y="18081"/>
                    <a:pt x="3045" y="16313"/>
                    <a:pt x="2602" y="15176"/>
                  </a:cubicBezTo>
                  <a:cubicBezTo>
                    <a:pt x="2160" y="14039"/>
                    <a:pt x="1819" y="13534"/>
                    <a:pt x="1308" y="13281"/>
                  </a:cubicBezTo>
                  <a:cubicBezTo>
                    <a:pt x="797" y="13029"/>
                    <a:pt x="115" y="13029"/>
                    <a:pt x="13" y="13029"/>
                  </a:cubicBezTo>
                  <a:cubicBezTo>
                    <a:pt x="-89" y="13029"/>
                    <a:pt x="388" y="13029"/>
                    <a:pt x="1410" y="11955"/>
                  </a:cubicBezTo>
                  <a:cubicBezTo>
                    <a:pt x="2432" y="10881"/>
                    <a:pt x="3999" y="8734"/>
                    <a:pt x="5021" y="7092"/>
                  </a:cubicBezTo>
                  <a:cubicBezTo>
                    <a:pt x="6043" y="5450"/>
                    <a:pt x="6520" y="4313"/>
                    <a:pt x="6895" y="3555"/>
                  </a:cubicBezTo>
                  <a:cubicBezTo>
                    <a:pt x="7270" y="2797"/>
                    <a:pt x="7543" y="2418"/>
                    <a:pt x="7679" y="2608"/>
                  </a:cubicBezTo>
                  <a:cubicBezTo>
                    <a:pt x="7815" y="2797"/>
                    <a:pt x="7815" y="3555"/>
                    <a:pt x="7679" y="5829"/>
                  </a:cubicBezTo>
                  <a:cubicBezTo>
                    <a:pt x="7543" y="8103"/>
                    <a:pt x="7270" y="11892"/>
                    <a:pt x="7100" y="14103"/>
                  </a:cubicBezTo>
                  <a:cubicBezTo>
                    <a:pt x="6929" y="16313"/>
                    <a:pt x="6861" y="16945"/>
                    <a:pt x="6793" y="17576"/>
                  </a:cubicBezTo>
                  <a:cubicBezTo>
                    <a:pt x="6725" y="18208"/>
                    <a:pt x="6657" y="18839"/>
                    <a:pt x="6691" y="18776"/>
                  </a:cubicBezTo>
                  <a:cubicBezTo>
                    <a:pt x="6725" y="18713"/>
                    <a:pt x="6861" y="17955"/>
                    <a:pt x="7032" y="17324"/>
                  </a:cubicBezTo>
                  <a:cubicBezTo>
                    <a:pt x="7202" y="16692"/>
                    <a:pt x="7406" y="16187"/>
                    <a:pt x="7679" y="16060"/>
                  </a:cubicBezTo>
                  <a:cubicBezTo>
                    <a:pt x="7951" y="15934"/>
                    <a:pt x="8292" y="16187"/>
                    <a:pt x="8496" y="16629"/>
                  </a:cubicBezTo>
                  <a:cubicBezTo>
                    <a:pt x="8701" y="17071"/>
                    <a:pt x="8769" y="17703"/>
                    <a:pt x="8905" y="18271"/>
                  </a:cubicBezTo>
                  <a:cubicBezTo>
                    <a:pt x="9042" y="18839"/>
                    <a:pt x="9246" y="19345"/>
                    <a:pt x="9689" y="19724"/>
                  </a:cubicBezTo>
                  <a:cubicBezTo>
                    <a:pt x="10132" y="20103"/>
                    <a:pt x="10813" y="20355"/>
                    <a:pt x="11495" y="20039"/>
                  </a:cubicBezTo>
                  <a:cubicBezTo>
                    <a:pt x="12176" y="19724"/>
                    <a:pt x="12857" y="18839"/>
                    <a:pt x="13300" y="18081"/>
                  </a:cubicBezTo>
                  <a:cubicBezTo>
                    <a:pt x="13743" y="17324"/>
                    <a:pt x="13948" y="16692"/>
                    <a:pt x="14050" y="15934"/>
                  </a:cubicBezTo>
                  <a:cubicBezTo>
                    <a:pt x="14152" y="15176"/>
                    <a:pt x="14152" y="14292"/>
                    <a:pt x="13914" y="14039"/>
                  </a:cubicBezTo>
                  <a:cubicBezTo>
                    <a:pt x="13675" y="13787"/>
                    <a:pt x="13198" y="14166"/>
                    <a:pt x="12789" y="14987"/>
                  </a:cubicBezTo>
                  <a:cubicBezTo>
                    <a:pt x="12380" y="15808"/>
                    <a:pt x="12040" y="17071"/>
                    <a:pt x="11903" y="18018"/>
                  </a:cubicBezTo>
                  <a:cubicBezTo>
                    <a:pt x="11767" y="18966"/>
                    <a:pt x="11835" y="19597"/>
                    <a:pt x="12040" y="19913"/>
                  </a:cubicBezTo>
                  <a:cubicBezTo>
                    <a:pt x="12244" y="20229"/>
                    <a:pt x="12585" y="20229"/>
                    <a:pt x="12960" y="20103"/>
                  </a:cubicBezTo>
                  <a:cubicBezTo>
                    <a:pt x="13334" y="19976"/>
                    <a:pt x="13743" y="19724"/>
                    <a:pt x="13948" y="19913"/>
                  </a:cubicBezTo>
                  <a:cubicBezTo>
                    <a:pt x="14152" y="20103"/>
                    <a:pt x="14152" y="20734"/>
                    <a:pt x="14356" y="20987"/>
                  </a:cubicBezTo>
                  <a:cubicBezTo>
                    <a:pt x="14561" y="21239"/>
                    <a:pt x="14970" y="21113"/>
                    <a:pt x="15583" y="20039"/>
                  </a:cubicBezTo>
                  <a:cubicBezTo>
                    <a:pt x="16196" y="18966"/>
                    <a:pt x="17014" y="16945"/>
                    <a:pt x="17900" y="13724"/>
                  </a:cubicBezTo>
                  <a:cubicBezTo>
                    <a:pt x="18785" y="10503"/>
                    <a:pt x="19739" y="6081"/>
                    <a:pt x="20285" y="3492"/>
                  </a:cubicBezTo>
                  <a:cubicBezTo>
                    <a:pt x="20830" y="903"/>
                    <a:pt x="20966" y="145"/>
                    <a:pt x="20932" y="18"/>
                  </a:cubicBezTo>
                  <a:cubicBezTo>
                    <a:pt x="20898" y="-108"/>
                    <a:pt x="20693" y="397"/>
                    <a:pt x="20319" y="2671"/>
                  </a:cubicBezTo>
                  <a:cubicBezTo>
                    <a:pt x="19944" y="4945"/>
                    <a:pt x="19399" y="8987"/>
                    <a:pt x="19126" y="11955"/>
                  </a:cubicBezTo>
                  <a:cubicBezTo>
                    <a:pt x="18854" y="14924"/>
                    <a:pt x="18854" y="16818"/>
                    <a:pt x="18922" y="18081"/>
                  </a:cubicBezTo>
                  <a:cubicBezTo>
                    <a:pt x="18990" y="19345"/>
                    <a:pt x="19126" y="19976"/>
                    <a:pt x="19365" y="20292"/>
                  </a:cubicBezTo>
                  <a:cubicBezTo>
                    <a:pt x="19603" y="20608"/>
                    <a:pt x="19944" y="20608"/>
                    <a:pt x="20319" y="19913"/>
                  </a:cubicBezTo>
                  <a:cubicBezTo>
                    <a:pt x="20693" y="19218"/>
                    <a:pt x="21102" y="17829"/>
                    <a:pt x="21511" y="16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3" name="Line"/>
            <p:cNvSpPr/>
            <p:nvPr/>
          </p:nvSpPr>
          <p:spPr>
            <a:xfrm>
              <a:off x="6206370" y="3281890"/>
              <a:ext cx="23767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45" y="18000"/>
                    <a:pt x="9290" y="14400"/>
                    <a:pt x="12890" y="10800"/>
                  </a:cubicBezTo>
                  <a:cubicBezTo>
                    <a:pt x="16490" y="7200"/>
                    <a:pt x="1904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4" name="Line"/>
            <p:cNvSpPr/>
            <p:nvPr/>
          </p:nvSpPr>
          <p:spPr>
            <a:xfrm>
              <a:off x="2112922" y="3225295"/>
              <a:ext cx="191027" cy="439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493" fill="norm" stroke="1" extrusionOk="0">
                  <a:moveTo>
                    <a:pt x="5111" y="10256"/>
                  </a:moveTo>
                  <a:cubicBezTo>
                    <a:pt x="3671" y="13502"/>
                    <a:pt x="2231" y="16748"/>
                    <a:pt x="1367" y="18746"/>
                  </a:cubicBezTo>
                  <a:cubicBezTo>
                    <a:pt x="503" y="20744"/>
                    <a:pt x="215" y="21493"/>
                    <a:pt x="71" y="21493"/>
                  </a:cubicBezTo>
                  <a:cubicBezTo>
                    <a:pt x="-73" y="21493"/>
                    <a:pt x="-73" y="20744"/>
                    <a:pt x="791" y="18684"/>
                  </a:cubicBezTo>
                  <a:cubicBezTo>
                    <a:pt x="1655" y="16624"/>
                    <a:pt x="3383" y="13253"/>
                    <a:pt x="5399" y="10069"/>
                  </a:cubicBezTo>
                  <a:cubicBezTo>
                    <a:pt x="7415" y="6885"/>
                    <a:pt x="9719" y="3888"/>
                    <a:pt x="11447" y="2140"/>
                  </a:cubicBezTo>
                  <a:cubicBezTo>
                    <a:pt x="13175" y="392"/>
                    <a:pt x="14327" y="-107"/>
                    <a:pt x="15191" y="18"/>
                  </a:cubicBezTo>
                  <a:cubicBezTo>
                    <a:pt x="16055" y="143"/>
                    <a:pt x="16631" y="892"/>
                    <a:pt x="17351" y="3139"/>
                  </a:cubicBezTo>
                  <a:cubicBezTo>
                    <a:pt x="18071" y="5387"/>
                    <a:pt x="18935" y="9132"/>
                    <a:pt x="19655" y="11817"/>
                  </a:cubicBezTo>
                  <a:cubicBezTo>
                    <a:pt x="20375" y="14501"/>
                    <a:pt x="20951" y="16124"/>
                    <a:pt x="21527" y="17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>
              <a:off x="2165945" y="3481228"/>
              <a:ext cx="214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>
              <a:off x="2840627" y="3358558"/>
              <a:ext cx="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>
              <a:off x="2848294" y="3227645"/>
              <a:ext cx="167294" cy="483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512" fill="norm" stroke="1" extrusionOk="0">
                  <a:moveTo>
                    <a:pt x="0" y="6165"/>
                  </a:moveTo>
                  <a:cubicBezTo>
                    <a:pt x="645" y="4459"/>
                    <a:pt x="1290" y="2754"/>
                    <a:pt x="2096" y="1674"/>
                  </a:cubicBezTo>
                  <a:cubicBezTo>
                    <a:pt x="2901" y="594"/>
                    <a:pt x="3869" y="139"/>
                    <a:pt x="5964" y="26"/>
                  </a:cubicBezTo>
                  <a:cubicBezTo>
                    <a:pt x="8060" y="-88"/>
                    <a:pt x="11284" y="139"/>
                    <a:pt x="13057" y="1447"/>
                  </a:cubicBezTo>
                  <a:cubicBezTo>
                    <a:pt x="14830" y="2754"/>
                    <a:pt x="15152" y="5141"/>
                    <a:pt x="14830" y="6563"/>
                  </a:cubicBezTo>
                  <a:cubicBezTo>
                    <a:pt x="14507" y="7984"/>
                    <a:pt x="13540" y="8438"/>
                    <a:pt x="12573" y="8950"/>
                  </a:cubicBezTo>
                  <a:cubicBezTo>
                    <a:pt x="11606" y="9461"/>
                    <a:pt x="10639" y="10030"/>
                    <a:pt x="11122" y="10371"/>
                  </a:cubicBezTo>
                  <a:cubicBezTo>
                    <a:pt x="11606" y="10712"/>
                    <a:pt x="13540" y="10826"/>
                    <a:pt x="15636" y="11280"/>
                  </a:cubicBezTo>
                  <a:cubicBezTo>
                    <a:pt x="17731" y="11735"/>
                    <a:pt x="19988" y="12531"/>
                    <a:pt x="20794" y="13668"/>
                  </a:cubicBezTo>
                  <a:cubicBezTo>
                    <a:pt x="21600" y="14805"/>
                    <a:pt x="20955" y="16283"/>
                    <a:pt x="17409" y="17647"/>
                  </a:cubicBezTo>
                  <a:cubicBezTo>
                    <a:pt x="13863" y="19011"/>
                    <a:pt x="7415" y="20261"/>
                    <a:pt x="967" y="2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7187725" y="3061911"/>
              <a:ext cx="171816" cy="621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518" fill="norm" stroke="1" extrusionOk="0">
                  <a:moveTo>
                    <a:pt x="0" y="8682"/>
                  </a:moveTo>
                  <a:cubicBezTo>
                    <a:pt x="939" y="11249"/>
                    <a:pt x="1878" y="13816"/>
                    <a:pt x="2348" y="15808"/>
                  </a:cubicBezTo>
                  <a:cubicBezTo>
                    <a:pt x="2817" y="17800"/>
                    <a:pt x="2817" y="19216"/>
                    <a:pt x="2974" y="20146"/>
                  </a:cubicBezTo>
                  <a:cubicBezTo>
                    <a:pt x="3130" y="21075"/>
                    <a:pt x="3444" y="21518"/>
                    <a:pt x="3600" y="21518"/>
                  </a:cubicBezTo>
                  <a:cubicBezTo>
                    <a:pt x="3757" y="21518"/>
                    <a:pt x="3757" y="21075"/>
                    <a:pt x="3600" y="19039"/>
                  </a:cubicBezTo>
                  <a:cubicBezTo>
                    <a:pt x="3444" y="17003"/>
                    <a:pt x="3130" y="13374"/>
                    <a:pt x="3287" y="10452"/>
                  </a:cubicBezTo>
                  <a:cubicBezTo>
                    <a:pt x="3444" y="7531"/>
                    <a:pt x="4070" y="5318"/>
                    <a:pt x="5322" y="3680"/>
                  </a:cubicBezTo>
                  <a:cubicBezTo>
                    <a:pt x="6574" y="2043"/>
                    <a:pt x="8452" y="980"/>
                    <a:pt x="10331" y="449"/>
                  </a:cubicBezTo>
                  <a:cubicBezTo>
                    <a:pt x="12209" y="-82"/>
                    <a:pt x="14087" y="-82"/>
                    <a:pt x="15652" y="139"/>
                  </a:cubicBezTo>
                  <a:cubicBezTo>
                    <a:pt x="17217" y="361"/>
                    <a:pt x="18470" y="803"/>
                    <a:pt x="19565" y="1777"/>
                  </a:cubicBezTo>
                  <a:cubicBezTo>
                    <a:pt x="20661" y="2751"/>
                    <a:pt x="21600" y="4256"/>
                    <a:pt x="20661" y="5628"/>
                  </a:cubicBezTo>
                  <a:cubicBezTo>
                    <a:pt x="19722" y="7000"/>
                    <a:pt x="16904" y="8239"/>
                    <a:pt x="14244" y="9036"/>
                  </a:cubicBezTo>
                  <a:cubicBezTo>
                    <a:pt x="11583" y="9833"/>
                    <a:pt x="9078" y="10187"/>
                    <a:pt x="6574" y="10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7394730" y="3320224"/>
              <a:ext cx="191672" cy="283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6364"/>
                  </a:moveTo>
                  <a:cubicBezTo>
                    <a:pt x="3168" y="9257"/>
                    <a:pt x="6336" y="12150"/>
                    <a:pt x="7920" y="14079"/>
                  </a:cubicBezTo>
                  <a:cubicBezTo>
                    <a:pt x="9504" y="16007"/>
                    <a:pt x="9504" y="16971"/>
                    <a:pt x="9504" y="17936"/>
                  </a:cubicBezTo>
                  <a:cubicBezTo>
                    <a:pt x="9504" y="18900"/>
                    <a:pt x="9504" y="19864"/>
                    <a:pt x="8784" y="20539"/>
                  </a:cubicBezTo>
                  <a:cubicBezTo>
                    <a:pt x="8064" y="21214"/>
                    <a:pt x="6624" y="21600"/>
                    <a:pt x="5616" y="21214"/>
                  </a:cubicBezTo>
                  <a:cubicBezTo>
                    <a:pt x="4608" y="20829"/>
                    <a:pt x="4032" y="19671"/>
                    <a:pt x="5040" y="16682"/>
                  </a:cubicBezTo>
                  <a:cubicBezTo>
                    <a:pt x="6048" y="13693"/>
                    <a:pt x="8640" y="8871"/>
                    <a:pt x="11664" y="5786"/>
                  </a:cubicBezTo>
                  <a:cubicBezTo>
                    <a:pt x="14688" y="2700"/>
                    <a:pt x="18144" y="13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7665932" y="3200500"/>
              <a:ext cx="142808" cy="441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457" fill="norm" stroke="1" extrusionOk="0">
                  <a:moveTo>
                    <a:pt x="21175" y="1719"/>
                  </a:moveTo>
                  <a:cubicBezTo>
                    <a:pt x="20417" y="974"/>
                    <a:pt x="19659" y="229"/>
                    <a:pt x="18333" y="43"/>
                  </a:cubicBezTo>
                  <a:cubicBezTo>
                    <a:pt x="17007" y="-143"/>
                    <a:pt x="15112" y="229"/>
                    <a:pt x="12270" y="2029"/>
                  </a:cubicBezTo>
                  <a:cubicBezTo>
                    <a:pt x="9428" y="3829"/>
                    <a:pt x="5638" y="7057"/>
                    <a:pt x="3175" y="9974"/>
                  </a:cubicBezTo>
                  <a:cubicBezTo>
                    <a:pt x="712" y="12891"/>
                    <a:pt x="-425" y="15498"/>
                    <a:pt x="143" y="17360"/>
                  </a:cubicBezTo>
                  <a:cubicBezTo>
                    <a:pt x="712" y="19223"/>
                    <a:pt x="2986" y="20340"/>
                    <a:pt x="5070" y="20898"/>
                  </a:cubicBezTo>
                  <a:cubicBezTo>
                    <a:pt x="7154" y="21457"/>
                    <a:pt x="9049" y="21457"/>
                    <a:pt x="10943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7863080" y="3279231"/>
              <a:ext cx="283001" cy="38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221" fill="norm" stroke="1" extrusionOk="0">
                  <a:moveTo>
                    <a:pt x="13376" y="2249"/>
                  </a:moveTo>
                  <a:cubicBezTo>
                    <a:pt x="13181" y="1548"/>
                    <a:pt x="12987" y="847"/>
                    <a:pt x="12208" y="426"/>
                  </a:cubicBezTo>
                  <a:cubicBezTo>
                    <a:pt x="11430" y="5"/>
                    <a:pt x="10068" y="-135"/>
                    <a:pt x="8998" y="146"/>
                  </a:cubicBezTo>
                  <a:cubicBezTo>
                    <a:pt x="7927" y="426"/>
                    <a:pt x="7149" y="1127"/>
                    <a:pt x="5787" y="3371"/>
                  </a:cubicBezTo>
                  <a:cubicBezTo>
                    <a:pt x="4425" y="5616"/>
                    <a:pt x="2479" y="9403"/>
                    <a:pt x="1408" y="12208"/>
                  </a:cubicBezTo>
                  <a:cubicBezTo>
                    <a:pt x="338" y="15013"/>
                    <a:pt x="144" y="16836"/>
                    <a:pt x="46" y="18169"/>
                  </a:cubicBezTo>
                  <a:cubicBezTo>
                    <a:pt x="-51" y="19501"/>
                    <a:pt x="-51" y="20343"/>
                    <a:pt x="630" y="20834"/>
                  </a:cubicBezTo>
                  <a:cubicBezTo>
                    <a:pt x="1311" y="21325"/>
                    <a:pt x="2673" y="21465"/>
                    <a:pt x="4619" y="20553"/>
                  </a:cubicBezTo>
                  <a:cubicBezTo>
                    <a:pt x="6565" y="19642"/>
                    <a:pt x="9095" y="17678"/>
                    <a:pt x="11041" y="14733"/>
                  </a:cubicBezTo>
                  <a:cubicBezTo>
                    <a:pt x="12987" y="11787"/>
                    <a:pt x="14349" y="7860"/>
                    <a:pt x="15030" y="5546"/>
                  </a:cubicBezTo>
                  <a:cubicBezTo>
                    <a:pt x="15711" y="3231"/>
                    <a:pt x="15711" y="2530"/>
                    <a:pt x="15225" y="1969"/>
                  </a:cubicBezTo>
                  <a:cubicBezTo>
                    <a:pt x="14738" y="1408"/>
                    <a:pt x="13765" y="987"/>
                    <a:pt x="12111" y="987"/>
                  </a:cubicBezTo>
                  <a:cubicBezTo>
                    <a:pt x="10457" y="987"/>
                    <a:pt x="8122" y="1408"/>
                    <a:pt x="6663" y="2039"/>
                  </a:cubicBezTo>
                  <a:cubicBezTo>
                    <a:pt x="5203" y="2670"/>
                    <a:pt x="4619" y="3512"/>
                    <a:pt x="4327" y="4283"/>
                  </a:cubicBezTo>
                  <a:cubicBezTo>
                    <a:pt x="4035" y="5055"/>
                    <a:pt x="4035" y="5756"/>
                    <a:pt x="5592" y="6527"/>
                  </a:cubicBezTo>
                  <a:cubicBezTo>
                    <a:pt x="7149" y="7299"/>
                    <a:pt x="10263" y="8140"/>
                    <a:pt x="13181" y="8421"/>
                  </a:cubicBezTo>
                  <a:cubicBezTo>
                    <a:pt x="16100" y="8701"/>
                    <a:pt x="18825" y="8421"/>
                    <a:pt x="21549" y="8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8419645" y="3381559"/>
              <a:ext cx="186446" cy="290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516" fill="norm" stroke="1" extrusionOk="0">
                  <a:moveTo>
                    <a:pt x="21011" y="1137"/>
                  </a:moveTo>
                  <a:cubicBezTo>
                    <a:pt x="19571" y="568"/>
                    <a:pt x="18131" y="0"/>
                    <a:pt x="16547" y="0"/>
                  </a:cubicBezTo>
                  <a:cubicBezTo>
                    <a:pt x="14963" y="0"/>
                    <a:pt x="13235" y="568"/>
                    <a:pt x="10643" y="2463"/>
                  </a:cubicBezTo>
                  <a:cubicBezTo>
                    <a:pt x="8051" y="4358"/>
                    <a:pt x="4595" y="7579"/>
                    <a:pt x="2435" y="10705"/>
                  </a:cubicBezTo>
                  <a:cubicBezTo>
                    <a:pt x="275" y="13832"/>
                    <a:pt x="-589" y="16863"/>
                    <a:pt x="419" y="18758"/>
                  </a:cubicBezTo>
                  <a:cubicBezTo>
                    <a:pt x="1427" y="20653"/>
                    <a:pt x="4307" y="21411"/>
                    <a:pt x="8051" y="21505"/>
                  </a:cubicBezTo>
                  <a:cubicBezTo>
                    <a:pt x="11795" y="21600"/>
                    <a:pt x="16403" y="21032"/>
                    <a:pt x="21011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8445087" y="3542563"/>
              <a:ext cx="19167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8895857" y="3246970"/>
              <a:ext cx="185579" cy="41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422" fill="norm" stroke="1" extrusionOk="0">
                  <a:moveTo>
                    <a:pt x="21196" y="3022"/>
                  </a:moveTo>
                  <a:cubicBezTo>
                    <a:pt x="21196" y="1955"/>
                    <a:pt x="21196" y="889"/>
                    <a:pt x="20174" y="355"/>
                  </a:cubicBezTo>
                  <a:cubicBezTo>
                    <a:pt x="19153" y="-178"/>
                    <a:pt x="17110" y="-178"/>
                    <a:pt x="14482" y="822"/>
                  </a:cubicBezTo>
                  <a:cubicBezTo>
                    <a:pt x="11855" y="1822"/>
                    <a:pt x="8645" y="3822"/>
                    <a:pt x="6018" y="6755"/>
                  </a:cubicBezTo>
                  <a:cubicBezTo>
                    <a:pt x="3391" y="9689"/>
                    <a:pt x="1347" y="13555"/>
                    <a:pt x="472" y="15889"/>
                  </a:cubicBezTo>
                  <a:cubicBezTo>
                    <a:pt x="-404" y="18222"/>
                    <a:pt x="-112" y="19022"/>
                    <a:pt x="1785" y="19689"/>
                  </a:cubicBezTo>
                  <a:cubicBezTo>
                    <a:pt x="3682" y="20355"/>
                    <a:pt x="7185" y="20889"/>
                    <a:pt x="10688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9077989" y="3304783"/>
              <a:ext cx="180481" cy="336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051" fill="norm" stroke="1" extrusionOk="0">
                  <a:moveTo>
                    <a:pt x="14805" y="6727"/>
                  </a:moveTo>
                  <a:cubicBezTo>
                    <a:pt x="12105" y="8327"/>
                    <a:pt x="9405" y="9927"/>
                    <a:pt x="7305" y="12007"/>
                  </a:cubicBezTo>
                  <a:cubicBezTo>
                    <a:pt x="5205" y="14087"/>
                    <a:pt x="3705" y="16647"/>
                    <a:pt x="2505" y="18407"/>
                  </a:cubicBezTo>
                  <a:cubicBezTo>
                    <a:pt x="1305" y="20167"/>
                    <a:pt x="405" y="21127"/>
                    <a:pt x="105" y="21047"/>
                  </a:cubicBezTo>
                  <a:cubicBezTo>
                    <a:pt x="-195" y="20967"/>
                    <a:pt x="105" y="19847"/>
                    <a:pt x="1605" y="17287"/>
                  </a:cubicBezTo>
                  <a:cubicBezTo>
                    <a:pt x="3105" y="14727"/>
                    <a:pt x="5805" y="10727"/>
                    <a:pt x="8805" y="7447"/>
                  </a:cubicBezTo>
                  <a:cubicBezTo>
                    <a:pt x="11805" y="4167"/>
                    <a:pt x="15105" y="1607"/>
                    <a:pt x="17355" y="567"/>
                  </a:cubicBezTo>
                  <a:cubicBezTo>
                    <a:pt x="19605" y="-473"/>
                    <a:pt x="20805" y="7"/>
                    <a:pt x="21105" y="1287"/>
                  </a:cubicBezTo>
                  <a:cubicBezTo>
                    <a:pt x="21405" y="2567"/>
                    <a:pt x="20805" y="4647"/>
                    <a:pt x="20505" y="7607"/>
                  </a:cubicBezTo>
                  <a:cubicBezTo>
                    <a:pt x="20205" y="10567"/>
                    <a:pt x="20205" y="14407"/>
                    <a:pt x="20205" y="18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9135102" y="3511895"/>
              <a:ext cx="191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9395775" y="3557896"/>
              <a:ext cx="76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9600166" y="3252361"/>
              <a:ext cx="142215" cy="371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4" h="21378" fill="norm" stroke="1" extrusionOk="0">
                  <a:moveTo>
                    <a:pt x="9319" y="5666"/>
                  </a:moveTo>
                  <a:cubicBezTo>
                    <a:pt x="7084" y="8017"/>
                    <a:pt x="4850" y="10368"/>
                    <a:pt x="3733" y="12425"/>
                  </a:cubicBezTo>
                  <a:cubicBezTo>
                    <a:pt x="2615" y="14482"/>
                    <a:pt x="2615" y="16245"/>
                    <a:pt x="2243" y="17568"/>
                  </a:cubicBezTo>
                  <a:cubicBezTo>
                    <a:pt x="1871" y="18890"/>
                    <a:pt x="1126" y="19772"/>
                    <a:pt x="567" y="19772"/>
                  </a:cubicBezTo>
                  <a:cubicBezTo>
                    <a:pt x="8" y="19772"/>
                    <a:pt x="-364" y="18890"/>
                    <a:pt x="567" y="15951"/>
                  </a:cubicBezTo>
                  <a:cubicBezTo>
                    <a:pt x="1498" y="13013"/>
                    <a:pt x="3733" y="8017"/>
                    <a:pt x="5408" y="5151"/>
                  </a:cubicBezTo>
                  <a:cubicBezTo>
                    <a:pt x="7084" y="2286"/>
                    <a:pt x="8202" y="1551"/>
                    <a:pt x="9505" y="964"/>
                  </a:cubicBezTo>
                  <a:cubicBezTo>
                    <a:pt x="10808" y="376"/>
                    <a:pt x="12298" y="-65"/>
                    <a:pt x="13602" y="8"/>
                  </a:cubicBezTo>
                  <a:cubicBezTo>
                    <a:pt x="14905" y="82"/>
                    <a:pt x="16022" y="670"/>
                    <a:pt x="16581" y="2066"/>
                  </a:cubicBezTo>
                  <a:cubicBezTo>
                    <a:pt x="17139" y="3462"/>
                    <a:pt x="17139" y="5666"/>
                    <a:pt x="16581" y="7135"/>
                  </a:cubicBezTo>
                  <a:cubicBezTo>
                    <a:pt x="16022" y="8604"/>
                    <a:pt x="14905" y="9339"/>
                    <a:pt x="13788" y="10000"/>
                  </a:cubicBezTo>
                  <a:cubicBezTo>
                    <a:pt x="12670" y="10662"/>
                    <a:pt x="11553" y="11249"/>
                    <a:pt x="11926" y="11617"/>
                  </a:cubicBezTo>
                  <a:cubicBezTo>
                    <a:pt x="12298" y="11984"/>
                    <a:pt x="14160" y="12131"/>
                    <a:pt x="15836" y="12425"/>
                  </a:cubicBezTo>
                  <a:cubicBezTo>
                    <a:pt x="17512" y="12719"/>
                    <a:pt x="19001" y="13159"/>
                    <a:pt x="19933" y="14262"/>
                  </a:cubicBezTo>
                  <a:cubicBezTo>
                    <a:pt x="20864" y="15364"/>
                    <a:pt x="21236" y="17127"/>
                    <a:pt x="19560" y="18449"/>
                  </a:cubicBezTo>
                  <a:cubicBezTo>
                    <a:pt x="17884" y="19772"/>
                    <a:pt x="14160" y="20653"/>
                    <a:pt x="11367" y="21094"/>
                  </a:cubicBezTo>
                  <a:cubicBezTo>
                    <a:pt x="8574" y="21535"/>
                    <a:pt x="6712" y="21535"/>
                    <a:pt x="5222" y="20580"/>
                  </a:cubicBezTo>
                  <a:cubicBezTo>
                    <a:pt x="3733" y="19625"/>
                    <a:pt x="2615" y="17715"/>
                    <a:pt x="1498" y="15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9748450" y="3286825"/>
              <a:ext cx="132893" cy="368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11215" y="158"/>
                  </a:moveTo>
                  <a:cubicBezTo>
                    <a:pt x="14123" y="10"/>
                    <a:pt x="17031" y="-138"/>
                    <a:pt x="18900" y="232"/>
                  </a:cubicBezTo>
                  <a:cubicBezTo>
                    <a:pt x="20769" y="602"/>
                    <a:pt x="21600" y="1489"/>
                    <a:pt x="21600" y="3857"/>
                  </a:cubicBezTo>
                  <a:cubicBezTo>
                    <a:pt x="21600" y="6224"/>
                    <a:pt x="20769" y="10070"/>
                    <a:pt x="19108" y="12955"/>
                  </a:cubicBezTo>
                  <a:cubicBezTo>
                    <a:pt x="17446" y="15840"/>
                    <a:pt x="14954" y="17763"/>
                    <a:pt x="12462" y="19095"/>
                  </a:cubicBezTo>
                  <a:cubicBezTo>
                    <a:pt x="9969" y="20426"/>
                    <a:pt x="7477" y="21166"/>
                    <a:pt x="5400" y="21314"/>
                  </a:cubicBezTo>
                  <a:cubicBezTo>
                    <a:pt x="3323" y="21462"/>
                    <a:pt x="1662" y="21018"/>
                    <a:pt x="0" y="20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0" name="Line"/>
            <p:cNvSpPr/>
            <p:nvPr/>
          </p:nvSpPr>
          <p:spPr>
            <a:xfrm>
              <a:off x="9894119" y="3166888"/>
              <a:ext cx="153660" cy="55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600" fill="norm" stroke="1" extrusionOk="0">
                  <a:moveTo>
                    <a:pt x="0" y="0"/>
                  </a:moveTo>
                  <a:cubicBezTo>
                    <a:pt x="5311" y="1381"/>
                    <a:pt x="10623" y="2762"/>
                    <a:pt x="14518" y="4537"/>
                  </a:cubicBezTo>
                  <a:cubicBezTo>
                    <a:pt x="18413" y="6312"/>
                    <a:pt x="20892" y="8482"/>
                    <a:pt x="21246" y="10800"/>
                  </a:cubicBezTo>
                  <a:cubicBezTo>
                    <a:pt x="21600" y="13118"/>
                    <a:pt x="19829" y="15584"/>
                    <a:pt x="16466" y="17408"/>
                  </a:cubicBezTo>
                  <a:cubicBezTo>
                    <a:pt x="13102" y="19233"/>
                    <a:pt x="8144" y="20416"/>
                    <a:pt x="31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1" name="Line"/>
            <p:cNvSpPr/>
            <p:nvPr/>
          </p:nvSpPr>
          <p:spPr>
            <a:xfrm>
              <a:off x="10392464" y="3396892"/>
              <a:ext cx="23067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600" fill="norm" stroke="1" extrusionOk="0">
                  <a:moveTo>
                    <a:pt x="0" y="0"/>
                  </a:moveTo>
                  <a:cubicBezTo>
                    <a:pt x="4930" y="2335"/>
                    <a:pt x="9861" y="4670"/>
                    <a:pt x="13148" y="6227"/>
                  </a:cubicBezTo>
                  <a:cubicBezTo>
                    <a:pt x="16435" y="7784"/>
                    <a:pt x="18078" y="8562"/>
                    <a:pt x="19370" y="9243"/>
                  </a:cubicBezTo>
                  <a:cubicBezTo>
                    <a:pt x="20661" y="9924"/>
                    <a:pt x="21600" y="10508"/>
                    <a:pt x="21013" y="11578"/>
                  </a:cubicBezTo>
                  <a:cubicBezTo>
                    <a:pt x="20426" y="12649"/>
                    <a:pt x="18313" y="14205"/>
                    <a:pt x="15496" y="15470"/>
                  </a:cubicBezTo>
                  <a:cubicBezTo>
                    <a:pt x="12678" y="16735"/>
                    <a:pt x="9157" y="17708"/>
                    <a:pt x="7396" y="18681"/>
                  </a:cubicBezTo>
                  <a:cubicBezTo>
                    <a:pt x="5635" y="19654"/>
                    <a:pt x="5635" y="20627"/>
                    <a:pt x="56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10515133" y="3688232"/>
              <a:ext cx="24534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75" y="1920"/>
                    <a:pt x="13950" y="3840"/>
                    <a:pt x="10913" y="6000"/>
                  </a:cubicBezTo>
                  <a:cubicBezTo>
                    <a:pt x="7875" y="8160"/>
                    <a:pt x="5625" y="10560"/>
                    <a:pt x="3937" y="13200"/>
                  </a:cubicBezTo>
                  <a:cubicBezTo>
                    <a:pt x="2250" y="15840"/>
                    <a:pt x="1125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>
              <a:off x="11243484" y="3427560"/>
              <a:ext cx="15334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547"/>
                    <a:pt x="21600" y="9095"/>
                    <a:pt x="18000" y="12695"/>
                  </a:cubicBezTo>
                  <a:cubicBezTo>
                    <a:pt x="14400" y="16295"/>
                    <a:pt x="7200" y="189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>
              <a:off x="11373820" y="3554664"/>
              <a:ext cx="191672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744" y="12302"/>
                    <a:pt x="7488" y="4448"/>
                    <a:pt x="11088" y="1502"/>
                  </a:cubicBezTo>
                  <a:cubicBezTo>
                    <a:pt x="14688" y="-1443"/>
                    <a:pt x="18144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>
              <a:off x="11621714" y="3450561"/>
              <a:ext cx="212117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21600" y="0"/>
                  </a:moveTo>
                  <a:cubicBezTo>
                    <a:pt x="18737" y="5082"/>
                    <a:pt x="15875" y="10165"/>
                    <a:pt x="13272" y="13595"/>
                  </a:cubicBezTo>
                  <a:cubicBezTo>
                    <a:pt x="10670" y="17026"/>
                    <a:pt x="8328" y="18805"/>
                    <a:pt x="6506" y="19948"/>
                  </a:cubicBezTo>
                  <a:cubicBezTo>
                    <a:pt x="4684" y="21092"/>
                    <a:pt x="3383" y="21600"/>
                    <a:pt x="2212" y="20838"/>
                  </a:cubicBezTo>
                  <a:cubicBezTo>
                    <a:pt x="1041" y="20075"/>
                    <a:pt x="0" y="18042"/>
                    <a:pt x="0" y="16645"/>
                  </a:cubicBezTo>
                  <a:cubicBezTo>
                    <a:pt x="0" y="15247"/>
                    <a:pt x="1041" y="14485"/>
                    <a:pt x="4034" y="14993"/>
                  </a:cubicBezTo>
                  <a:cubicBezTo>
                    <a:pt x="7026" y="15501"/>
                    <a:pt x="11971" y="17280"/>
                    <a:pt x="14964" y="18551"/>
                  </a:cubicBezTo>
                  <a:cubicBezTo>
                    <a:pt x="17957" y="19821"/>
                    <a:pt x="18998" y="20584"/>
                    <a:pt x="20039" y="21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11925832" y="3688232"/>
              <a:ext cx="1" cy="23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555909" y="4531585"/>
              <a:ext cx="46002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5400"/>
                    <a:pt x="2400" y="10800"/>
                    <a:pt x="6000" y="14400"/>
                  </a:cubicBezTo>
                  <a:cubicBezTo>
                    <a:pt x="9600" y="18000"/>
                    <a:pt x="156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369112" y="4462583"/>
              <a:ext cx="416803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600" fill="norm" stroke="1" extrusionOk="0">
                  <a:moveTo>
                    <a:pt x="2515" y="21600"/>
                  </a:moveTo>
                  <a:cubicBezTo>
                    <a:pt x="1330" y="20736"/>
                    <a:pt x="144" y="19872"/>
                    <a:pt x="13" y="18576"/>
                  </a:cubicBezTo>
                  <a:cubicBezTo>
                    <a:pt x="-119" y="17280"/>
                    <a:pt x="803" y="15552"/>
                    <a:pt x="3174" y="12960"/>
                  </a:cubicBezTo>
                  <a:cubicBezTo>
                    <a:pt x="5544" y="10368"/>
                    <a:pt x="9364" y="6912"/>
                    <a:pt x="12657" y="4608"/>
                  </a:cubicBezTo>
                  <a:cubicBezTo>
                    <a:pt x="15949" y="2304"/>
                    <a:pt x="18715" y="1152"/>
                    <a:pt x="214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724579" y="4657203"/>
              <a:ext cx="358794" cy="458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412" fill="norm" stroke="1" extrusionOk="0">
                  <a:moveTo>
                    <a:pt x="0" y="1294"/>
                  </a:moveTo>
                  <a:cubicBezTo>
                    <a:pt x="153" y="2607"/>
                    <a:pt x="306" y="3919"/>
                    <a:pt x="689" y="5113"/>
                  </a:cubicBezTo>
                  <a:cubicBezTo>
                    <a:pt x="1072" y="6306"/>
                    <a:pt x="1685" y="7380"/>
                    <a:pt x="2374" y="7917"/>
                  </a:cubicBezTo>
                  <a:cubicBezTo>
                    <a:pt x="3064" y="8454"/>
                    <a:pt x="3830" y="8454"/>
                    <a:pt x="4596" y="7679"/>
                  </a:cubicBezTo>
                  <a:cubicBezTo>
                    <a:pt x="5362" y="6903"/>
                    <a:pt x="6128" y="5352"/>
                    <a:pt x="6587" y="4277"/>
                  </a:cubicBezTo>
                  <a:cubicBezTo>
                    <a:pt x="7047" y="3203"/>
                    <a:pt x="7200" y="2607"/>
                    <a:pt x="7277" y="2010"/>
                  </a:cubicBezTo>
                  <a:cubicBezTo>
                    <a:pt x="7353" y="1413"/>
                    <a:pt x="7353" y="817"/>
                    <a:pt x="7277" y="996"/>
                  </a:cubicBezTo>
                  <a:cubicBezTo>
                    <a:pt x="7200" y="1175"/>
                    <a:pt x="7047" y="2129"/>
                    <a:pt x="7353" y="4039"/>
                  </a:cubicBezTo>
                  <a:cubicBezTo>
                    <a:pt x="7660" y="5948"/>
                    <a:pt x="8426" y="8812"/>
                    <a:pt x="8885" y="11438"/>
                  </a:cubicBezTo>
                  <a:cubicBezTo>
                    <a:pt x="9345" y="14063"/>
                    <a:pt x="9498" y="16450"/>
                    <a:pt x="9574" y="17942"/>
                  </a:cubicBezTo>
                  <a:cubicBezTo>
                    <a:pt x="9651" y="19433"/>
                    <a:pt x="9651" y="20030"/>
                    <a:pt x="9345" y="20507"/>
                  </a:cubicBezTo>
                  <a:cubicBezTo>
                    <a:pt x="9038" y="20985"/>
                    <a:pt x="8426" y="21343"/>
                    <a:pt x="7736" y="21402"/>
                  </a:cubicBezTo>
                  <a:cubicBezTo>
                    <a:pt x="7047" y="21462"/>
                    <a:pt x="6281" y="21223"/>
                    <a:pt x="5821" y="20806"/>
                  </a:cubicBezTo>
                  <a:cubicBezTo>
                    <a:pt x="5362" y="20388"/>
                    <a:pt x="5209" y="19791"/>
                    <a:pt x="5745" y="17942"/>
                  </a:cubicBezTo>
                  <a:cubicBezTo>
                    <a:pt x="6281" y="16092"/>
                    <a:pt x="7506" y="12989"/>
                    <a:pt x="9038" y="10543"/>
                  </a:cubicBezTo>
                  <a:cubicBezTo>
                    <a:pt x="10570" y="8096"/>
                    <a:pt x="12409" y="6306"/>
                    <a:pt x="13711" y="5113"/>
                  </a:cubicBezTo>
                  <a:cubicBezTo>
                    <a:pt x="15013" y="3919"/>
                    <a:pt x="15779" y="3323"/>
                    <a:pt x="16162" y="3323"/>
                  </a:cubicBezTo>
                  <a:cubicBezTo>
                    <a:pt x="16545" y="3323"/>
                    <a:pt x="16545" y="3919"/>
                    <a:pt x="16391" y="6247"/>
                  </a:cubicBezTo>
                  <a:cubicBezTo>
                    <a:pt x="16238" y="8574"/>
                    <a:pt x="15932" y="12631"/>
                    <a:pt x="15779" y="15018"/>
                  </a:cubicBezTo>
                  <a:cubicBezTo>
                    <a:pt x="15626" y="17405"/>
                    <a:pt x="15626" y="18121"/>
                    <a:pt x="15472" y="18956"/>
                  </a:cubicBezTo>
                  <a:cubicBezTo>
                    <a:pt x="15319" y="19791"/>
                    <a:pt x="15013" y="20746"/>
                    <a:pt x="14860" y="20865"/>
                  </a:cubicBezTo>
                  <a:cubicBezTo>
                    <a:pt x="14706" y="20985"/>
                    <a:pt x="14706" y="20269"/>
                    <a:pt x="14630" y="17942"/>
                  </a:cubicBezTo>
                  <a:cubicBezTo>
                    <a:pt x="14553" y="15614"/>
                    <a:pt x="14400" y="11676"/>
                    <a:pt x="14477" y="8753"/>
                  </a:cubicBezTo>
                  <a:cubicBezTo>
                    <a:pt x="14553" y="5829"/>
                    <a:pt x="14860" y="3919"/>
                    <a:pt x="15243" y="2607"/>
                  </a:cubicBezTo>
                  <a:cubicBezTo>
                    <a:pt x="15626" y="1294"/>
                    <a:pt x="16085" y="578"/>
                    <a:pt x="16698" y="220"/>
                  </a:cubicBezTo>
                  <a:cubicBezTo>
                    <a:pt x="17311" y="-138"/>
                    <a:pt x="18077" y="-138"/>
                    <a:pt x="18919" y="817"/>
                  </a:cubicBezTo>
                  <a:cubicBezTo>
                    <a:pt x="19762" y="1771"/>
                    <a:pt x="20681" y="3681"/>
                    <a:pt x="21140" y="5113"/>
                  </a:cubicBezTo>
                  <a:cubicBezTo>
                    <a:pt x="21600" y="6545"/>
                    <a:pt x="21600" y="7500"/>
                    <a:pt x="21294" y="8335"/>
                  </a:cubicBezTo>
                  <a:cubicBezTo>
                    <a:pt x="20987" y="9170"/>
                    <a:pt x="20374" y="9886"/>
                    <a:pt x="19609" y="10304"/>
                  </a:cubicBezTo>
                  <a:cubicBezTo>
                    <a:pt x="18843" y="10722"/>
                    <a:pt x="17923" y="10841"/>
                    <a:pt x="17387" y="10543"/>
                  </a:cubicBezTo>
                  <a:cubicBezTo>
                    <a:pt x="16851" y="10244"/>
                    <a:pt x="16698" y="9528"/>
                    <a:pt x="16545" y="8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>
              <a:off x="1146256" y="4585252"/>
              <a:ext cx="15334" cy="200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8203"/>
                  </a:moveTo>
                  <a:cubicBezTo>
                    <a:pt x="7200" y="11484"/>
                    <a:pt x="14400" y="14765"/>
                    <a:pt x="18000" y="17225"/>
                  </a:cubicBezTo>
                  <a:cubicBezTo>
                    <a:pt x="21600" y="19686"/>
                    <a:pt x="21600" y="21327"/>
                    <a:pt x="19800" y="21463"/>
                  </a:cubicBezTo>
                  <a:cubicBezTo>
                    <a:pt x="18000" y="21600"/>
                    <a:pt x="14400" y="20233"/>
                    <a:pt x="14400" y="16405"/>
                  </a:cubicBezTo>
                  <a:cubicBezTo>
                    <a:pt x="14400" y="12577"/>
                    <a:pt x="18000" y="628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>
              <a:off x="1239514" y="4502122"/>
              <a:ext cx="641882" cy="535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52" fill="norm" stroke="1" extrusionOk="0">
                  <a:moveTo>
                    <a:pt x="2529" y="6371"/>
                  </a:moveTo>
                  <a:cubicBezTo>
                    <a:pt x="2187" y="6065"/>
                    <a:pt x="1844" y="5760"/>
                    <a:pt x="1501" y="5912"/>
                  </a:cubicBezTo>
                  <a:cubicBezTo>
                    <a:pt x="1158" y="6065"/>
                    <a:pt x="815" y="6677"/>
                    <a:pt x="558" y="7543"/>
                  </a:cubicBezTo>
                  <a:cubicBezTo>
                    <a:pt x="301" y="8409"/>
                    <a:pt x="129" y="9529"/>
                    <a:pt x="44" y="10395"/>
                  </a:cubicBezTo>
                  <a:cubicBezTo>
                    <a:pt x="-42" y="11261"/>
                    <a:pt x="-42" y="11873"/>
                    <a:pt x="429" y="12331"/>
                  </a:cubicBezTo>
                  <a:cubicBezTo>
                    <a:pt x="901" y="12790"/>
                    <a:pt x="1844" y="13095"/>
                    <a:pt x="2829" y="12637"/>
                  </a:cubicBezTo>
                  <a:cubicBezTo>
                    <a:pt x="3815" y="12178"/>
                    <a:pt x="4844" y="10956"/>
                    <a:pt x="5401" y="10090"/>
                  </a:cubicBezTo>
                  <a:cubicBezTo>
                    <a:pt x="5958" y="9224"/>
                    <a:pt x="6044" y="8714"/>
                    <a:pt x="5872" y="8510"/>
                  </a:cubicBezTo>
                  <a:cubicBezTo>
                    <a:pt x="5701" y="8307"/>
                    <a:pt x="5272" y="8409"/>
                    <a:pt x="4972" y="8714"/>
                  </a:cubicBezTo>
                  <a:cubicBezTo>
                    <a:pt x="4672" y="9020"/>
                    <a:pt x="4501" y="9529"/>
                    <a:pt x="4458" y="10039"/>
                  </a:cubicBezTo>
                  <a:cubicBezTo>
                    <a:pt x="4415" y="10548"/>
                    <a:pt x="4501" y="11058"/>
                    <a:pt x="4758" y="11414"/>
                  </a:cubicBezTo>
                  <a:cubicBezTo>
                    <a:pt x="5015" y="11771"/>
                    <a:pt x="5444" y="11975"/>
                    <a:pt x="6087" y="11720"/>
                  </a:cubicBezTo>
                  <a:cubicBezTo>
                    <a:pt x="6729" y="11465"/>
                    <a:pt x="7587" y="10752"/>
                    <a:pt x="8229" y="9631"/>
                  </a:cubicBezTo>
                  <a:cubicBezTo>
                    <a:pt x="8872" y="8510"/>
                    <a:pt x="9301" y="6982"/>
                    <a:pt x="9558" y="5963"/>
                  </a:cubicBezTo>
                  <a:cubicBezTo>
                    <a:pt x="9815" y="4944"/>
                    <a:pt x="9901" y="4435"/>
                    <a:pt x="9944" y="4486"/>
                  </a:cubicBezTo>
                  <a:cubicBezTo>
                    <a:pt x="9987" y="4537"/>
                    <a:pt x="9987" y="5148"/>
                    <a:pt x="9987" y="6218"/>
                  </a:cubicBezTo>
                  <a:cubicBezTo>
                    <a:pt x="9987" y="7288"/>
                    <a:pt x="9987" y="8816"/>
                    <a:pt x="10029" y="9835"/>
                  </a:cubicBezTo>
                  <a:cubicBezTo>
                    <a:pt x="10072" y="10854"/>
                    <a:pt x="10158" y="11363"/>
                    <a:pt x="10415" y="11669"/>
                  </a:cubicBezTo>
                  <a:cubicBezTo>
                    <a:pt x="10672" y="11975"/>
                    <a:pt x="11101" y="12077"/>
                    <a:pt x="11444" y="11924"/>
                  </a:cubicBezTo>
                  <a:cubicBezTo>
                    <a:pt x="11787" y="11771"/>
                    <a:pt x="12044" y="11363"/>
                    <a:pt x="12558" y="9988"/>
                  </a:cubicBezTo>
                  <a:cubicBezTo>
                    <a:pt x="13072" y="8612"/>
                    <a:pt x="13844" y="6269"/>
                    <a:pt x="14315" y="4690"/>
                  </a:cubicBezTo>
                  <a:cubicBezTo>
                    <a:pt x="14787" y="3110"/>
                    <a:pt x="14958" y="2295"/>
                    <a:pt x="15044" y="1531"/>
                  </a:cubicBezTo>
                  <a:cubicBezTo>
                    <a:pt x="15129" y="767"/>
                    <a:pt x="15129" y="54"/>
                    <a:pt x="15044" y="3"/>
                  </a:cubicBezTo>
                  <a:cubicBezTo>
                    <a:pt x="14958" y="-48"/>
                    <a:pt x="14787" y="563"/>
                    <a:pt x="14615" y="2143"/>
                  </a:cubicBezTo>
                  <a:cubicBezTo>
                    <a:pt x="14444" y="3722"/>
                    <a:pt x="14272" y="6269"/>
                    <a:pt x="14272" y="7797"/>
                  </a:cubicBezTo>
                  <a:cubicBezTo>
                    <a:pt x="14272" y="9326"/>
                    <a:pt x="14444" y="9835"/>
                    <a:pt x="14744" y="10090"/>
                  </a:cubicBezTo>
                  <a:cubicBezTo>
                    <a:pt x="15044" y="10344"/>
                    <a:pt x="15472" y="10344"/>
                    <a:pt x="15858" y="10141"/>
                  </a:cubicBezTo>
                  <a:cubicBezTo>
                    <a:pt x="16244" y="9937"/>
                    <a:pt x="16587" y="9529"/>
                    <a:pt x="16801" y="9071"/>
                  </a:cubicBezTo>
                  <a:cubicBezTo>
                    <a:pt x="17015" y="8612"/>
                    <a:pt x="17101" y="8103"/>
                    <a:pt x="17187" y="8103"/>
                  </a:cubicBezTo>
                  <a:cubicBezTo>
                    <a:pt x="17272" y="8103"/>
                    <a:pt x="17358" y="8612"/>
                    <a:pt x="17615" y="8969"/>
                  </a:cubicBezTo>
                  <a:cubicBezTo>
                    <a:pt x="17872" y="9326"/>
                    <a:pt x="18301" y="9529"/>
                    <a:pt x="18815" y="9326"/>
                  </a:cubicBezTo>
                  <a:cubicBezTo>
                    <a:pt x="19329" y="9122"/>
                    <a:pt x="19929" y="8510"/>
                    <a:pt x="20315" y="8561"/>
                  </a:cubicBezTo>
                  <a:cubicBezTo>
                    <a:pt x="20701" y="8612"/>
                    <a:pt x="20872" y="9326"/>
                    <a:pt x="21044" y="11210"/>
                  </a:cubicBezTo>
                  <a:cubicBezTo>
                    <a:pt x="21215" y="13095"/>
                    <a:pt x="21387" y="16152"/>
                    <a:pt x="21472" y="17935"/>
                  </a:cubicBezTo>
                  <a:cubicBezTo>
                    <a:pt x="21558" y="19718"/>
                    <a:pt x="21558" y="20227"/>
                    <a:pt x="21387" y="20686"/>
                  </a:cubicBezTo>
                  <a:cubicBezTo>
                    <a:pt x="21215" y="21144"/>
                    <a:pt x="20872" y="21552"/>
                    <a:pt x="20401" y="21246"/>
                  </a:cubicBezTo>
                  <a:cubicBezTo>
                    <a:pt x="19929" y="20941"/>
                    <a:pt x="19329" y="19922"/>
                    <a:pt x="18729" y="18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2" name="Line"/>
            <p:cNvSpPr/>
            <p:nvPr/>
          </p:nvSpPr>
          <p:spPr>
            <a:xfrm>
              <a:off x="2035609" y="4792257"/>
              <a:ext cx="4600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280"/>
                    <a:pt x="14400" y="10560"/>
                    <a:pt x="10800" y="14160"/>
                  </a:cubicBezTo>
                  <a:cubicBezTo>
                    <a:pt x="7200" y="17760"/>
                    <a:pt x="3600" y="196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2544450" y="4608253"/>
              <a:ext cx="188843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600" fill="norm" stroke="1" extrusionOk="0">
                  <a:moveTo>
                    <a:pt x="19553" y="0"/>
                  </a:moveTo>
                  <a:cubicBezTo>
                    <a:pt x="18113" y="4800"/>
                    <a:pt x="16673" y="9600"/>
                    <a:pt x="14369" y="12900"/>
                  </a:cubicBezTo>
                  <a:cubicBezTo>
                    <a:pt x="12065" y="16200"/>
                    <a:pt x="8897" y="18000"/>
                    <a:pt x="6593" y="18900"/>
                  </a:cubicBezTo>
                  <a:cubicBezTo>
                    <a:pt x="4289" y="19800"/>
                    <a:pt x="2849" y="19800"/>
                    <a:pt x="1697" y="19000"/>
                  </a:cubicBezTo>
                  <a:cubicBezTo>
                    <a:pt x="545" y="18200"/>
                    <a:pt x="-319" y="16600"/>
                    <a:pt x="113" y="14800"/>
                  </a:cubicBezTo>
                  <a:cubicBezTo>
                    <a:pt x="545" y="13000"/>
                    <a:pt x="2273" y="11000"/>
                    <a:pt x="5153" y="10800"/>
                  </a:cubicBezTo>
                  <a:cubicBezTo>
                    <a:pt x="8033" y="10600"/>
                    <a:pt x="12065" y="12200"/>
                    <a:pt x="14945" y="14300"/>
                  </a:cubicBezTo>
                  <a:cubicBezTo>
                    <a:pt x="17825" y="16400"/>
                    <a:pt x="19553" y="19000"/>
                    <a:pt x="212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4" name="Line"/>
            <p:cNvSpPr/>
            <p:nvPr/>
          </p:nvSpPr>
          <p:spPr>
            <a:xfrm>
              <a:off x="2855961" y="4720023"/>
              <a:ext cx="130337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1694" y="12302"/>
                    <a:pt x="3388" y="4448"/>
                    <a:pt x="6988" y="1502"/>
                  </a:cubicBezTo>
                  <a:cubicBezTo>
                    <a:pt x="10588" y="-1443"/>
                    <a:pt x="16094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5" name="Line"/>
            <p:cNvSpPr/>
            <p:nvPr/>
          </p:nvSpPr>
          <p:spPr>
            <a:xfrm>
              <a:off x="2917296" y="4830591"/>
              <a:ext cx="184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>
              <a:off x="3200324" y="4659916"/>
              <a:ext cx="117487" cy="232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0930" fill="norm" stroke="1" extrusionOk="0">
                  <a:moveTo>
                    <a:pt x="17664" y="181"/>
                  </a:moveTo>
                  <a:cubicBezTo>
                    <a:pt x="15414" y="-49"/>
                    <a:pt x="13164" y="-279"/>
                    <a:pt x="10464" y="985"/>
                  </a:cubicBezTo>
                  <a:cubicBezTo>
                    <a:pt x="7764" y="2249"/>
                    <a:pt x="4614" y="5006"/>
                    <a:pt x="2589" y="7764"/>
                  </a:cubicBezTo>
                  <a:cubicBezTo>
                    <a:pt x="564" y="10521"/>
                    <a:pt x="-336" y="13278"/>
                    <a:pt x="114" y="15576"/>
                  </a:cubicBezTo>
                  <a:cubicBezTo>
                    <a:pt x="564" y="17874"/>
                    <a:pt x="2364" y="19712"/>
                    <a:pt x="4389" y="20517"/>
                  </a:cubicBezTo>
                  <a:cubicBezTo>
                    <a:pt x="6414" y="21321"/>
                    <a:pt x="8664" y="21091"/>
                    <a:pt x="11589" y="18564"/>
                  </a:cubicBezTo>
                  <a:cubicBezTo>
                    <a:pt x="14514" y="16036"/>
                    <a:pt x="18114" y="11210"/>
                    <a:pt x="19689" y="8223"/>
                  </a:cubicBezTo>
                  <a:cubicBezTo>
                    <a:pt x="21264" y="5236"/>
                    <a:pt x="20814" y="4087"/>
                    <a:pt x="19464" y="3513"/>
                  </a:cubicBezTo>
                  <a:cubicBezTo>
                    <a:pt x="18114" y="2938"/>
                    <a:pt x="15864" y="2938"/>
                    <a:pt x="13614" y="2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>
              <a:off x="3423307" y="4815258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3540364" y="4685799"/>
              <a:ext cx="156890" cy="202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139" fill="norm" stroke="1" extrusionOk="0">
                  <a:moveTo>
                    <a:pt x="18238" y="708"/>
                  </a:moveTo>
                  <a:cubicBezTo>
                    <a:pt x="16181" y="441"/>
                    <a:pt x="14124" y="175"/>
                    <a:pt x="11038" y="2041"/>
                  </a:cubicBezTo>
                  <a:cubicBezTo>
                    <a:pt x="7953" y="3908"/>
                    <a:pt x="3838" y="7908"/>
                    <a:pt x="1781" y="11241"/>
                  </a:cubicBezTo>
                  <a:cubicBezTo>
                    <a:pt x="-276" y="14575"/>
                    <a:pt x="-276" y="17241"/>
                    <a:pt x="410" y="18975"/>
                  </a:cubicBezTo>
                  <a:cubicBezTo>
                    <a:pt x="1095" y="20708"/>
                    <a:pt x="2467" y="21508"/>
                    <a:pt x="5381" y="20975"/>
                  </a:cubicBezTo>
                  <a:cubicBezTo>
                    <a:pt x="8295" y="20441"/>
                    <a:pt x="12753" y="18575"/>
                    <a:pt x="15838" y="15375"/>
                  </a:cubicBezTo>
                  <a:cubicBezTo>
                    <a:pt x="18924" y="12175"/>
                    <a:pt x="20638" y="7641"/>
                    <a:pt x="20981" y="4841"/>
                  </a:cubicBezTo>
                  <a:cubicBezTo>
                    <a:pt x="21324" y="2041"/>
                    <a:pt x="20295" y="975"/>
                    <a:pt x="18924" y="441"/>
                  </a:cubicBezTo>
                  <a:cubicBezTo>
                    <a:pt x="17553" y="-92"/>
                    <a:pt x="15838" y="-92"/>
                    <a:pt x="14810" y="175"/>
                  </a:cubicBezTo>
                  <a:cubicBezTo>
                    <a:pt x="13781" y="441"/>
                    <a:pt x="13438" y="975"/>
                    <a:pt x="13095" y="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3784875" y="4655757"/>
              <a:ext cx="123912" cy="285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181" fill="norm" stroke="1" extrusionOk="0">
                  <a:moveTo>
                    <a:pt x="17937" y="457"/>
                  </a:moveTo>
                  <a:cubicBezTo>
                    <a:pt x="14481" y="78"/>
                    <a:pt x="11025" y="-301"/>
                    <a:pt x="7353" y="362"/>
                  </a:cubicBezTo>
                  <a:cubicBezTo>
                    <a:pt x="3681" y="1025"/>
                    <a:pt x="-207" y="2731"/>
                    <a:pt x="9" y="4910"/>
                  </a:cubicBezTo>
                  <a:cubicBezTo>
                    <a:pt x="225" y="7088"/>
                    <a:pt x="4545" y="9741"/>
                    <a:pt x="8649" y="12015"/>
                  </a:cubicBezTo>
                  <a:cubicBezTo>
                    <a:pt x="12753" y="14288"/>
                    <a:pt x="16641" y="16183"/>
                    <a:pt x="18801" y="17604"/>
                  </a:cubicBezTo>
                  <a:cubicBezTo>
                    <a:pt x="20961" y="19025"/>
                    <a:pt x="21393" y="19973"/>
                    <a:pt x="20529" y="20541"/>
                  </a:cubicBezTo>
                  <a:cubicBezTo>
                    <a:pt x="19665" y="21110"/>
                    <a:pt x="17505" y="21299"/>
                    <a:pt x="15345" y="21110"/>
                  </a:cubicBezTo>
                  <a:cubicBezTo>
                    <a:pt x="13185" y="20920"/>
                    <a:pt x="11025" y="20352"/>
                    <a:pt x="8865" y="19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3775982" y="4662360"/>
              <a:ext cx="299008" cy="3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062" y="11918"/>
                    <a:pt x="8123" y="3818"/>
                    <a:pt x="11723" y="1118"/>
                  </a:cubicBezTo>
                  <a:cubicBezTo>
                    <a:pt x="15323" y="-1582"/>
                    <a:pt x="18462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4504331" y="4845925"/>
              <a:ext cx="31434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4573333" y="4891926"/>
              <a:ext cx="268340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71" y="16800"/>
                    <a:pt x="12343" y="12000"/>
                    <a:pt x="15943" y="8400"/>
                  </a:cubicBezTo>
                  <a:cubicBezTo>
                    <a:pt x="19543" y="4800"/>
                    <a:pt x="2057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4826339" y="4730923"/>
              <a:ext cx="165733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1600" fill="norm" stroke="1" extrusionOk="0">
                  <a:moveTo>
                    <a:pt x="0" y="0"/>
                  </a:moveTo>
                  <a:cubicBezTo>
                    <a:pt x="6125" y="2263"/>
                    <a:pt x="12251" y="4526"/>
                    <a:pt x="16119" y="6789"/>
                  </a:cubicBezTo>
                  <a:cubicBezTo>
                    <a:pt x="19988" y="9051"/>
                    <a:pt x="21600" y="11314"/>
                    <a:pt x="20633" y="13783"/>
                  </a:cubicBezTo>
                  <a:cubicBezTo>
                    <a:pt x="19666" y="16251"/>
                    <a:pt x="16119" y="18926"/>
                    <a:pt x="125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5444345" y="4550482"/>
              <a:ext cx="159296" cy="397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3" h="21408" fill="norm" stroke="1" extrusionOk="0">
                  <a:moveTo>
                    <a:pt x="20329" y="3936"/>
                  </a:moveTo>
                  <a:cubicBezTo>
                    <a:pt x="20662" y="2835"/>
                    <a:pt x="20994" y="1735"/>
                    <a:pt x="20329" y="1047"/>
                  </a:cubicBezTo>
                  <a:cubicBezTo>
                    <a:pt x="19665" y="359"/>
                    <a:pt x="18003" y="84"/>
                    <a:pt x="16176" y="15"/>
                  </a:cubicBezTo>
                  <a:cubicBezTo>
                    <a:pt x="14348" y="-54"/>
                    <a:pt x="12354" y="84"/>
                    <a:pt x="9862" y="1253"/>
                  </a:cubicBezTo>
                  <a:cubicBezTo>
                    <a:pt x="7369" y="2422"/>
                    <a:pt x="4379" y="4624"/>
                    <a:pt x="2385" y="7719"/>
                  </a:cubicBezTo>
                  <a:cubicBezTo>
                    <a:pt x="391" y="10815"/>
                    <a:pt x="-606" y="14805"/>
                    <a:pt x="391" y="17281"/>
                  </a:cubicBezTo>
                  <a:cubicBezTo>
                    <a:pt x="1388" y="19757"/>
                    <a:pt x="4379" y="20721"/>
                    <a:pt x="6705" y="21133"/>
                  </a:cubicBezTo>
                  <a:cubicBezTo>
                    <a:pt x="9031" y="21546"/>
                    <a:pt x="10692" y="21408"/>
                    <a:pt x="12354" y="2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5664580" y="4669588"/>
              <a:ext cx="2044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725"/>
                    <a:pt x="0" y="9450"/>
                    <a:pt x="0" y="13050"/>
                  </a:cubicBezTo>
                  <a:cubicBezTo>
                    <a:pt x="0" y="16650"/>
                    <a:pt x="10800" y="191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5746359" y="4746256"/>
              <a:ext cx="16100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5955688" y="4654254"/>
              <a:ext cx="197015" cy="216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492" fill="norm" stroke="1" extrusionOk="0">
                  <a:moveTo>
                    <a:pt x="19686" y="0"/>
                  </a:moveTo>
                  <a:cubicBezTo>
                    <a:pt x="16640" y="6607"/>
                    <a:pt x="13594" y="13214"/>
                    <a:pt x="11517" y="16899"/>
                  </a:cubicBezTo>
                  <a:cubicBezTo>
                    <a:pt x="9440" y="20584"/>
                    <a:pt x="8333" y="21346"/>
                    <a:pt x="6533" y="21473"/>
                  </a:cubicBezTo>
                  <a:cubicBezTo>
                    <a:pt x="4733" y="21600"/>
                    <a:pt x="2240" y="21092"/>
                    <a:pt x="994" y="20202"/>
                  </a:cubicBezTo>
                  <a:cubicBezTo>
                    <a:pt x="-252" y="19313"/>
                    <a:pt x="-252" y="18042"/>
                    <a:pt x="579" y="16264"/>
                  </a:cubicBezTo>
                  <a:cubicBezTo>
                    <a:pt x="1410" y="14485"/>
                    <a:pt x="3071" y="12198"/>
                    <a:pt x="5979" y="11816"/>
                  </a:cubicBezTo>
                  <a:cubicBezTo>
                    <a:pt x="8886" y="11435"/>
                    <a:pt x="13040" y="12960"/>
                    <a:pt x="15810" y="14358"/>
                  </a:cubicBezTo>
                  <a:cubicBezTo>
                    <a:pt x="18579" y="15755"/>
                    <a:pt x="19963" y="17026"/>
                    <a:pt x="21348" y="18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6237037" y="4584573"/>
              <a:ext cx="83459" cy="353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4" h="21486" fill="norm" stroke="1" extrusionOk="0">
                  <a:moveTo>
                    <a:pt x="0" y="508"/>
                  </a:moveTo>
                  <a:cubicBezTo>
                    <a:pt x="3086" y="197"/>
                    <a:pt x="6171" y="-114"/>
                    <a:pt x="8949" y="41"/>
                  </a:cubicBezTo>
                  <a:cubicBezTo>
                    <a:pt x="11726" y="197"/>
                    <a:pt x="14194" y="818"/>
                    <a:pt x="16663" y="2916"/>
                  </a:cubicBezTo>
                  <a:cubicBezTo>
                    <a:pt x="19131" y="5014"/>
                    <a:pt x="21600" y="8588"/>
                    <a:pt x="19131" y="11929"/>
                  </a:cubicBezTo>
                  <a:cubicBezTo>
                    <a:pt x="16663" y="15270"/>
                    <a:pt x="9257" y="18378"/>
                    <a:pt x="1851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6497710" y="4724393"/>
              <a:ext cx="138004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3600" y="10932"/>
                    <a:pt x="7200" y="1332"/>
                    <a:pt x="10800" y="132"/>
                  </a:cubicBezTo>
                  <a:cubicBezTo>
                    <a:pt x="14400" y="-1068"/>
                    <a:pt x="1800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6497710" y="4838258"/>
              <a:ext cx="222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6843327" y="4585252"/>
              <a:ext cx="178072" cy="26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448" fill="norm" stroke="1" extrusionOk="0">
                  <a:moveTo>
                    <a:pt x="20006" y="0"/>
                  </a:moveTo>
                  <a:cubicBezTo>
                    <a:pt x="16355" y="815"/>
                    <a:pt x="12704" y="1630"/>
                    <a:pt x="9510" y="3770"/>
                  </a:cubicBezTo>
                  <a:cubicBezTo>
                    <a:pt x="6316" y="5909"/>
                    <a:pt x="3578" y="9374"/>
                    <a:pt x="2057" y="11717"/>
                  </a:cubicBezTo>
                  <a:cubicBezTo>
                    <a:pt x="535" y="14060"/>
                    <a:pt x="231" y="15283"/>
                    <a:pt x="79" y="16608"/>
                  </a:cubicBezTo>
                  <a:cubicBezTo>
                    <a:pt x="-73" y="17932"/>
                    <a:pt x="-73" y="19358"/>
                    <a:pt x="688" y="20275"/>
                  </a:cubicBezTo>
                  <a:cubicBezTo>
                    <a:pt x="1448" y="21192"/>
                    <a:pt x="2969" y="21600"/>
                    <a:pt x="5707" y="21396"/>
                  </a:cubicBezTo>
                  <a:cubicBezTo>
                    <a:pt x="8445" y="21192"/>
                    <a:pt x="12400" y="20377"/>
                    <a:pt x="15290" y="18034"/>
                  </a:cubicBezTo>
                  <a:cubicBezTo>
                    <a:pt x="18181" y="15691"/>
                    <a:pt x="20006" y="11819"/>
                    <a:pt x="20766" y="8966"/>
                  </a:cubicBezTo>
                  <a:cubicBezTo>
                    <a:pt x="21527" y="6113"/>
                    <a:pt x="21223" y="4279"/>
                    <a:pt x="20310" y="3159"/>
                  </a:cubicBezTo>
                  <a:cubicBezTo>
                    <a:pt x="19397" y="2038"/>
                    <a:pt x="17876" y="1630"/>
                    <a:pt x="16507" y="1732"/>
                  </a:cubicBezTo>
                  <a:cubicBezTo>
                    <a:pt x="15138" y="1834"/>
                    <a:pt x="13921" y="2445"/>
                    <a:pt x="12704" y="3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7134058" y="4799924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7311612" y="4582593"/>
              <a:ext cx="136787" cy="29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421" fill="norm" stroke="1" extrusionOk="0">
                  <a:moveTo>
                    <a:pt x="21409" y="5780"/>
                  </a:moveTo>
                  <a:cubicBezTo>
                    <a:pt x="21409" y="4849"/>
                    <a:pt x="21409" y="3918"/>
                    <a:pt x="21409" y="2987"/>
                  </a:cubicBezTo>
                  <a:cubicBezTo>
                    <a:pt x="21409" y="2055"/>
                    <a:pt x="21409" y="1124"/>
                    <a:pt x="20409" y="566"/>
                  </a:cubicBezTo>
                  <a:cubicBezTo>
                    <a:pt x="19409" y="7"/>
                    <a:pt x="17409" y="-179"/>
                    <a:pt x="14409" y="193"/>
                  </a:cubicBezTo>
                  <a:cubicBezTo>
                    <a:pt x="11409" y="566"/>
                    <a:pt x="7409" y="1497"/>
                    <a:pt x="4809" y="2335"/>
                  </a:cubicBezTo>
                  <a:cubicBezTo>
                    <a:pt x="2209" y="3173"/>
                    <a:pt x="1009" y="3918"/>
                    <a:pt x="409" y="4755"/>
                  </a:cubicBezTo>
                  <a:cubicBezTo>
                    <a:pt x="-191" y="5593"/>
                    <a:pt x="-191" y="6524"/>
                    <a:pt x="809" y="6990"/>
                  </a:cubicBezTo>
                  <a:cubicBezTo>
                    <a:pt x="1809" y="7455"/>
                    <a:pt x="3809" y="7455"/>
                    <a:pt x="6009" y="7269"/>
                  </a:cubicBezTo>
                  <a:cubicBezTo>
                    <a:pt x="8209" y="7083"/>
                    <a:pt x="10609" y="6711"/>
                    <a:pt x="12809" y="6431"/>
                  </a:cubicBezTo>
                  <a:cubicBezTo>
                    <a:pt x="15009" y="6152"/>
                    <a:pt x="17009" y="5966"/>
                    <a:pt x="18009" y="6618"/>
                  </a:cubicBezTo>
                  <a:cubicBezTo>
                    <a:pt x="19009" y="7269"/>
                    <a:pt x="19009" y="8759"/>
                    <a:pt x="18009" y="11366"/>
                  </a:cubicBezTo>
                  <a:cubicBezTo>
                    <a:pt x="17009" y="13973"/>
                    <a:pt x="15009" y="17697"/>
                    <a:pt x="13009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7563400" y="4610308"/>
              <a:ext cx="122671" cy="277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fill="norm" stroke="1" extrusionOk="0">
                  <a:moveTo>
                    <a:pt x="21600" y="1020"/>
                  </a:moveTo>
                  <a:cubicBezTo>
                    <a:pt x="19350" y="431"/>
                    <a:pt x="17100" y="-158"/>
                    <a:pt x="13725" y="38"/>
                  </a:cubicBezTo>
                  <a:cubicBezTo>
                    <a:pt x="10350" y="235"/>
                    <a:pt x="5850" y="1217"/>
                    <a:pt x="4050" y="2787"/>
                  </a:cubicBezTo>
                  <a:cubicBezTo>
                    <a:pt x="2250" y="4358"/>
                    <a:pt x="3150" y="6518"/>
                    <a:pt x="5625" y="9169"/>
                  </a:cubicBezTo>
                  <a:cubicBezTo>
                    <a:pt x="8100" y="11820"/>
                    <a:pt x="12150" y="14962"/>
                    <a:pt x="13950" y="17024"/>
                  </a:cubicBezTo>
                  <a:cubicBezTo>
                    <a:pt x="15750" y="19086"/>
                    <a:pt x="15300" y="20067"/>
                    <a:pt x="13500" y="20657"/>
                  </a:cubicBezTo>
                  <a:cubicBezTo>
                    <a:pt x="11700" y="21246"/>
                    <a:pt x="8550" y="21442"/>
                    <a:pt x="6075" y="21246"/>
                  </a:cubicBezTo>
                  <a:cubicBezTo>
                    <a:pt x="3600" y="21049"/>
                    <a:pt x="1800" y="20460"/>
                    <a:pt x="0" y="198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7563400" y="4577586"/>
              <a:ext cx="23767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9510778" y="4516837"/>
              <a:ext cx="124146" cy="306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81" fill="norm" stroke="1" extrusionOk="0">
                  <a:moveTo>
                    <a:pt x="19837" y="1566"/>
                  </a:moveTo>
                  <a:cubicBezTo>
                    <a:pt x="20718" y="674"/>
                    <a:pt x="21600" y="-219"/>
                    <a:pt x="21380" y="49"/>
                  </a:cubicBezTo>
                  <a:cubicBezTo>
                    <a:pt x="21159" y="317"/>
                    <a:pt x="19837" y="1745"/>
                    <a:pt x="16751" y="4779"/>
                  </a:cubicBezTo>
                  <a:cubicBezTo>
                    <a:pt x="13665" y="7814"/>
                    <a:pt x="8816" y="12455"/>
                    <a:pt x="5731" y="15490"/>
                  </a:cubicBezTo>
                  <a:cubicBezTo>
                    <a:pt x="2645" y="18525"/>
                    <a:pt x="1322" y="19953"/>
                    <a:pt x="0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9469491" y="4640058"/>
              <a:ext cx="33621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0532" fill="norm" stroke="1" extrusionOk="0">
                  <a:moveTo>
                    <a:pt x="11040" y="20532"/>
                  </a:moveTo>
                  <a:cubicBezTo>
                    <a:pt x="4869" y="10932"/>
                    <a:pt x="-1303" y="1332"/>
                    <a:pt x="240" y="132"/>
                  </a:cubicBezTo>
                  <a:cubicBezTo>
                    <a:pt x="1783" y="-1068"/>
                    <a:pt x="11040" y="6132"/>
                    <a:pt x="20297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9656448" y="4715589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9786784" y="4723256"/>
              <a:ext cx="30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9832785" y="4592919"/>
              <a:ext cx="7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9932453" y="4508584"/>
              <a:ext cx="191673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48" y="0"/>
                  </a:moveTo>
                  <a:cubicBezTo>
                    <a:pt x="4032" y="4320"/>
                    <a:pt x="2016" y="8640"/>
                    <a:pt x="1008" y="11360"/>
                  </a:cubicBezTo>
                  <a:cubicBezTo>
                    <a:pt x="0" y="14080"/>
                    <a:pt x="0" y="15200"/>
                    <a:pt x="0" y="16240"/>
                  </a:cubicBezTo>
                  <a:cubicBezTo>
                    <a:pt x="0" y="17280"/>
                    <a:pt x="0" y="18240"/>
                    <a:pt x="720" y="18880"/>
                  </a:cubicBezTo>
                  <a:cubicBezTo>
                    <a:pt x="1440" y="19520"/>
                    <a:pt x="2880" y="19840"/>
                    <a:pt x="4896" y="19520"/>
                  </a:cubicBezTo>
                  <a:cubicBezTo>
                    <a:pt x="6912" y="19200"/>
                    <a:pt x="9504" y="18240"/>
                    <a:pt x="11376" y="17440"/>
                  </a:cubicBezTo>
                  <a:cubicBezTo>
                    <a:pt x="13248" y="16640"/>
                    <a:pt x="14400" y="16000"/>
                    <a:pt x="15408" y="15200"/>
                  </a:cubicBezTo>
                  <a:cubicBezTo>
                    <a:pt x="16416" y="14400"/>
                    <a:pt x="17280" y="13440"/>
                    <a:pt x="16992" y="12960"/>
                  </a:cubicBezTo>
                  <a:cubicBezTo>
                    <a:pt x="16704" y="12480"/>
                    <a:pt x="15264" y="12480"/>
                    <a:pt x="13968" y="12720"/>
                  </a:cubicBezTo>
                  <a:cubicBezTo>
                    <a:pt x="12672" y="12960"/>
                    <a:pt x="11520" y="13440"/>
                    <a:pt x="10512" y="14560"/>
                  </a:cubicBezTo>
                  <a:cubicBezTo>
                    <a:pt x="9504" y="15680"/>
                    <a:pt x="8640" y="17440"/>
                    <a:pt x="10512" y="18720"/>
                  </a:cubicBezTo>
                  <a:cubicBezTo>
                    <a:pt x="12384" y="20000"/>
                    <a:pt x="16992" y="2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10668509" y="4562777"/>
              <a:ext cx="163571" cy="31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4" h="21318" fill="norm" stroke="1" extrusionOk="0">
                  <a:moveTo>
                    <a:pt x="14502" y="7741"/>
                  </a:moveTo>
                  <a:cubicBezTo>
                    <a:pt x="16437" y="6186"/>
                    <a:pt x="18371" y="4630"/>
                    <a:pt x="19499" y="3421"/>
                  </a:cubicBezTo>
                  <a:cubicBezTo>
                    <a:pt x="20628" y="2211"/>
                    <a:pt x="20950" y="1347"/>
                    <a:pt x="20305" y="742"/>
                  </a:cubicBezTo>
                  <a:cubicBezTo>
                    <a:pt x="19660" y="138"/>
                    <a:pt x="18049" y="-208"/>
                    <a:pt x="15792" y="138"/>
                  </a:cubicBezTo>
                  <a:cubicBezTo>
                    <a:pt x="13535" y="483"/>
                    <a:pt x="10634" y="1520"/>
                    <a:pt x="7571" y="3939"/>
                  </a:cubicBezTo>
                  <a:cubicBezTo>
                    <a:pt x="4508" y="6358"/>
                    <a:pt x="1284" y="10160"/>
                    <a:pt x="317" y="13184"/>
                  </a:cubicBezTo>
                  <a:cubicBezTo>
                    <a:pt x="-650" y="16208"/>
                    <a:pt x="640" y="18454"/>
                    <a:pt x="3541" y="19750"/>
                  </a:cubicBezTo>
                  <a:cubicBezTo>
                    <a:pt x="6443" y="21046"/>
                    <a:pt x="10956" y="21392"/>
                    <a:pt x="13857" y="21306"/>
                  </a:cubicBezTo>
                  <a:cubicBezTo>
                    <a:pt x="16759" y="21219"/>
                    <a:pt x="18048" y="20701"/>
                    <a:pt x="19338" y="2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10999346" y="4623587"/>
              <a:ext cx="52467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4725"/>
                    <a:pt x="4448" y="9450"/>
                    <a:pt x="1502" y="13050"/>
                  </a:cubicBezTo>
                  <a:cubicBezTo>
                    <a:pt x="-1443" y="16650"/>
                    <a:pt x="521" y="19125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10908956" y="4643073"/>
              <a:ext cx="242526" cy="57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013" fill="norm" stroke="1" extrusionOk="0">
                  <a:moveTo>
                    <a:pt x="1102" y="21013"/>
                  </a:moveTo>
                  <a:cubicBezTo>
                    <a:pt x="427" y="16317"/>
                    <a:pt x="-248" y="11622"/>
                    <a:pt x="90" y="7865"/>
                  </a:cubicBezTo>
                  <a:cubicBezTo>
                    <a:pt x="427" y="4109"/>
                    <a:pt x="1777" y="1291"/>
                    <a:pt x="4815" y="352"/>
                  </a:cubicBezTo>
                  <a:cubicBezTo>
                    <a:pt x="7852" y="-587"/>
                    <a:pt x="12577" y="352"/>
                    <a:pt x="15614" y="3170"/>
                  </a:cubicBezTo>
                  <a:cubicBezTo>
                    <a:pt x="18652" y="5987"/>
                    <a:pt x="20002" y="10683"/>
                    <a:pt x="21352" y="15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10837141" y="4930261"/>
              <a:ext cx="222339" cy="1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59" y="10800"/>
                    <a:pt x="11917" y="21600"/>
                    <a:pt x="15517" y="21600"/>
                  </a:cubicBezTo>
                  <a:cubicBezTo>
                    <a:pt x="19117" y="21600"/>
                    <a:pt x="20359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11197482" y="4945594"/>
              <a:ext cx="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4563111" y="5486479"/>
              <a:ext cx="215909" cy="532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533" fill="norm" stroke="1" extrusionOk="0">
                  <a:moveTo>
                    <a:pt x="2512" y="6341"/>
                  </a:moveTo>
                  <a:cubicBezTo>
                    <a:pt x="2009" y="8511"/>
                    <a:pt x="1507" y="10681"/>
                    <a:pt x="1381" y="13007"/>
                  </a:cubicBezTo>
                  <a:cubicBezTo>
                    <a:pt x="1256" y="15332"/>
                    <a:pt x="1507" y="17812"/>
                    <a:pt x="1507" y="19363"/>
                  </a:cubicBezTo>
                  <a:cubicBezTo>
                    <a:pt x="1507" y="20913"/>
                    <a:pt x="1256" y="21533"/>
                    <a:pt x="879" y="21533"/>
                  </a:cubicBezTo>
                  <a:cubicBezTo>
                    <a:pt x="502" y="21533"/>
                    <a:pt x="0" y="20913"/>
                    <a:pt x="0" y="18794"/>
                  </a:cubicBezTo>
                  <a:cubicBezTo>
                    <a:pt x="0" y="16676"/>
                    <a:pt x="502" y="13058"/>
                    <a:pt x="1758" y="10113"/>
                  </a:cubicBezTo>
                  <a:cubicBezTo>
                    <a:pt x="3014" y="7167"/>
                    <a:pt x="5023" y="4894"/>
                    <a:pt x="6907" y="3344"/>
                  </a:cubicBezTo>
                  <a:cubicBezTo>
                    <a:pt x="8791" y="1793"/>
                    <a:pt x="10549" y="966"/>
                    <a:pt x="12307" y="501"/>
                  </a:cubicBezTo>
                  <a:cubicBezTo>
                    <a:pt x="14065" y="36"/>
                    <a:pt x="15823" y="-67"/>
                    <a:pt x="17205" y="36"/>
                  </a:cubicBezTo>
                  <a:cubicBezTo>
                    <a:pt x="18586" y="140"/>
                    <a:pt x="19591" y="450"/>
                    <a:pt x="20344" y="1277"/>
                  </a:cubicBezTo>
                  <a:cubicBezTo>
                    <a:pt x="21098" y="2103"/>
                    <a:pt x="21600" y="3447"/>
                    <a:pt x="20847" y="4687"/>
                  </a:cubicBezTo>
                  <a:cubicBezTo>
                    <a:pt x="20093" y="5927"/>
                    <a:pt x="18084" y="7064"/>
                    <a:pt x="15447" y="8098"/>
                  </a:cubicBezTo>
                  <a:cubicBezTo>
                    <a:pt x="12809" y="9131"/>
                    <a:pt x="9544" y="10061"/>
                    <a:pt x="6279" y="10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4757337" y="5719945"/>
              <a:ext cx="176338" cy="26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6231"/>
                  </a:moveTo>
                  <a:cubicBezTo>
                    <a:pt x="939" y="5400"/>
                    <a:pt x="1878" y="4569"/>
                    <a:pt x="2974" y="4465"/>
                  </a:cubicBezTo>
                  <a:cubicBezTo>
                    <a:pt x="4070" y="4362"/>
                    <a:pt x="5322" y="4985"/>
                    <a:pt x="6887" y="7165"/>
                  </a:cubicBezTo>
                  <a:cubicBezTo>
                    <a:pt x="8452" y="9346"/>
                    <a:pt x="10330" y="13085"/>
                    <a:pt x="11270" y="15473"/>
                  </a:cubicBezTo>
                  <a:cubicBezTo>
                    <a:pt x="12209" y="17862"/>
                    <a:pt x="12209" y="18900"/>
                    <a:pt x="11739" y="19835"/>
                  </a:cubicBezTo>
                  <a:cubicBezTo>
                    <a:pt x="11270" y="20769"/>
                    <a:pt x="10330" y="21600"/>
                    <a:pt x="9704" y="21496"/>
                  </a:cubicBezTo>
                  <a:cubicBezTo>
                    <a:pt x="9078" y="21392"/>
                    <a:pt x="8765" y="20354"/>
                    <a:pt x="9235" y="17654"/>
                  </a:cubicBezTo>
                  <a:cubicBezTo>
                    <a:pt x="9704" y="14954"/>
                    <a:pt x="10957" y="10592"/>
                    <a:pt x="13148" y="7373"/>
                  </a:cubicBezTo>
                  <a:cubicBezTo>
                    <a:pt x="15339" y="4154"/>
                    <a:pt x="18470" y="20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5083772" y="5549997"/>
              <a:ext cx="225579" cy="392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257" fill="norm" stroke="1" extrusionOk="0">
                  <a:moveTo>
                    <a:pt x="21184" y="2146"/>
                  </a:moveTo>
                  <a:cubicBezTo>
                    <a:pt x="20704" y="1454"/>
                    <a:pt x="20224" y="761"/>
                    <a:pt x="19144" y="346"/>
                  </a:cubicBezTo>
                  <a:cubicBezTo>
                    <a:pt x="18064" y="-70"/>
                    <a:pt x="16384" y="-208"/>
                    <a:pt x="14344" y="484"/>
                  </a:cubicBezTo>
                  <a:cubicBezTo>
                    <a:pt x="12304" y="1177"/>
                    <a:pt x="9904" y="2700"/>
                    <a:pt x="7384" y="5261"/>
                  </a:cubicBezTo>
                  <a:cubicBezTo>
                    <a:pt x="4864" y="7823"/>
                    <a:pt x="2224" y="11423"/>
                    <a:pt x="904" y="13984"/>
                  </a:cubicBezTo>
                  <a:cubicBezTo>
                    <a:pt x="-416" y="16546"/>
                    <a:pt x="-416" y="18069"/>
                    <a:pt x="1744" y="19177"/>
                  </a:cubicBezTo>
                  <a:cubicBezTo>
                    <a:pt x="3904" y="20284"/>
                    <a:pt x="8224" y="20977"/>
                    <a:pt x="10984" y="21184"/>
                  </a:cubicBezTo>
                  <a:cubicBezTo>
                    <a:pt x="13744" y="21392"/>
                    <a:pt x="14944" y="21115"/>
                    <a:pt x="16144" y="20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5416685" y="5615380"/>
              <a:ext cx="322008" cy="35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9" fill="norm" stroke="1" extrusionOk="0">
                  <a:moveTo>
                    <a:pt x="12343" y="2537"/>
                  </a:moveTo>
                  <a:cubicBezTo>
                    <a:pt x="12514" y="1787"/>
                    <a:pt x="12686" y="1037"/>
                    <a:pt x="12343" y="512"/>
                  </a:cubicBezTo>
                  <a:cubicBezTo>
                    <a:pt x="12000" y="-13"/>
                    <a:pt x="11143" y="-313"/>
                    <a:pt x="9943" y="512"/>
                  </a:cubicBezTo>
                  <a:cubicBezTo>
                    <a:pt x="8743" y="1337"/>
                    <a:pt x="7200" y="3287"/>
                    <a:pt x="5486" y="6137"/>
                  </a:cubicBezTo>
                  <a:cubicBezTo>
                    <a:pt x="3771" y="8987"/>
                    <a:pt x="1886" y="12737"/>
                    <a:pt x="943" y="14987"/>
                  </a:cubicBezTo>
                  <a:cubicBezTo>
                    <a:pt x="0" y="17237"/>
                    <a:pt x="0" y="17987"/>
                    <a:pt x="0" y="18737"/>
                  </a:cubicBezTo>
                  <a:cubicBezTo>
                    <a:pt x="0" y="19487"/>
                    <a:pt x="0" y="20237"/>
                    <a:pt x="429" y="20687"/>
                  </a:cubicBezTo>
                  <a:cubicBezTo>
                    <a:pt x="857" y="21137"/>
                    <a:pt x="1714" y="21287"/>
                    <a:pt x="3257" y="20837"/>
                  </a:cubicBezTo>
                  <a:cubicBezTo>
                    <a:pt x="4800" y="20387"/>
                    <a:pt x="7029" y="19337"/>
                    <a:pt x="9086" y="17387"/>
                  </a:cubicBezTo>
                  <a:cubicBezTo>
                    <a:pt x="11143" y="15437"/>
                    <a:pt x="13029" y="12587"/>
                    <a:pt x="13714" y="9812"/>
                  </a:cubicBezTo>
                  <a:cubicBezTo>
                    <a:pt x="14400" y="7037"/>
                    <a:pt x="13886" y="4337"/>
                    <a:pt x="13286" y="2762"/>
                  </a:cubicBezTo>
                  <a:cubicBezTo>
                    <a:pt x="12686" y="1187"/>
                    <a:pt x="12000" y="737"/>
                    <a:pt x="10629" y="512"/>
                  </a:cubicBezTo>
                  <a:cubicBezTo>
                    <a:pt x="9257" y="287"/>
                    <a:pt x="7200" y="287"/>
                    <a:pt x="5571" y="887"/>
                  </a:cubicBezTo>
                  <a:cubicBezTo>
                    <a:pt x="3943" y="1487"/>
                    <a:pt x="2743" y="2687"/>
                    <a:pt x="2143" y="3662"/>
                  </a:cubicBezTo>
                  <a:cubicBezTo>
                    <a:pt x="1543" y="4637"/>
                    <a:pt x="1543" y="5387"/>
                    <a:pt x="1800" y="6062"/>
                  </a:cubicBezTo>
                  <a:cubicBezTo>
                    <a:pt x="2057" y="6737"/>
                    <a:pt x="2571" y="7337"/>
                    <a:pt x="4457" y="7937"/>
                  </a:cubicBezTo>
                  <a:cubicBezTo>
                    <a:pt x="6343" y="8537"/>
                    <a:pt x="9600" y="9137"/>
                    <a:pt x="12686" y="9362"/>
                  </a:cubicBezTo>
                  <a:cubicBezTo>
                    <a:pt x="15771" y="9587"/>
                    <a:pt x="18686" y="9437"/>
                    <a:pt x="21600" y="9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5834826" y="5638850"/>
              <a:ext cx="287210" cy="291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07" fill="norm" stroke="1" extrusionOk="0">
                  <a:moveTo>
                    <a:pt x="18041" y="3674"/>
                  </a:moveTo>
                  <a:cubicBezTo>
                    <a:pt x="17850" y="2371"/>
                    <a:pt x="17659" y="1067"/>
                    <a:pt x="17086" y="416"/>
                  </a:cubicBezTo>
                  <a:cubicBezTo>
                    <a:pt x="16512" y="-236"/>
                    <a:pt x="15556" y="-236"/>
                    <a:pt x="13071" y="1254"/>
                  </a:cubicBezTo>
                  <a:cubicBezTo>
                    <a:pt x="10586" y="2743"/>
                    <a:pt x="6572" y="5723"/>
                    <a:pt x="4183" y="8050"/>
                  </a:cubicBezTo>
                  <a:cubicBezTo>
                    <a:pt x="1794" y="10378"/>
                    <a:pt x="1029" y="12054"/>
                    <a:pt x="551" y="13543"/>
                  </a:cubicBezTo>
                  <a:cubicBezTo>
                    <a:pt x="73" y="15033"/>
                    <a:pt x="-118" y="16336"/>
                    <a:pt x="73" y="17361"/>
                  </a:cubicBezTo>
                  <a:cubicBezTo>
                    <a:pt x="264" y="18385"/>
                    <a:pt x="838" y="19130"/>
                    <a:pt x="3418" y="19874"/>
                  </a:cubicBezTo>
                  <a:cubicBezTo>
                    <a:pt x="5999" y="20619"/>
                    <a:pt x="10586" y="21364"/>
                    <a:pt x="13932" y="21178"/>
                  </a:cubicBezTo>
                  <a:cubicBezTo>
                    <a:pt x="17277" y="20992"/>
                    <a:pt x="19379" y="19874"/>
                    <a:pt x="21482" y="18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5922697" y="5781279"/>
              <a:ext cx="237673" cy="5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3" y="18514"/>
                    <a:pt x="4645" y="15429"/>
                    <a:pt x="8245" y="11829"/>
                  </a:cubicBezTo>
                  <a:cubicBezTo>
                    <a:pt x="11845" y="8229"/>
                    <a:pt x="16723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6462325" y="5543781"/>
              <a:ext cx="181056" cy="41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59" fill="norm" stroke="1" extrusionOk="0">
                  <a:moveTo>
                    <a:pt x="21254" y="1571"/>
                  </a:moveTo>
                  <a:cubicBezTo>
                    <a:pt x="21254" y="913"/>
                    <a:pt x="21254" y="254"/>
                    <a:pt x="20504" y="57"/>
                  </a:cubicBezTo>
                  <a:cubicBezTo>
                    <a:pt x="19754" y="-141"/>
                    <a:pt x="18254" y="122"/>
                    <a:pt x="15554" y="1703"/>
                  </a:cubicBezTo>
                  <a:cubicBezTo>
                    <a:pt x="12854" y="3283"/>
                    <a:pt x="8954" y="6181"/>
                    <a:pt x="6104" y="9210"/>
                  </a:cubicBezTo>
                  <a:cubicBezTo>
                    <a:pt x="3254" y="12239"/>
                    <a:pt x="1454" y="15400"/>
                    <a:pt x="554" y="17376"/>
                  </a:cubicBezTo>
                  <a:cubicBezTo>
                    <a:pt x="-346" y="19352"/>
                    <a:pt x="-346" y="20142"/>
                    <a:pt x="2054" y="20669"/>
                  </a:cubicBezTo>
                  <a:cubicBezTo>
                    <a:pt x="4454" y="21196"/>
                    <a:pt x="9254" y="21459"/>
                    <a:pt x="11954" y="21459"/>
                  </a:cubicBezTo>
                  <a:cubicBezTo>
                    <a:pt x="14654" y="21459"/>
                    <a:pt x="15254" y="21196"/>
                    <a:pt x="15854" y="20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6663824" y="5564053"/>
              <a:ext cx="162787" cy="40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387" fill="norm" stroke="1" extrusionOk="0">
                  <a:moveTo>
                    <a:pt x="12487" y="8989"/>
                  </a:moveTo>
                  <a:cubicBezTo>
                    <a:pt x="10125" y="10330"/>
                    <a:pt x="7762" y="11672"/>
                    <a:pt x="5906" y="13282"/>
                  </a:cubicBezTo>
                  <a:cubicBezTo>
                    <a:pt x="4050" y="14892"/>
                    <a:pt x="2700" y="16770"/>
                    <a:pt x="1688" y="18313"/>
                  </a:cubicBezTo>
                  <a:cubicBezTo>
                    <a:pt x="675" y="19856"/>
                    <a:pt x="0" y="21063"/>
                    <a:pt x="0" y="21332"/>
                  </a:cubicBezTo>
                  <a:cubicBezTo>
                    <a:pt x="0" y="21600"/>
                    <a:pt x="675" y="20929"/>
                    <a:pt x="2700" y="18581"/>
                  </a:cubicBezTo>
                  <a:cubicBezTo>
                    <a:pt x="4725" y="16234"/>
                    <a:pt x="8100" y="12209"/>
                    <a:pt x="10969" y="9056"/>
                  </a:cubicBezTo>
                  <a:cubicBezTo>
                    <a:pt x="13837" y="5903"/>
                    <a:pt x="16200" y="3622"/>
                    <a:pt x="17887" y="2147"/>
                  </a:cubicBezTo>
                  <a:cubicBezTo>
                    <a:pt x="19575" y="671"/>
                    <a:pt x="20587" y="0"/>
                    <a:pt x="21094" y="0"/>
                  </a:cubicBezTo>
                  <a:cubicBezTo>
                    <a:pt x="21600" y="0"/>
                    <a:pt x="21600" y="671"/>
                    <a:pt x="21262" y="2750"/>
                  </a:cubicBezTo>
                  <a:cubicBezTo>
                    <a:pt x="20925" y="4830"/>
                    <a:pt x="20250" y="8318"/>
                    <a:pt x="20081" y="10934"/>
                  </a:cubicBezTo>
                  <a:cubicBezTo>
                    <a:pt x="19912" y="13550"/>
                    <a:pt x="20250" y="15294"/>
                    <a:pt x="20587" y="17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6712381" y="5819614"/>
              <a:ext cx="191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6957720" y="5911616"/>
              <a:ext cx="76670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7149830" y="5587770"/>
              <a:ext cx="170071" cy="325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150" fill="norm" stroke="1" extrusionOk="0">
                  <a:moveTo>
                    <a:pt x="10276" y="3110"/>
                  </a:moveTo>
                  <a:cubicBezTo>
                    <a:pt x="8711" y="5935"/>
                    <a:pt x="7146" y="8759"/>
                    <a:pt x="6207" y="11169"/>
                  </a:cubicBezTo>
                  <a:cubicBezTo>
                    <a:pt x="5268" y="13578"/>
                    <a:pt x="4955" y="15572"/>
                    <a:pt x="4485" y="17067"/>
                  </a:cubicBezTo>
                  <a:cubicBezTo>
                    <a:pt x="4016" y="18562"/>
                    <a:pt x="3389" y="19559"/>
                    <a:pt x="2920" y="19476"/>
                  </a:cubicBezTo>
                  <a:cubicBezTo>
                    <a:pt x="2450" y="19393"/>
                    <a:pt x="2137" y="18230"/>
                    <a:pt x="2763" y="15405"/>
                  </a:cubicBezTo>
                  <a:cubicBezTo>
                    <a:pt x="3389" y="12581"/>
                    <a:pt x="4955" y="8095"/>
                    <a:pt x="6676" y="5187"/>
                  </a:cubicBezTo>
                  <a:cubicBezTo>
                    <a:pt x="8398" y="2279"/>
                    <a:pt x="10276" y="950"/>
                    <a:pt x="11998" y="369"/>
                  </a:cubicBezTo>
                  <a:cubicBezTo>
                    <a:pt x="13720" y="-213"/>
                    <a:pt x="15285" y="-47"/>
                    <a:pt x="16224" y="452"/>
                  </a:cubicBezTo>
                  <a:cubicBezTo>
                    <a:pt x="17163" y="950"/>
                    <a:pt x="17476" y="1781"/>
                    <a:pt x="17320" y="3442"/>
                  </a:cubicBezTo>
                  <a:cubicBezTo>
                    <a:pt x="17163" y="5104"/>
                    <a:pt x="16537" y="7596"/>
                    <a:pt x="15442" y="9424"/>
                  </a:cubicBezTo>
                  <a:cubicBezTo>
                    <a:pt x="14346" y="11252"/>
                    <a:pt x="12781" y="12415"/>
                    <a:pt x="12781" y="12913"/>
                  </a:cubicBezTo>
                  <a:cubicBezTo>
                    <a:pt x="12781" y="13412"/>
                    <a:pt x="14346" y="13245"/>
                    <a:pt x="15911" y="13329"/>
                  </a:cubicBezTo>
                  <a:cubicBezTo>
                    <a:pt x="17476" y="13412"/>
                    <a:pt x="19042" y="13744"/>
                    <a:pt x="19981" y="14325"/>
                  </a:cubicBezTo>
                  <a:cubicBezTo>
                    <a:pt x="20920" y="14907"/>
                    <a:pt x="21233" y="15738"/>
                    <a:pt x="20137" y="16901"/>
                  </a:cubicBezTo>
                  <a:cubicBezTo>
                    <a:pt x="19042" y="18064"/>
                    <a:pt x="16537" y="19559"/>
                    <a:pt x="13720" y="20390"/>
                  </a:cubicBezTo>
                  <a:cubicBezTo>
                    <a:pt x="10903" y="21221"/>
                    <a:pt x="7772" y="21387"/>
                    <a:pt x="5268" y="20805"/>
                  </a:cubicBezTo>
                  <a:cubicBezTo>
                    <a:pt x="2763" y="20224"/>
                    <a:pt x="885" y="18895"/>
                    <a:pt x="259" y="17482"/>
                  </a:cubicBezTo>
                  <a:cubicBezTo>
                    <a:pt x="-367" y="16070"/>
                    <a:pt x="259" y="14575"/>
                    <a:pt x="885" y="13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7410063" y="5540876"/>
              <a:ext cx="123376" cy="423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413" fill="norm" stroke="1" extrusionOk="0">
                  <a:moveTo>
                    <a:pt x="0" y="139"/>
                  </a:moveTo>
                  <a:cubicBezTo>
                    <a:pt x="2160" y="9"/>
                    <a:pt x="4320" y="-120"/>
                    <a:pt x="6264" y="203"/>
                  </a:cubicBezTo>
                  <a:cubicBezTo>
                    <a:pt x="8208" y="527"/>
                    <a:pt x="9936" y="1303"/>
                    <a:pt x="12744" y="3243"/>
                  </a:cubicBezTo>
                  <a:cubicBezTo>
                    <a:pt x="15552" y="5183"/>
                    <a:pt x="19440" y="8287"/>
                    <a:pt x="20520" y="11327"/>
                  </a:cubicBezTo>
                  <a:cubicBezTo>
                    <a:pt x="21600" y="14366"/>
                    <a:pt x="19872" y="17341"/>
                    <a:pt x="18144" y="19023"/>
                  </a:cubicBezTo>
                  <a:cubicBezTo>
                    <a:pt x="16416" y="20704"/>
                    <a:pt x="14688" y="21092"/>
                    <a:pt x="12528" y="21286"/>
                  </a:cubicBezTo>
                  <a:cubicBezTo>
                    <a:pt x="10368" y="21480"/>
                    <a:pt x="7776" y="21480"/>
                    <a:pt x="6264" y="21092"/>
                  </a:cubicBezTo>
                  <a:cubicBezTo>
                    <a:pt x="4752" y="20704"/>
                    <a:pt x="4320" y="19928"/>
                    <a:pt x="3888" y="19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7601735" y="5479717"/>
              <a:ext cx="150998" cy="539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498" fill="norm" stroke="1" extrusionOk="0">
                  <a:moveTo>
                    <a:pt x="3187" y="102"/>
                  </a:moveTo>
                  <a:cubicBezTo>
                    <a:pt x="4957" y="0"/>
                    <a:pt x="6728" y="-102"/>
                    <a:pt x="8321" y="204"/>
                  </a:cubicBezTo>
                  <a:cubicBezTo>
                    <a:pt x="9915" y="509"/>
                    <a:pt x="11331" y="1223"/>
                    <a:pt x="13633" y="2904"/>
                  </a:cubicBezTo>
                  <a:cubicBezTo>
                    <a:pt x="15934" y="4585"/>
                    <a:pt x="19121" y="7234"/>
                    <a:pt x="20361" y="9832"/>
                  </a:cubicBezTo>
                  <a:cubicBezTo>
                    <a:pt x="21600" y="12430"/>
                    <a:pt x="20892" y="14977"/>
                    <a:pt x="17174" y="16913"/>
                  </a:cubicBezTo>
                  <a:cubicBezTo>
                    <a:pt x="13456" y="18849"/>
                    <a:pt x="6728" y="20173"/>
                    <a:pt x="0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8176747" y="5596596"/>
              <a:ext cx="350453" cy="353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86" fill="norm" stroke="1" extrusionOk="0">
                  <a:moveTo>
                    <a:pt x="3240" y="508"/>
                  </a:moveTo>
                  <a:cubicBezTo>
                    <a:pt x="2314" y="197"/>
                    <a:pt x="1389" y="-114"/>
                    <a:pt x="1157" y="41"/>
                  </a:cubicBezTo>
                  <a:cubicBezTo>
                    <a:pt x="926" y="197"/>
                    <a:pt x="1389" y="818"/>
                    <a:pt x="3317" y="1984"/>
                  </a:cubicBezTo>
                  <a:cubicBezTo>
                    <a:pt x="5246" y="3149"/>
                    <a:pt x="8640" y="4859"/>
                    <a:pt x="11957" y="6335"/>
                  </a:cubicBezTo>
                  <a:cubicBezTo>
                    <a:pt x="15274" y="7811"/>
                    <a:pt x="18514" y="9054"/>
                    <a:pt x="20057" y="10064"/>
                  </a:cubicBezTo>
                  <a:cubicBezTo>
                    <a:pt x="21600" y="11074"/>
                    <a:pt x="21446" y="11851"/>
                    <a:pt x="20057" y="12939"/>
                  </a:cubicBezTo>
                  <a:cubicBezTo>
                    <a:pt x="18669" y="14027"/>
                    <a:pt x="16046" y="15426"/>
                    <a:pt x="12497" y="16902"/>
                  </a:cubicBezTo>
                  <a:cubicBezTo>
                    <a:pt x="8949" y="18378"/>
                    <a:pt x="4474" y="19932"/>
                    <a:pt x="0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8253416" y="5873282"/>
              <a:ext cx="406343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17" y="4383"/>
                    <a:pt x="12634" y="8765"/>
                    <a:pt x="9034" y="12365"/>
                  </a:cubicBezTo>
                  <a:cubicBezTo>
                    <a:pt x="5434" y="15965"/>
                    <a:pt x="2717" y="187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8876986" y="5658550"/>
              <a:ext cx="219783" cy="274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21600" y="600"/>
                  </a:moveTo>
                  <a:cubicBezTo>
                    <a:pt x="20344" y="203"/>
                    <a:pt x="19088" y="-193"/>
                    <a:pt x="17079" y="104"/>
                  </a:cubicBezTo>
                  <a:cubicBezTo>
                    <a:pt x="15070" y="401"/>
                    <a:pt x="12307" y="1392"/>
                    <a:pt x="9670" y="3374"/>
                  </a:cubicBezTo>
                  <a:cubicBezTo>
                    <a:pt x="7033" y="5356"/>
                    <a:pt x="4521" y="8328"/>
                    <a:pt x="2763" y="11301"/>
                  </a:cubicBezTo>
                  <a:cubicBezTo>
                    <a:pt x="1005" y="14273"/>
                    <a:pt x="0" y="17246"/>
                    <a:pt x="0" y="19029"/>
                  </a:cubicBezTo>
                  <a:cubicBezTo>
                    <a:pt x="0" y="20813"/>
                    <a:pt x="1005" y="21407"/>
                    <a:pt x="3516" y="21308"/>
                  </a:cubicBezTo>
                  <a:cubicBezTo>
                    <a:pt x="6028" y="21209"/>
                    <a:pt x="10047" y="20416"/>
                    <a:pt x="13186" y="18633"/>
                  </a:cubicBezTo>
                  <a:cubicBezTo>
                    <a:pt x="16326" y="16849"/>
                    <a:pt x="18586" y="14075"/>
                    <a:pt x="19340" y="11400"/>
                  </a:cubicBezTo>
                  <a:cubicBezTo>
                    <a:pt x="20093" y="8724"/>
                    <a:pt x="19340" y="6148"/>
                    <a:pt x="18335" y="4761"/>
                  </a:cubicBezTo>
                  <a:cubicBezTo>
                    <a:pt x="17330" y="3374"/>
                    <a:pt x="16074" y="3176"/>
                    <a:pt x="14944" y="3374"/>
                  </a:cubicBezTo>
                  <a:cubicBezTo>
                    <a:pt x="13814" y="3572"/>
                    <a:pt x="12809" y="4167"/>
                    <a:pt x="11805" y="4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9250105" y="5850281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9342256" y="5658392"/>
              <a:ext cx="191085" cy="41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479" fill="norm" stroke="1" extrusionOk="0">
                  <a:moveTo>
                    <a:pt x="20181" y="5975"/>
                  </a:moveTo>
                  <a:cubicBezTo>
                    <a:pt x="20742" y="4915"/>
                    <a:pt x="21303" y="3854"/>
                    <a:pt x="20742" y="2662"/>
                  </a:cubicBezTo>
                  <a:cubicBezTo>
                    <a:pt x="20181" y="1469"/>
                    <a:pt x="18498" y="144"/>
                    <a:pt x="14991" y="12"/>
                  </a:cubicBezTo>
                  <a:cubicBezTo>
                    <a:pt x="11485" y="-121"/>
                    <a:pt x="6155" y="939"/>
                    <a:pt x="3210" y="1800"/>
                  </a:cubicBezTo>
                  <a:cubicBezTo>
                    <a:pt x="264" y="2662"/>
                    <a:pt x="-297" y="3324"/>
                    <a:pt x="124" y="3854"/>
                  </a:cubicBezTo>
                  <a:cubicBezTo>
                    <a:pt x="545" y="4385"/>
                    <a:pt x="1947" y="4782"/>
                    <a:pt x="4051" y="4981"/>
                  </a:cubicBezTo>
                  <a:cubicBezTo>
                    <a:pt x="6155" y="5180"/>
                    <a:pt x="8960" y="5180"/>
                    <a:pt x="11485" y="5047"/>
                  </a:cubicBezTo>
                  <a:cubicBezTo>
                    <a:pt x="14009" y="4915"/>
                    <a:pt x="16254" y="4650"/>
                    <a:pt x="17376" y="4848"/>
                  </a:cubicBezTo>
                  <a:cubicBezTo>
                    <a:pt x="18498" y="5047"/>
                    <a:pt x="18498" y="5710"/>
                    <a:pt x="17656" y="7499"/>
                  </a:cubicBezTo>
                  <a:cubicBezTo>
                    <a:pt x="16815" y="9288"/>
                    <a:pt x="15132" y="12203"/>
                    <a:pt x="13729" y="14522"/>
                  </a:cubicBezTo>
                  <a:cubicBezTo>
                    <a:pt x="12326" y="16841"/>
                    <a:pt x="11204" y="18564"/>
                    <a:pt x="11204" y="19624"/>
                  </a:cubicBezTo>
                  <a:cubicBezTo>
                    <a:pt x="11204" y="20684"/>
                    <a:pt x="12326" y="21081"/>
                    <a:pt x="13448" y="21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9618114" y="5692126"/>
              <a:ext cx="191671" cy="348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fill="norm" stroke="1" extrusionOk="0">
                  <a:moveTo>
                    <a:pt x="21600" y="4522"/>
                  </a:moveTo>
                  <a:cubicBezTo>
                    <a:pt x="19296" y="2956"/>
                    <a:pt x="16992" y="1391"/>
                    <a:pt x="15120" y="609"/>
                  </a:cubicBezTo>
                  <a:cubicBezTo>
                    <a:pt x="13248" y="-174"/>
                    <a:pt x="11808" y="-174"/>
                    <a:pt x="9936" y="452"/>
                  </a:cubicBezTo>
                  <a:cubicBezTo>
                    <a:pt x="8064" y="1078"/>
                    <a:pt x="5760" y="2330"/>
                    <a:pt x="4608" y="3348"/>
                  </a:cubicBezTo>
                  <a:cubicBezTo>
                    <a:pt x="3456" y="4365"/>
                    <a:pt x="3456" y="5148"/>
                    <a:pt x="4176" y="6791"/>
                  </a:cubicBezTo>
                  <a:cubicBezTo>
                    <a:pt x="4896" y="8435"/>
                    <a:pt x="6336" y="10939"/>
                    <a:pt x="7632" y="12817"/>
                  </a:cubicBezTo>
                  <a:cubicBezTo>
                    <a:pt x="8928" y="14696"/>
                    <a:pt x="10080" y="15948"/>
                    <a:pt x="10656" y="17122"/>
                  </a:cubicBezTo>
                  <a:cubicBezTo>
                    <a:pt x="11232" y="18296"/>
                    <a:pt x="11232" y="19391"/>
                    <a:pt x="10656" y="20174"/>
                  </a:cubicBezTo>
                  <a:cubicBezTo>
                    <a:pt x="10080" y="20956"/>
                    <a:pt x="8928" y="21426"/>
                    <a:pt x="7056" y="21348"/>
                  </a:cubicBezTo>
                  <a:cubicBezTo>
                    <a:pt x="5184" y="21269"/>
                    <a:pt x="2592" y="20643"/>
                    <a:pt x="0" y="20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9694782" y="5669771"/>
              <a:ext cx="299007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908" y="2735"/>
                    <a:pt x="11815" y="-1585"/>
                    <a:pt x="15415" y="575"/>
                  </a:cubicBezTo>
                  <a:cubicBezTo>
                    <a:pt x="19015" y="2735"/>
                    <a:pt x="20308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52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879969" y="2897136"/>
              <a:ext cx="119724" cy="1179666"/>
            </a:xfrm>
            <a:prstGeom prst="rect">
              <a:avLst/>
            </a:prstGeom>
            <a:effectLst/>
          </p:spPr>
        </p:pic>
        <p:pic>
          <p:nvPicPr>
            <p:cNvPr id="152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657631" y="2847299"/>
              <a:ext cx="5698308" cy="1146135"/>
            </a:xfrm>
            <a:prstGeom prst="rect">
              <a:avLst/>
            </a:prstGeom>
            <a:effectLst/>
          </p:spPr>
        </p:pic>
        <p:pic>
          <p:nvPicPr>
            <p:cNvPr id="153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994972" y="3771805"/>
              <a:ext cx="3052051" cy="216518"/>
            </a:xfrm>
            <a:prstGeom prst="rect">
              <a:avLst/>
            </a:prstGeom>
            <a:effectLst/>
          </p:spPr>
        </p:pic>
        <p:sp>
          <p:nvSpPr>
            <p:cNvPr id="1533" name="Line"/>
            <p:cNvSpPr/>
            <p:nvPr/>
          </p:nvSpPr>
          <p:spPr>
            <a:xfrm>
              <a:off x="8723619" y="4491039"/>
              <a:ext cx="189147" cy="434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457" fill="norm" stroke="1" extrusionOk="0">
                  <a:moveTo>
                    <a:pt x="13539" y="3520"/>
                  </a:moveTo>
                  <a:cubicBezTo>
                    <a:pt x="13251" y="2889"/>
                    <a:pt x="12963" y="2257"/>
                    <a:pt x="12387" y="1625"/>
                  </a:cubicBezTo>
                  <a:cubicBezTo>
                    <a:pt x="11811" y="994"/>
                    <a:pt x="10947" y="362"/>
                    <a:pt x="9795" y="110"/>
                  </a:cubicBezTo>
                  <a:cubicBezTo>
                    <a:pt x="8643" y="-143"/>
                    <a:pt x="7203" y="-17"/>
                    <a:pt x="5475" y="1120"/>
                  </a:cubicBezTo>
                  <a:cubicBezTo>
                    <a:pt x="3747" y="2257"/>
                    <a:pt x="1731" y="4404"/>
                    <a:pt x="723" y="5794"/>
                  </a:cubicBezTo>
                  <a:cubicBezTo>
                    <a:pt x="-285" y="7183"/>
                    <a:pt x="-285" y="7815"/>
                    <a:pt x="1011" y="8320"/>
                  </a:cubicBezTo>
                  <a:cubicBezTo>
                    <a:pt x="2307" y="8825"/>
                    <a:pt x="4899" y="9204"/>
                    <a:pt x="8211" y="8320"/>
                  </a:cubicBezTo>
                  <a:cubicBezTo>
                    <a:pt x="11523" y="7436"/>
                    <a:pt x="15555" y="5289"/>
                    <a:pt x="17715" y="3899"/>
                  </a:cubicBezTo>
                  <a:cubicBezTo>
                    <a:pt x="19875" y="2510"/>
                    <a:pt x="20163" y="1878"/>
                    <a:pt x="20019" y="1878"/>
                  </a:cubicBezTo>
                  <a:cubicBezTo>
                    <a:pt x="19875" y="1878"/>
                    <a:pt x="19299" y="2510"/>
                    <a:pt x="18867" y="4657"/>
                  </a:cubicBezTo>
                  <a:cubicBezTo>
                    <a:pt x="18435" y="6804"/>
                    <a:pt x="18147" y="10468"/>
                    <a:pt x="18147" y="13310"/>
                  </a:cubicBezTo>
                  <a:cubicBezTo>
                    <a:pt x="18147" y="16152"/>
                    <a:pt x="18435" y="18173"/>
                    <a:pt x="18723" y="19499"/>
                  </a:cubicBezTo>
                  <a:cubicBezTo>
                    <a:pt x="19011" y="20825"/>
                    <a:pt x="19299" y="21457"/>
                    <a:pt x="19731" y="21457"/>
                  </a:cubicBezTo>
                  <a:cubicBezTo>
                    <a:pt x="20163" y="21457"/>
                    <a:pt x="20739" y="20825"/>
                    <a:pt x="21315" y="201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9004766" y="4576124"/>
              <a:ext cx="149090" cy="32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287" fill="norm" stroke="1" extrusionOk="0">
                  <a:moveTo>
                    <a:pt x="20868" y="3585"/>
                  </a:moveTo>
                  <a:cubicBezTo>
                    <a:pt x="17573" y="2255"/>
                    <a:pt x="14278" y="926"/>
                    <a:pt x="11715" y="345"/>
                  </a:cubicBezTo>
                  <a:cubicBezTo>
                    <a:pt x="9153" y="-237"/>
                    <a:pt x="7322" y="-71"/>
                    <a:pt x="5675" y="760"/>
                  </a:cubicBezTo>
                  <a:cubicBezTo>
                    <a:pt x="4027" y="1591"/>
                    <a:pt x="2563" y="3086"/>
                    <a:pt x="3295" y="4914"/>
                  </a:cubicBezTo>
                  <a:cubicBezTo>
                    <a:pt x="4027" y="6741"/>
                    <a:pt x="6956" y="8901"/>
                    <a:pt x="9885" y="10563"/>
                  </a:cubicBezTo>
                  <a:cubicBezTo>
                    <a:pt x="12814" y="12225"/>
                    <a:pt x="15742" y="13388"/>
                    <a:pt x="17756" y="14301"/>
                  </a:cubicBezTo>
                  <a:cubicBezTo>
                    <a:pt x="19769" y="15215"/>
                    <a:pt x="20868" y="15880"/>
                    <a:pt x="21234" y="16711"/>
                  </a:cubicBezTo>
                  <a:cubicBezTo>
                    <a:pt x="21600" y="17541"/>
                    <a:pt x="21234" y="18538"/>
                    <a:pt x="19037" y="19452"/>
                  </a:cubicBezTo>
                  <a:cubicBezTo>
                    <a:pt x="16841" y="20366"/>
                    <a:pt x="12814" y="21197"/>
                    <a:pt x="9336" y="21280"/>
                  </a:cubicBezTo>
                  <a:cubicBezTo>
                    <a:pt x="5858" y="21363"/>
                    <a:pt x="2929" y="20698"/>
                    <a:pt x="0" y="20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9040150" y="4500917"/>
              <a:ext cx="278957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fill="norm" stroke="1" extrusionOk="0">
                  <a:moveTo>
                    <a:pt x="227" y="21600"/>
                  </a:moveTo>
                  <a:cubicBezTo>
                    <a:pt x="30" y="19350"/>
                    <a:pt x="-166" y="17100"/>
                    <a:pt x="227" y="15300"/>
                  </a:cubicBezTo>
                  <a:cubicBezTo>
                    <a:pt x="619" y="13500"/>
                    <a:pt x="1601" y="12150"/>
                    <a:pt x="5234" y="9675"/>
                  </a:cubicBezTo>
                  <a:cubicBezTo>
                    <a:pt x="8867" y="7200"/>
                    <a:pt x="15150" y="3600"/>
                    <a:pt x="214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7862407" y="3726567"/>
              <a:ext cx="46002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075"/>
                    <a:pt x="7200" y="8151"/>
                    <a:pt x="10800" y="11751"/>
                  </a:cubicBezTo>
                  <a:cubicBezTo>
                    <a:pt x="14400" y="15351"/>
                    <a:pt x="18000" y="184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7801073" y="4094575"/>
              <a:ext cx="10733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29" y="7200"/>
                    <a:pt x="9257" y="14400"/>
                    <a:pt x="12857" y="18000"/>
                  </a:cubicBezTo>
                  <a:cubicBezTo>
                    <a:pt x="16457" y="21600"/>
                    <a:pt x="19029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7908408" y="4086908"/>
              <a:ext cx="69003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7872508" y="4209577"/>
              <a:ext cx="104903" cy="15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600" fill="norm" stroke="1" extrusionOk="0">
                  <a:moveTo>
                    <a:pt x="21110" y="0"/>
                  </a:moveTo>
                  <a:cubicBezTo>
                    <a:pt x="16481" y="1440"/>
                    <a:pt x="11853" y="2880"/>
                    <a:pt x="8253" y="5580"/>
                  </a:cubicBezTo>
                  <a:cubicBezTo>
                    <a:pt x="4653" y="8280"/>
                    <a:pt x="2081" y="12240"/>
                    <a:pt x="796" y="15120"/>
                  </a:cubicBezTo>
                  <a:cubicBezTo>
                    <a:pt x="-490" y="18000"/>
                    <a:pt x="-490" y="19800"/>
                    <a:pt x="2853" y="20700"/>
                  </a:cubicBezTo>
                  <a:cubicBezTo>
                    <a:pt x="6196" y="21600"/>
                    <a:pt x="12881" y="21600"/>
                    <a:pt x="1956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7970353" y="4255578"/>
              <a:ext cx="80270" cy="128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9" h="20906" fill="norm" stroke="1" extrusionOk="0">
                  <a:moveTo>
                    <a:pt x="17517" y="0"/>
                  </a:moveTo>
                  <a:cubicBezTo>
                    <a:pt x="14244" y="0"/>
                    <a:pt x="10971" y="0"/>
                    <a:pt x="8353" y="1038"/>
                  </a:cubicBezTo>
                  <a:cubicBezTo>
                    <a:pt x="5735" y="2077"/>
                    <a:pt x="3771" y="4154"/>
                    <a:pt x="2462" y="6438"/>
                  </a:cubicBezTo>
                  <a:cubicBezTo>
                    <a:pt x="1153" y="8723"/>
                    <a:pt x="499" y="11215"/>
                    <a:pt x="171" y="13500"/>
                  </a:cubicBezTo>
                  <a:cubicBezTo>
                    <a:pt x="-156" y="15785"/>
                    <a:pt x="-156" y="17862"/>
                    <a:pt x="1480" y="19315"/>
                  </a:cubicBezTo>
                  <a:cubicBezTo>
                    <a:pt x="3117" y="20769"/>
                    <a:pt x="6389" y="21600"/>
                    <a:pt x="10317" y="20146"/>
                  </a:cubicBezTo>
                  <a:cubicBezTo>
                    <a:pt x="14244" y="18692"/>
                    <a:pt x="18826" y="14954"/>
                    <a:pt x="20135" y="12254"/>
                  </a:cubicBezTo>
                  <a:cubicBezTo>
                    <a:pt x="21444" y="9554"/>
                    <a:pt x="19480" y="7892"/>
                    <a:pt x="17517" y="62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8046411" y="4260690"/>
              <a:ext cx="130337" cy="135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075"/>
                  </a:moveTo>
                  <a:cubicBezTo>
                    <a:pt x="2118" y="3260"/>
                    <a:pt x="4235" y="2445"/>
                    <a:pt x="5929" y="2853"/>
                  </a:cubicBezTo>
                  <a:cubicBezTo>
                    <a:pt x="7624" y="3260"/>
                    <a:pt x="8894" y="4891"/>
                    <a:pt x="9529" y="7540"/>
                  </a:cubicBezTo>
                  <a:cubicBezTo>
                    <a:pt x="10165" y="10189"/>
                    <a:pt x="10165" y="13857"/>
                    <a:pt x="9953" y="16709"/>
                  </a:cubicBezTo>
                  <a:cubicBezTo>
                    <a:pt x="9741" y="19562"/>
                    <a:pt x="9318" y="21600"/>
                    <a:pt x="9106" y="21600"/>
                  </a:cubicBezTo>
                  <a:cubicBezTo>
                    <a:pt x="8894" y="21600"/>
                    <a:pt x="8894" y="19562"/>
                    <a:pt x="9106" y="16302"/>
                  </a:cubicBezTo>
                  <a:cubicBezTo>
                    <a:pt x="9318" y="13042"/>
                    <a:pt x="9741" y="8558"/>
                    <a:pt x="11435" y="5298"/>
                  </a:cubicBezTo>
                  <a:cubicBezTo>
                    <a:pt x="13129" y="2038"/>
                    <a:pt x="16094" y="0"/>
                    <a:pt x="17788" y="0"/>
                  </a:cubicBezTo>
                  <a:cubicBezTo>
                    <a:pt x="19482" y="0"/>
                    <a:pt x="19906" y="2038"/>
                    <a:pt x="20329" y="5298"/>
                  </a:cubicBezTo>
                  <a:cubicBezTo>
                    <a:pt x="20753" y="8558"/>
                    <a:pt x="21176" y="13042"/>
                    <a:pt x="21600" y="175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8243793" y="4210716"/>
              <a:ext cx="58135" cy="173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54" h="20947" fill="norm" stroke="1" extrusionOk="0">
                  <a:moveTo>
                    <a:pt x="18805" y="2640"/>
                  </a:moveTo>
                  <a:cubicBezTo>
                    <a:pt x="16213" y="1406"/>
                    <a:pt x="13621" y="172"/>
                    <a:pt x="10597" y="17"/>
                  </a:cubicBezTo>
                  <a:cubicBezTo>
                    <a:pt x="7573" y="-137"/>
                    <a:pt x="4117" y="789"/>
                    <a:pt x="1957" y="2023"/>
                  </a:cubicBezTo>
                  <a:cubicBezTo>
                    <a:pt x="-203" y="3257"/>
                    <a:pt x="-1067" y="4800"/>
                    <a:pt x="1957" y="7114"/>
                  </a:cubicBezTo>
                  <a:cubicBezTo>
                    <a:pt x="4981" y="9429"/>
                    <a:pt x="11893" y="12514"/>
                    <a:pt x="15781" y="14829"/>
                  </a:cubicBezTo>
                  <a:cubicBezTo>
                    <a:pt x="19669" y="17143"/>
                    <a:pt x="20533" y="18686"/>
                    <a:pt x="18805" y="19766"/>
                  </a:cubicBezTo>
                  <a:cubicBezTo>
                    <a:pt x="17077" y="20846"/>
                    <a:pt x="12757" y="21463"/>
                    <a:pt x="9301" y="20383"/>
                  </a:cubicBezTo>
                  <a:cubicBezTo>
                    <a:pt x="5845" y="19303"/>
                    <a:pt x="3253" y="16526"/>
                    <a:pt x="661" y="137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8346377" y="4086908"/>
              <a:ext cx="52710" cy="30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517" fill="norm" stroke="1" extrusionOk="0">
                  <a:moveTo>
                    <a:pt x="15042" y="0"/>
                  </a:moveTo>
                  <a:cubicBezTo>
                    <a:pt x="9900" y="5627"/>
                    <a:pt x="4757" y="11254"/>
                    <a:pt x="2185" y="14521"/>
                  </a:cubicBezTo>
                  <a:cubicBezTo>
                    <a:pt x="-386" y="17788"/>
                    <a:pt x="-386" y="18696"/>
                    <a:pt x="643" y="19603"/>
                  </a:cubicBezTo>
                  <a:cubicBezTo>
                    <a:pt x="1671" y="20511"/>
                    <a:pt x="3728" y="21418"/>
                    <a:pt x="7328" y="21509"/>
                  </a:cubicBezTo>
                  <a:cubicBezTo>
                    <a:pt x="10928" y="21600"/>
                    <a:pt x="16071" y="20874"/>
                    <a:pt x="21214" y="201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8330085" y="4232578"/>
              <a:ext cx="291340" cy="105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2" fill="norm" stroke="1" extrusionOk="0">
                  <a:moveTo>
                    <a:pt x="0" y="10549"/>
                  </a:moveTo>
                  <a:cubicBezTo>
                    <a:pt x="2842" y="8540"/>
                    <a:pt x="5684" y="6530"/>
                    <a:pt x="7484" y="4772"/>
                  </a:cubicBezTo>
                  <a:cubicBezTo>
                    <a:pt x="9284" y="3014"/>
                    <a:pt x="10042" y="1507"/>
                    <a:pt x="9947" y="1507"/>
                  </a:cubicBezTo>
                  <a:cubicBezTo>
                    <a:pt x="9853" y="1507"/>
                    <a:pt x="8905" y="3014"/>
                    <a:pt x="8147" y="4772"/>
                  </a:cubicBezTo>
                  <a:cubicBezTo>
                    <a:pt x="7389" y="6530"/>
                    <a:pt x="6821" y="8540"/>
                    <a:pt x="6253" y="10549"/>
                  </a:cubicBezTo>
                  <a:cubicBezTo>
                    <a:pt x="5684" y="12558"/>
                    <a:pt x="5116" y="14567"/>
                    <a:pt x="5305" y="15321"/>
                  </a:cubicBezTo>
                  <a:cubicBezTo>
                    <a:pt x="5495" y="16074"/>
                    <a:pt x="6442" y="15572"/>
                    <a:pt x="7200" y="14065"/>
                  </a:cubicBezTo>
                  <a:cubicBezTo>
                    <a:pt x="7958" y="12558"/>
                    <a:pt x="8526" y="10047"/>
                    <a:pt x="9095" y="9795"/>
                  </a:cubicBezTo>
                  <a:cubicBezTo>
                    <a:pt x="9663" y="9544"/>
                    <a:pt x="10232" y="11553"/>
                    <a:pt x="11179" y="12307"/>
                  </a:cubicBezTo>
                  <a:cubicBezTo>
                    <a:pt x="12126" y="13060"/>
                    <a:pt x="13453" y="12558"/>
                    <a:pt x="14021" y="13563"/>
                  </a:cubicBezTo>
                  <a:cubicBezTo>
                    <a:pt x="14589" y="14567"/>
                    <a:pt x="14400" y="17079"/>
                    <a:pt x="14400" y="16828"/>
                  </a:cubicBezTo>
                  <a:cubicBezTo>
                    <a:pt x="14400" y="16577"/>
                    <a:pt x="14589" y="13563"/>
                    <a:pt x="14968" y="10800"/>
                  </a:cubicBezTo>
                  <a:cubicBezTo>
                    <a:pt x="15347" y="8037"/>
                    <a:pt x="15916" y="5526"/>
                    <a:pt x="16579" y="3516"/>
                  </a:cubicBezTo>
                  <a:cubicBezTo>
                    <a:pt x="17242" y="1507"/>
                    <a:pt x="18000" y="0"/>
                    <a:pt x="18758" y="0"/>
                  </a:cubicBezTo>
                  <a:cubicBezTo>
                    <a:pt x="19516" y="0"/>
                    <a:pt x="20274" y="1507"/>
                    <a:pt x="20653" y="3516"/>
                  </a:cubicBezTo>
                  <a:cubicBezTo>
                    <a:pt x="21032" y="5526"/>
                    <a:pt x="21032" y="8037"/>
                    <a:pt x="21032" y="11553"/>
                  </a:cubicBezTo>
                  <a:cubicBezTo>
                    <a:pt x="21032" y="15070"/>
                    <a:pt x="21032" y="19591"/>
                    <a:pt x="21126" y="20595"/>
                  </a:cubicBezTo>
                  <a:cubicBezTo>
                    <a:pt x="21221" y="21600"/>
                    <a:pt x="21411" y="19088"/>
                    <a:pt x="21600" y="165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8662314" y="4057708"/>
              <a:ext cx="66447" cy="307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5" fill="norm" stroke="1" extrusionOk="0">
                  <a:moveTo>
                    <a:pt x="1662" y="3587"/>
                  </a:moveTo>
                  <a:cubicBezTo>
                    <a:pt x="4154" y="2007"/>
                    <a:pt x="6646" y="426"/>
                    <a:pt x="7892" y="75"/>
                  </a:cubicBezTo>
                  <a:cubicBezTo>
                    <a:pt x="9139" y="-276"/>
                    <a:pt x="9139" y="602"/>
                    <a:pt x="7892" y="2885"/>
                  </a:cubicBezTo>
                  <a:cubicBezTo>
                    <a:pt x="6646" y="5168"/>
                    <a:pt x="4154" y="8856"/>
                    <a:pt x="2492" y="11665"/>
                  </a:cubicBezTo>
                  <a:cubicBezTo>
                    <a:pt x="831" y="14475"/>
                    <a:pt x="0" y="16407"/>
                    <a:pt x="0" y="17812"/>
                  </a:cubicBezTo>
                  <a:cubicBezTo>
                    <a:pt x="0" y="19217"/>
                    <a:pt x="831" y="20095"/>
                    <a:pt x="3323" y="20622"/>
                  </a:cubicBezTo>
                  <a:cubicBezTo>
                    <a:pt x="5815" y="21148"/>
                    <a:pt x="9969" y="21324"/>
                    <a:pt x="13292" y="20797"/>
                  </a:cubicBezTo>
                  <a:cubicBezTo>
                    <a:pt x="16615" y="20270"/>
                    <a:pt x="19108" y="19041"/>
                    <a:pt x="21600" y="1781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8577979" y="4148243"/>
              <a:ext cx="196783" cy="72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4" fill="norm" stroke="1" extrusionOk="0">
                  <a:moveTo>
                    <a:pt x="3927" y="20110"/>
                  </a:moveTo>
                  <a:cubicBezTo>
                    <a:pt x="1964" y="20855"/>
                    <a:pt x="0" y="21600"/>
                    <a:pt x="0" y="20855"/>
                  </a:cubicBezTo>
                  <a:cubicBezTo>
                    <a:pt x="0" y="20110"/>
                    <a:pt x="1964" y="17876"/>
                    <a:pt x="5891" y="14152"/>
                  </a:cubicBezTo>
                  <a:cubicBezTo>
                    <a:pt x="9818" y="10428"/>
                    <a:pt x="15709" y="52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9165770" y="3703566"/>
              <a:ext cx="145671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74" y="3476"/>
                    <a:pt x="4547" y="6952"/>
                    <a:pt x="8147" y="10552"/>
                  </a:cubicBezTo>
                  <a:cubicBezTo>
                    <a:pt x="11747" y="14152"/>
                    <a:pt x="16674" y="178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9258211" y="3726567"/>
              <a:ext cx="359904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fill="norm" stroke="1" extrusionOk="0">
                  <a:moveTo>
                    <a:pt x="21422" y="0"/>
                  </a:moveTo>
                  <a:cubicBezTo>
                    <a:pt x="19901" y="2323"/>
                    <a:pt x="18380" y="4645"/>
                    <a:pt x="16402" y="7142"/>
                  </a:cubicBezTo>
                  <a:cubicBezTo>
                    <a:pt x="14425" y="9639"/>
                    <a:pt x="11991" y="12310"/>
                    <a:pt x="9557" y="14458"/>
                  </a:cubicBezTo>
                  <a:cubicBezTo>
                    <a:pt x="7123" y="16606"/>
                    <a:pt x="4690" y="18232"/>
                    <a:pt x="3016" y="19335"/>
                  </a:cubicBezTo>
                  <a:cubicBezTo>
                    <a:pt x="1343" y="20439"/>
                    <a:pt x="430" y="21019"/>
                    <a:pt x="126" y="21310"/>
                  </a:cubicBezTo>
                  <a:cubicBezTo>
                    <a:pt x="-178" y="21600"/>
                    <a:pt x="126" y="21600"/>
                    <a:pt x="43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9490333" y="3697997"/>
              <a:ext cx="189116" cy="158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fill="norm" stroke="1" extrusionOk="0">
                  <a:moveTo>
                    <a:pt x="12843" y="5890"/>
                  </a:moveTo>
                  <a:cubicBezTo>
                    <a:pt x="9924" y="6919"/>
                    <a:pt x="7005" y="7948"/>
                    <a:pt x="4524" y="9490"/>
                  </a:cubicBezTo>
                  <a:cubicBezTo>
                    <a:pt x="2043" y="11033"/>
                    <a:pt x="0" y="13090"/>
                    <a:pt x="0" y="13090"/>
                  </a:cubicBezTo>
                  <a:cubicBezTo>
                    <a:pt x="0" y="13090"/>
                    <a:pt x="2043" y="11033"/>
                    <a:pt x="4962" y="8462"/>
                  </a:cubicBezTo>
                  <a:cubicBezTo>
                    <a:pt x="7881" y="5890"/>
                    <a:pt x="11676" y="2805"/>
                    <a:pt x="14303" y="1262"/>
                  </a:cubicBezTo>
                  <a:cubicBezTo>
                    <a:pt x="16930" y="-281"/>
                    <a:pt x="18389" y="-281"/>
                    <a:pt x="19265" y="576"/>
                  </a:cubicBezTo>
                  <a:cubicBezTo>
                    <a:pt x="20141" y="1433"/>
                    <a:pt x="20432" y="3148"/>
                    <a:pt x="20724" y="6748"/>
                  </a:cubicBezTo>
                  <a:cubicBezTo>
                    <a:pt x="21016" y="10348"/>
                    <a:pt x="21308" y="15833"/>
                    <a:pt x="21600" y="213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9048344" y="3698969"/>
              <a:ext cx="232429" cy="16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053" fill="norm" stroke="1" extrusionOk="0">
                  <a:moveTo>
                    <a:pt x="3744" y="5498"/>
                  </a:moveTo>
                  <a:cubicBezTo>
                    <a:pt x="3510" y="9098"/>
                    <a:pt x="3275" y="12698"/>
                    <a:pt x="2688" y="15643"/>
                  </a:cubicBezTo>
                  <a:cubicBezTo>
                    <a:pt x="2101" y="18589"/>
                    <a:pt x="1162" y="20880"/>
                    <a:pt x="575" y="21043"/>
                  </a:cubicBezTo>
                  <a:cubicBezTo>
                    <a:pt x="-12" y="21207"/>
                    <a:pt x="-247" y="19243"/>
                    <a:pt x="340" y="16462"/>
                  </a:cubicBezTo>
                  <a:cubicBezTo>
                    <a:pt x="927" y="13680"/>
                    <a:pt x="2336" y="10080"/>
                    <a:pt x="4097" y="7134"/>
                  </a:cubicBezTo>
                  <a:cubicBezTo>
                    <a:pt x="5857" y="4189"/>
                    <a:pt x="7970" y="1898"/>
                    <a:pt x="9614" y="752"/>
                  </a:cubicBezTo>
                  <a:cubicBezTo>
                    <a:pt x="11257" y="-393"/>
                    <a:pt x="12431" y="-393"/>
                    <a:pt x="14310" y="1898"/>
                  </a:cubicBezTo>
                  <a:cubicBezTo>
                    <a:pt x="16188" y="4189"/>
                    <a:pt x="18770" y="8771"/>
                    <a:pt x="21353" y="133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9430525" y="4037387"/>
              <a:ext cx="172256" cy="349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275" fill="norm" stroke="1" extrusionOk="0">
                  <a:moveTo>
                    <a:pt x="6163" y="9072"/>
                  </a:moveTo>
                  <a:cubicBezTo>
                    <a:pt x="5845" y="11558"/>
                    <a:pt x="5528" y="14044"/>
                    <a:pt x="5369" y="15754"/>
                  </a:cubicBezTo>
                  <a:cubicBezTo>
                    <a:pt x="5210" y="17463"/>
                    <a:pt x="5210" y="18395"/>
                    <a:pt x="4734" y="19328"/>
                  </a:cubicBezTo>
                  <a:cubicBezTo>
                    <a:pt x="4257" y="20260"/>
                    <a:pt x="3304" y="21193"/>
                    <a:pt x="2510" y="21270"/>
                  </a:cubicBezTo>
                  <a:cubicBezTo>
                    <a:pt x="1716" y="21348"/>
                    <a:pt x="1081" y="20571"/>
                    <a:pt x="604" y="17774"/>
                  </a:cubicBezTo>
                  <a:cubicBezTo>
                    <a:pt x="128" y="14977"/>
                    <a:pt x="-190" y="10160"/>
                    <a:pt x="128" y="6974"/>
                  </a:cubicBezTo>
                  <a:cubicBezTo>
                    <a:pt x="445" y="3788"/>
                    <a:pt x="1398" y="2234"/>
                    <a:pt x="2510" y="1224"/>
                  </a:cubicBezTo>
                  <a:cubicBezTo>
                    <a:pt x="3622" y="214"/>
                    <a:pt x="4892" y="-252"/>
                    <a:pt x="6639" y="136"/>
                  </a:cubicBezTo>
                  <a:cubicBezTo>
                    <a:pt x="8386" y="525"/>
                    <a:pt x="10610" y="1768"/>
                    <a:pt x="11722" y="3944"/>
                  </a:cubicBezTo>
                  <a:cubicBezTo>
                    <a:pt x="12833" y="6119"/>
                    <a:pt x="12833" y="9227"/>
                    <a:pt x="12198" y="11325"/>
                  </a:cubicBezTo>
                  <a:cubicBezTo>
                    <a:pt x="11563" y="13423"/>
                    <a:pt x="10292" y="14511"/>
                    <a:pt x="8863" y="14977"/>
                  </a:cubicBezTo>
                  <a:cubicBezTo>
                    <a:pt x="7434" y="15443"/>
                    <a:pt x="5845" y="15288"/>
                    <a:pt x="5845" y="15210"/>
                  </a:cubicBezTo>
                  <a:cubicBezTo>
                    <a:pt x="5845" y="15132"/>
                    <a:pt x="7434" y="15132"/>
                    <a:pt x="9181" y="15521"/>
                  </a:cubicBezTo>
                  <a:cubicBezTo>
                    <a:pt x="10928" y="15909"/>
                    <a:pt x="12834" y="16686"/>
                    <a:pt x="14263" y="17463"/>
                  </a:cubicBezTo>
                  <a:cubicBezTo>
                    <a:pt x="15692" y="18240"/>
                    <a:pt x="16645" y="19017"/>
                    <a:pt x="17757" y="19172"/>
                  </a:cubicBezTo>
                  <a:cubicBezTo>
                    <a:pt x="18869" y="19328"/>
                    <a:pt x="20139" y="18862"/>
                    <a:pt x="21410" y="183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9602780" y="4071575"/>
              <a:ext cx="138004" cy="291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0" y="3944"/>
                  </a:moveTo>
                  <a:cubicBezTo>
                    <a:pt x="3600" y="9203"/>
                    <a:pt x="7200" y="14463"/>
                    <a:pt x="9800" y="17562"/>
                  </a:cubicBezTo>
                  <a:cubicBezTo>
                    <a:pt x="12400" y="20661"/>
                    <a:pt x="14000" y="21600"/>
                    <a:pt x="15000" y="21412"/>
                  </a:cubicBezTo>
                  <a:cubicBezTo>
                    <a:pt x="16000" y="21224"/>
                    <a:pt x="16400" y="19910"/>
                    <a:pt x="16800" y="16998"/>
                  </a:cubicBezTo>
                  <a:cubicBezTo>
                    <a:pt x="17200" y="14087"/>
                    <a:pt x="17600" y="9579"/>
                    <a:pt x="18400" y="6480"/>
                  </a:cubicBezTo>
                  <a:cubicBezTo>
                    <a:pt x="19200" y="3381"/>
                    <a:pt x="20400" y="169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9826257" y="4231898"/>
              <a:ext cx="58878" cy="169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05" h="21363" fill="norm" stroke="1" extrusionOk="0">
                  <a:moveTo>
                    <a:pt x="17759" y="1053"/>
                  </a:moveTo>
                  <a:cubicBezTo>
                    <a:pt x="13439" y="408"/>
                    <a:pt x="9119" y="-237"/>
                    <a:pt x="5663" y="85"/>
                  </a:cubicBezTo>
                  <a:cubicBezTo>
                    <a:pt x="2207" y="408"/>
                    <a:pt x="-385" y="1697"/>
                    <a:pt x="47" y="2826"/>
                  </a:cubicBezTo>
                  <a:cubicBezTo>
                    <a:pt x="479" y="3954"/>
                    <a:pt x="3935" y="4921"/>
                    <a:pt x="7391" y="5888"/>
                  </a:cubicBezTo>
                  <a:cubicBezTo>
                    <a:pt x="10847" y="6856"/>
                    <a:pt x="14303" y="7823"/>
                    <a:pt x="16895" y="9918"/>
                  </a:cubicBezTo>
                  <a:cubicBezTo>
                    <a:pt x="19487" y="12014"/>
                    <a:pt x="21215" y="15238"/>
                    <a:pt x="18623" y="17333"/>
                  </a:cubicBezTo>
                  <a:cubicBezTo>
                    <a:pt x="16031" y="19429"/>
                    <a:pt x="9119" y="20396"/>
                    <a:pt x="2207" y="213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0" y="6379293"/>
              <a:ext cx="10637805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600" fill="norm" stroke="1" extrusionOk="0">
                  <a:moveTo>
                    <a:pt x="86" y="18831"/>
                  </a:moveTo>
                  <a:cubicBezTo>
                    <a:pt x="45" y="18092"/>
                    <a:pt x="3" y="17354"/>
                    <a:pt x="1" y="16892"/>
                  </a:cubicBezTo>
                  <a:cubicBezTo>
                    <a:pt x="-2" y="16431"/>
                    <a:pt x="34" y="16246"/>
                    <a:pt x="123" y="15692"/>
                  </a:cubicBezTo>
                  <a:cubicBezTo>
                    <a:pt x="211" y="15138"/>
                    <a:pt x="351" y="14215"/>
                    <a:pt x="499" y="13569"/>
                  </a:cubicBezTo>
                  <a:cubicBezTo>
                    <a:pt x="647" y="12923"/>
                    <a:pt x="802" y="12554"/>
                    <a:pt x="986" y="12000"/>
                  </a:cubicBezTo>
                  <a:cubicBezTo>
                    <a:pt x="1171" y="11446"/>
                    <a:pt x="1383" y="10708"/>
                    <a:pt x="1601" y="9969"/>
                  </a:cubicBezTo>
                  <a:cubicBezTo>
                    <a:pt x="1819" y="9231"/>
                    <a:pt x="2042" y="8492"/>
                    <a:pt x="2252" y="7846"/>
                  </a:cubicBezTo>
                  <a:cubicBezTo>
                    <a:pt x="2463" y="7200"/>
                    <a:pt x="2660" y="6646"/>
                    <a:pt x="2867" y="6185"/>
                  </a:cubicBezTo>
                  <a:cubicBezTo>
                    <a:pt x="3075" y="5723"/>
                    <a:pt x="3293" y="5354"/>
                    <a:pt x="3516" y="4985"/>
                  </a:cubicBezTo>
                  <a:cubicBezTo>
                    <a:pt x="3739" y="4615"/>
                    <a:pt x="3967" y="4246"/>
                    <a:pt x="4164" y="3969"/>
                  </a:cubicBezTo>
                  <a:cubicBezTo>
                    <a:pt x="4362" y="3692"/>
                    <a:pt x="4528" y="3508"/>
                    <a:pt x="4699" y="3323"/>
                  </a:cubicBezTo>
                  <a:cubicBezTo>
                    <a:pt x="4870" y="3138"/>
                    <a:pt x="5046" y="2954"/>
                    <a:pt x="5283" y="2677"/>
                  </a:cubicBezTo>
                  <a:cubicBezTo>
                    <a:pt x="5519" y="2400"/>
                    <a:pt x="5814" y="2031"/>
                    <a:pt x="6058" y="1754"/>
                  </a:cubicBezTo>
                  <a:cubicBezTo>
                    <a:pt x="6302" y="1477"/>
                    <a:pt x="6494" y="1292"/>
                    <a:pt x="6702" y="1108"/>
                  </a:cubicBezTo>
                  <a:cubicBezTo>
                    <a:pt x="6909" y="923"/>
                    <a:pt x="7132" y="738"/>
                    <a:pt x="7353" y="554"/>
                  </a:cubicBezTo>
                  <a:cubicBezTo>
                    <a:pt x="7573" y="369"/>
                    <a:pt x="7791" y="185"/>
                    <a:pt x="8012" y="92"/>
                  </a:cubicBezTo>
                  <a:cubicBezTo>
                    <a:pt x="8232" y="0"/>
                    <a:pt x="8455" y="0"/>
                    <a:pt x="8624" y="0"/>
                  </a:cubicBezTo>
                  <a:cubicBezTo>
                    <a:pt x="8793" y="0"/>
                    <a:pt x="8907" y="0"/>
                    <a:pt x="9026" y="0"/>
                  </a:cubicBezTo>
                  <a:cubicBezTo>
                    <a:pt x="9145" y="0"/>
                    <a:pt x="9270" y="0"/>
                    <a:pt x="9387" y="0"/>
                  </a:cubicBezTo>
                  <a:cubicBezTo>
                    <a:pt x="9503" y="0"/>
                    <a:pt x="9612" y="0"/>
                    <a:pt x="9734" y="0"/>
                  </a:cubicBezTo>
                  <a:cubicBezTo>
                    <a:pt x="9856" y="0"/>
                    <a:pt x="9991" y="0"/>
                    <a:pt x="10113" y="0"/>
                  </a:cubicBezTo>
                  <a:cubicBezTo>
                    <a:pt x="10235" y="0"/>
                    <a:pt x="10344" y="0"/>
                    <a:pt x="10526" y="0"/>
                  </a:cubicBezTo>
                  <a:cubicBezTo>
                    <a:pt x="10707" y="0"/>
                    <a:pt x="10961" y="0"/>
                    <a:pt x="11148" y="92"/>
                  </a:cubicBezTo>
                  <a:cubicBezTo>
                    <a:pt x="11335" y="185"/>
                    <a:pt x="11454" y="369"/>
                    <a:pt x="11576" y="462"/>
                  </a:cubicBezTo>
                  <a:cubicBezTo>
                    <a:pt x="11698" y="554"/>
                    <a:pt x="11823" y="554"/>
                    <a:pt x="11958" y="646"/>
                  </a:cubicBezTo>
                  <a:cubicBezTo>
                    <a:pt x="12093" y="738"/>
                    <a:pt x="12238" y="923"/>
                    <a:pt x="12362" y="1015"/>
                  </a:cubicBezTo>
                  <a:cubicBezTo>
                    <a:pt x="12487" y="1108"/>
                    <a:pt x="12591" y="1108"/>
                    <a:pt x="12710" y="1200"/>
                  </a:cubicBezTo>
                  <a:cubicBezTo>
                    <a:pt x="12829" y="1292"/>
                    <a:pt x="12964" y="1477"/>
                    <a:pt x="13094" y="1569"/>
                  </a:cubicBezTo>
                  <a:cubicBezTo>
                    <a:pt x="13224" y="1662"/>
                    <a:pt x="13348" y="1662"/>
                    <a:pt x="13483" y="1754"/>
                  </a:cubicBezTo>
                  <a:cubicBezTo>
                    <a:pt x="13618" y="1846"/>
                    <a:pt x="13763" y="2031"/>
                    <a:pt x="13888" y="2123"/>
                  </a:cubicBezTo>
                  <a:cubicBezTo>
                    <a:pt x="14012" y="2215"/>
                    <a:pt x="14116" y="2215"/>
                    <a:pt x="14241" y="2308"/>
                  </a:cubicBezTo>
                  <a:cubicBezTo>
                    <a:pt x="14365" y="2400"/>
                    <a:pt x="14510" y="2585"/>
                    <a:pt x="14700" y="2862"/>
                  </a:cubicBezTo>
                  <a:cubicBezTo>
                    <a:pt x="14889" y="3138"/>
                    <a:pt x="15123" y="3508"/>
                    <a:pt x="15302" y="3692"/>
                  </a:cubicBezTo>
                  <a:cubicBezTo>
                    <a:pt x="15481" y="3877"/>
                    <a:pt x="15605" y="3877"/>
                    <a:pt x="15784" y="4061"/>
                  </a:cubicBezTo>
                  <a:cubicBezTo>
                    <a:pt x="15963" y="4246"/>
                    <a:pt x="16197" y="4615"/>
                    <a:pt x="16425" y="4985"/>
                  </a:cubicBezTo>
                  <a:cubicBezTo>
                    <a:pt x="16653" y="5354"/>
                    <a:pt x="16876" y="5723"/>
                    <a:pt x="17097" y="6185"/>
                  </a:cubicBezTo>
                  <a:cubicBezTo>
                    <a:pt x="17317" y="6646"/>
                    <a:pt x="17535" y="7200"/>
                    <a:pt x="17740" y="7754"/>
                  </a:cubicBezTo>
                  <a:cubicBezTo>
                    <a:pt x="17945" y="8308"/>
                    <a:pt x="18137" y="8862"/>
                    <a:pt x="18319" y="9415"/>
                  </a:cubicBezTo>
                  <a:cubicBezTo>
                    <a:pt x="18500" y="9969"/>
                    <a:pt x="18672" y="10523"/>
                    <a:pt x="18840" y="11169"/>
                  </a:cubicBezTo>
                  <a:cubicBezTo>
                    <a:pt x="19009" y="11815"/>
                    <a:pt x="19175" y="12554"/>
                    <a:pt x="19359" y="13385"/>
                  </a:cubicBezTo>
                  <a:cubicBezTo>
                    <a:pt x="19543" y="14215"/>
                    <a:pt x="19746" y="15138"/>
                    <a:pt x="19961" y="15969"/>
                  </a:cubicBezTo>
                  <a:cubicBezTo>
                    <a:pt x="20176" y="16800"/>
                    <a:pt x="20405" y="17538"/>
                    <a:pt x="20641" y="18277"/>
                  </a:cubicBezTo>
                  <a:cubicBezTo>
                    <a:pt x="20877" y="19015"/>
                    <a:pt x="21121" y="19754"/>
                    <a:pt x="21281" y="20308"/>
                  </a:cubicBezTo>
                  <a:cubicBezTo>
                    <a:pt x="21442" y="20862"/>
                    <a:pt x="21520" y="21231"/>
                    <a:pt x="2159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1039617" y="6853359"/>
              <a:ext cx="390313" cy="398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208" fill="norm" stroke="1" extrusionOk="0">
                  <a:moveTo>
                    <a:pt x="8855" y="3328"/>
                  </a:moveTo>
                  <a:cubicBezTo>
                    <a:pt x="9420" y="2921"/>
                    <a:pt x="9985" y="2513"/>
                    <a:pt x="10055" y="1970"/>
                  </a:cubicBezTo>
                  <a:cubicBezTo>
                    <a:pt x="10126" y="1426"/>
                    <a:pt x="9702" y="747"/>
                    <a:pt x="9137" y="339"/>
                  </a:cubicBezTo>
                  <a:cubicBezTo>
                    <a:pt x="8573" y="-68"/>
                    <a:pt x="7867" y="-204"/>
                    <a:pt x="6879" y="475"/>
                  </a:cubicBezTo>
                  <a:cubicBezTo>
                    <a:pt x="5890" y="1154"/>
                    <a:pt x="4620" y="2649"/>
                    <a:pt x="3420" y="5162"/>
                  </a:cubicBezTo>
                  <a:cubicBezTo>
                    <a:pt x="2220" y="7675"/>
                    <a:pt x="1090" y="11207"/>
                    <a:pt x="526" y="13653"/>
                  </a:cubicBezTo>
                  <a:cubicBezTo>
                    <a:pt x="-39" y="16098"/>
                    <a:pt x="-39" y="17456"/>
                    <a:pt x="32" y="18475"/>
                  </a:cubicBezTo>
                  <a:cubicBezTo>
                    <a:pt x="102" y="19494"/>
                    <a:pt x="243" y="20173"/>
                    <a:pt x="667" y="20649"/>
                  </a:cubicBezTo>
                  <a:cubicBezTo>
                    <a:pt x="1090" y="21124"/>
                    <a:pt x="1796" y="21396"/>
                    <a:pt x="3420" y="21056"/>
                  </a:cubicBezTo>
                  <a:cubicBezTo>
                    <a:pt x="5043" y="20717"/>
                    <a:pt x="7585" y="19766"/>
                    <a:pt x="10196" y="17796"/>
                  </a:cubicBezTo>
                  <a:cubicBezTo>
                    <a:pt x="12808" y="15826"/>
                    <a:pt x="15490" y="12838"/>
                    <a:pt x="16973" y="10324"/>
                  </a:cubicBezTo>
                  <a:cubicBezTo>
                    <a:pt x="18455" y="7811"/>
                    <a:pt x="18737" y="5773"/>
                    <a:pt x="17961" y="4211"/>
                  </a:cubicBezTo>
                  <a:cubicBezTo>
                    <a:pt x="17185" y="2649"/>
                    <a:pt x="15349" y="1562"/>
                    <a:pt x="13373" y="1358"/>
                  </a:cubicBezTo>
                  <a:cubicBezTo>
                    <a:pt x="11396" y="1155"/>
                    <a:pt x="9279" y="1834"/>
                    <a:pt x="7302" y="3260"/>
                  </a:cubicBezTo>
                  <a:cubicBezTo>
                    <a:pt x="5326" y="4687"/>
                    <a:pt x="3490" y="6860"/>
                    <a:pt x="2502" y="8422"/>
                  </a:cubicBezTo>
                  <a:cubicBezTo>
                    <a:pt x="1514" y="9985"/>
                    <a:pt x="1373" y="10936"/>
                    <a:pt x="1726" y="11547"/>
                  </a:cubicBezTo>
                  <a:cubicBezTo>
                    <a:pt x="2079" y="12158"/>
                    <a:pt x="2926" y="12430"/>
                    <a:pt x="5114" y="12022"/>
                  </a:cubicBezTo>
                  <a:cubicBezTo>
                    <a:pt x="7302" y="11615"/>
                    <a:pt x="10832" y="10528"/>
                    <a:pt x="13796" y="9577"/>
                  </a:cubicBezTo>
                  <a:cubicBezTo>
                    <a:pt x="16761" y="8626"/>
                    <a:pt x="19161" y="7811"/>
                    <a:pt x="21561" y="6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1228994" y="6550021"/>
              <a:ext cx="193269" cy="212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393" fill="norm" stroke="1" extrusionOk="0">
                  <a:moveTo>
                    <a:pt x="9432" y="8279"/>
                  </a:moveTo>
                  <a:cubicBezTo>
                    <a:pt x="7469" y="10336"/>
                    <a:pt x="5505" y="12393"/>
                    <a:pt x="3962" y="14450"/>
                  </a:cubicBezTo>
                  <a:cubicBezTo>
                    <a:pt x="2419" y="16507"/>
                    <a:pt x="1297" y="18564"/>
                    <a:pt x="596" y="18950"/>
                  </a:cubicBezTo>
                  <a:cubicBezTo>
                    <a:pt x="-105" y="19336"/>
                    <a:pt x="-386" y="18050"/>
                    <a:pt x="876" y="15350"/>
                  </a:cubicBezTo>
                  <a:cubicBezTo>
                    <a:pt x="2139" y="12650"/>
                    <a:pt x="4944" y="8536"/>
                    <a:pt x="6908" y="5964"/>
                  </a:cubicBezTo>
                  <a:cubicBezTo>
                    <a:pt x="8871" y="3393"/>
                    <a:pt x="9993" y="2364"/>
                    <a:pt x="11396" y="1464"/>
                  </a:cubicBezTo>
                  <a:cubicBezTo>
                    <a:pt x="12798" y="564"/>
                    <a:pt x="14482" y="-207"/>
                    <a:pt x="15604" y="50"/>
                  </a:cubicBezTo>
                  <a:cubicBezTo>
                    <a:pt x="16726" y="307"/>
                    <a:pt x="17287" y="1593"/>
                    <a:pt x="17848" y="4293"/>
                  </a:cubicBezTo>
                  <a:cubicBezTo>
                    <a:pt x="18409" y="6993"/>
                    <a:pt x="18970" y="11107"/>
                    <a:pt x="19531" y="14193"/>
                  </a:cubicBezTo>
                  <a:cubicBezTo>
                    <a:pt x="20092" y="17279"/>
                    <a:pt x="20653" y="19336"/>
                    <a:pt x="21214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1721269" y="6954306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1659934" y="7076976"/>
              <a:ext cx="30667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00" y="15200"/>
                    <a:pt x="12600" y="8800"/>
                    <a:pt x="16200" y="5200"/>
                  </a:cubicBezTo>
                  <a:cubicBezTo>
                    <a:pt x="19800" y="1600"/>
                    <a:pt x="2070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2403617" y="6724291"/>
              <a:ext cx="151592" cy="559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502" fill="norm" stroke="1" extrusionOk="0">
                  <a:moveTo>
                    <a:pt x="15120" y="4124"/>
                  </a:moveTo>
                  <a:cubicBezTo>
                    <a:pt x="17280" y="3338"/>
                    <a:pt x="19440" y="2553"/>
                    <a:pt x="20520" y="1915"/>
                  </a:cubicBezTo>
                  <a:cubicBezTo>
                    <a:pt x="21600" y="1277"/>
                    <a:pt x="21600" y="786"/>
                    <a:pt x="20700" y="442"/>
                  </a:cubicBezTo>
                  <a:cubicBezTo>
                    <a:pt x="19800" y="98"/>
                    <a:pt x="18000" y="-98"/>
                    <a:pt x="15480" y="49"/>
                  </a:cubicBezTo>
                  <a:cubicBezTo>
                    <a:pt x="12960" y="197"/>
                    <a:pt x="9720" y="687"/>
                    <a:pt x="7200" y="2111"/>
                  </a:cubicBezTo>
                  <a:cubicBezTo>
                    <a:pt x="4680" y="3535"/>
                    <a:pt x="2880" y="5891"/>
                    <a:pt x="3060" y="8493"/>
                  </a:cubicBezTo>
                  <a:cubicBezTo>
                    <a:pt x="3240" y="11095"/>
                    <a:pt x="5400" y="13942"/>
                    <a:pt x="6120" y="16053"/>
                  </a:cubicBezTo>
                  <a:cubicBezTo>
                    <a:pt x="6840" y="18164"/>
                    <a:pt x="6120" y="19538"/>
                    <a:pt x="4860" y="20324"/>
                  </a:cubicBezTo>
                  <a:cubicBezTo>
                    <a:pt x="3600" y="21109"/>
                    <a:pt x="1800" y="21306"/>
                    <a:pt x="0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2257948" y="7030975"/>
              <a:ext cx="35267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35" y="16062"/>
                    <a:pt x="4070" y="10523"/>
                    <a:pt x="7670" y="6923"/>
                  </a:cubicBezTo>
                  <a:cubicBezTo>
                    <a:pt x="11270" y="3323"/>
                    <a:pt x="16435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2685324" y="6817450"/>
              <a:ext cx="147637" cy="366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7" h="21533" fill="norm" stroke="1" extrusionOk="0">
                  <a:moveTo>
                    <a:pt x="19717" y="1283"/>
                  </a:moveTo>
                  <a:cubicBezTo>
                    <a:pt x="18637" y="683"/>
                    <a:pt x="17557" y="83"/>
                    <a:pt x="15937" y="8"/>
                  </a:cubicBezTo>
                  <a:cubicBezTo>
                    <a:pt x="14317" y="-67"/>
                    <a:pt x="12157" y="383"/>
                    <a:pt x="8917" y="2483"/>
                  </a:cubicBezTo>
                  <a:cubicBezTo>
                    <a:pt x="5677" y="4583"/>
                    <a:pt x="1357" y="8333"/>
                    <a:pt x="277" y="11783"/>
                  </a:cubicBezTo>
                  <a:cubicBezTo>
                    <a:pt x="-803" y="15233"/>
                    <a:pt x="1357" y="18383"/>
                    <a:pt x="5317" y="19958"/>
                  </a:cubicBezTo>
                  <a:cubicBezTo>
                    <a:pt x="9277" y="21533"/>
                    <a:pt x="15037" y="21533"/>
                    <a:pt x="20797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2947312" y="6854637"/>
              <a:ext cx="54320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600" fill="norm" stroke="1" extrusionOk="0">
                  <a:moveTo>
                    <a:pt x="20868" y="0"/>
                  </a:moveTo>
                  <a:cubicBezTo>
                    <a:pt x="14977" y="1440"/>
                    <a:pt x="9086" y="2880"/>
                    <a:pt x="5159" y="5680"/>
                  </a:cubicBezTo>
                  <a:cubicBezTo>
                    <a:pt x="1232" y="8480"/>
                    <a:pt x="-732" y="12640"/>
                    <a:pt x="250" y="15520"/>
                  </a:cubicBezTo>
                  <a:cubicBezTo>
                    <a:pt x="1232" y="18400"/>
                    <a:pt x="5159" y="20000"/>
                    <a:pt x="90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2957626" y="6795933"/>
              <a:ext cx="229671" cy="476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429" fill="norm" stroke="1" extrusionOk="0">
                  <a:moveTo>
                    <a:pt x="1909" y="1950"/>
                  </a:moveTo>
                  <a:cubicBezTo>
                    <a:pt x="2605" y="1261"/>
                    <a:pt x="3302" y="571"/>
                    <a:pt x="4347" y="227"/>
                  </a:cubicBezTo>
                  <a:cubicBezTo>
                    <a:pt x="5392" y="-118"/>
                    <a:pt x="6786" y="-118"/>
                    <a:pt x="8876" y="571"/>
                  </a:cubicBezTo>
                  <a:cubicBezTo>
                    <a:pt x="10967" y="1261"/>
                    <a:pt x="13754" y="2639"/>
                    <a:pt x="16309" y="4822"/>
                  </a:cubicBezTo>
                  <a:cubicBezTo>
                    <a:pt x="18863" y="7005"/>
                    <a:pt x="21186" y="9993"/>
                    <a:pt x="20838" y="12750"/>
                  </a:cubicBezTo>
                  <a:cubicBezTo>
                    <a:pt x="20489" y="15508"/>
                    <a:pt x="17470" y="18035"/>
                    <a:pt x="14683" y="19529"/>
                  </a:cubicBezTo>
                  <a:cubicBezTo>
                    <a:pt x="11896" y="21022"/>
                    <a:pt x="9341" y="21482"/>
                    <a:pt x="6786" y="21425"/>
                  </a:cubicBezTo>
                  <a:cubicBezTo>
                    <a:pt x="4231" y="21367"/>
                    <a:pt x="1676" y="20793"/>
                    <a:pt x="631" y="20103"/>
                  </a:cubicBezTo>
                  <a:cubicBezTo>
                    <a:pt x="-414" y="19414"/>
                    <a:pt x="51" y="18610"/>
                    <a:pt x="515" y="17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3262303" y="6800969"/>
              <a:ext cx="176446" cy="513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3" h="21600" fill="norm" stroke="1" extrusionOk="0">
                  <a:moveTo>
                    <a:pt x="8100" y="0"/>
                  </a:moveTo>
                  <a:cubicBezTo>
                    <a:pt x="12000" y="2149"/>
                    <a:pt x="15900" y="4299"/>
                    <a:pt x="18300" y="6609"/>
                  </a:cubicBezTo>
                  <a:cubicBezTo>
                    <a:pt x="20700" y="8919"/>
                    <a:pt x="21600" y="11391"/>
                    <a:pt x="19650" y="13648"/>
                  </a:cubicBezTo>
                  <a:cubicBezTo>
                    <a:pt x="17700" y="15904"/>
                    <a:pt x="12900" y="17946"/>
                    <a:pt x="9150" y="19236"/>
                  </a:cubicBezTo>
                  <a:cubicBezTo>
                    <a:pt x="5400" y="20525"/>
                    <a:pt x="2700" y="210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3461641" y="7253313"/>
              <a:ext cx="5366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4921883" y="6814298"/>
              <a:ext cx="188130" cy="40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434" fill="norm" stroke="1" extrusionOk="0">
                  <a:moveTo>
                    <a:pt x="21201" y="107"/>
                  </a:moveTo>
                  <a:cubicBezTo>
                    <a:pt x="18897" y="-29"/>
                    <a:pt x="16593" y="-166"/>
                    <a:pt x="14289" y="586"/>
                  </a:cubicBezTo>
                  <a:cubicBezTo>
                    <a:pt x="11985" y="1338"/>
                    <a:pt x="9681" y="2978"/>
                    <a:pt x="7233" y="5849"/>
                  </a:cubicBezTo>
                  <a:cubicBezTo>
                    <a:pt x="4785" y="8720"/>
                    <a:pt x="2193" y="12821"/>
                    <a:pt x="897" y="15282"/>
                  </a:cubicBezTo>
                  <a:cubicBezTo>
                    <a:pt x="-399" y="17743"/>
                    <a:pt x="-399" y="18563"/>
                    <a:pt x="1617" y="19315"/>
                  </a:cubicBezTo>
                  <a:cubicBezTo>
                    <a:pt x="3633" y="20067"/>
                    <a:pt x="7665" y="20750"/>
                    <a:pt x="11697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5134766" y="6794441"/>
              <a:ext cx="266587" cy="437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86" fill="norm" stroke="1" extrusionOk="0">
                  <a:moveTo>
                    <a:pt x="12202" y="5595"/>
                  </a:moveTo>
                  <a:cubicBezTo>
                    <a:pt x="10556" y="7102"/>
                    <a:pt x="8910" y="8609"/>
                    <a:pt x="7470" y="10681"/>
                  </a:cubicBezTo>
                  <a:cubicBezTo>
                    <a:pt x="6030" y="12753"/>
                    <a:pt x="4796" y="15391"/>
                    <a:pt x="3973" y="17086"/>
                  </a:cubicBezTo>
                  <a:cubicBezTo>
                    <a:pt x="3150" y="18781"/>
                    <a:pt x="2739" y="19535"/>
                    <a:pt x="2122" y="20225"/>
                  </a:cubicBezTo>
                  <a:cubicBezTo>
                    <a:pt x="1505" y="20916"/>
                    <a:pt x="682" y="21544"/>
                    <a:pt x="270" y="21481"/>
                  </a:cubicBezTo>
                  <a:cubicBezTo>
                    <a:pt x="-141" y="21418"/>
                    <a:pt x="-141" y="20665"/>
                    <a:pt x="682" y="18781"/>
                  </a:cubicBezTo>
                  <a:cubicBezTo>
                    <a:pt x="1505" y="16897"/>
                    <a:pt x="3150" y="13884"/>
                    <a:pt x="5208" y="10932"/>
                  </a:cubicBezTo>
                  <a:cubicBezTo>
                    <a:pt x="7265" y="7981"/>
                    <a:pt x="9733" y="5093"/>
                    <a:pt x="11276" y="3397"/>
                  </a:cubicBezTo>
                  <a:cubicBezTo>
                    <a:pt x="12819" y="1702"/>
                    <a:pt x="13436" y="1200"/>
                    <a:pt x="14156" y="760"/>
                  </a:cubicBezTo>
                  <a:cubicBezTo>
                    <a:pt x="14876" y="321"/>
                    <a:pt x="15699" y="-56"/>
                    <a:pt x="16419" y="7"/>
                  </a:cubicBezTo>
                  <a:cubicBezTo>
                    <a:pt x="17139" y="70"/>
                    <a:pt x="17756" y="572"/>
                    <a:pt x="18373" y="2330"/>
                  </a:cubicBezTo>
                  <a:cubicBezTo>
                    <a:pt x="18990" y="4088"/>
                    <a:pt x="19608" y="7102"/>
                    <a:pt x="20122" y="9802"/>
                  </a:cubicBezTo>
                  <a:cubicBezTo>
                    <a:pt x="20636" y="12502"/>
                    <a:pt x="21048" y="14888"/>
                    <a:pt x="21459" y="17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5278682" y="7081028"/>
              <a:ext cx="184005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300" y="11918"/>
                    <a:pt x="6600" y="3818"/>
                    <a:pt x="10200" y="1118"/>
                  </a:cubicBezTo>
                  <a:cubicBezTo>
                    <a:pt x="13800" y="-1582"/>
                    <a:pt x="177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5677358" y="7099976"/>
              <a:ext cx="13033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6076033" y="6731968"/>
              <a:ext cx="211354" cy="41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433" fill="norm" stroke="1" extrusionOk="0">
                  <a:moveTo>
                    <a:pt x="8486" y="4800"/>
                  </a:moveTo>
                  <a:cubicBezTo>
                    <a:pt x="7200" y="7067"/>
                    <a:pt x="5914" y="9333"/>
                    <a:pt x="5143" y="11267"/>
                  </a:cubicBezTo>
                  <a:cubicBezTo>
                    <a:pt x="4371" y="13200"/>
                    <a:pt x="4114" y="14800"/>
                    <a:pt x="3729" y="16067"/>
                  </a:cubicBezTo>
                  <a:cubicBezTo>
                    <a:pt x="3343" y="17333"/>
                    <a:pt x="2829" y="18267"/>
                    <a:pt x="2571" y="18333"/>
                  </a:cubicBezTo>
                  <a:cubicBezTo>
                    <a:pt x="2314" y="18400"/>
                    <a:pt x="2314" y="17600"/>
                    <a:pt x="3343" y="15133"/>
                  </a:cubicBezTo>
                  <a:cubicBezTo>
                    <a:pt x="4371" y="12667"/>
                    <a:pt x="6429" y="8533"/>
                    <a:pt x="8357" y="5867"/>
                  </a:cubicBezTo>
                  <a:cubicBezTo>
                    <a:pt x="10286" y="3200"/>
                    <a:pt x="12086" y="2000"/>
                    <a:pt x="13629" y="1200"/>
                  </a:cubicBezTo>
                  <a:cubicBezTo>
                    <a:pt x="15171" y="400"/>
                    <a:pt x="16457" y="0"/>
                    <a:pt x="17614" y="0"/>
                  </a:cubicBezTo>
                  <a:cubicBezTo>
                    <a:pt x="18771" y="0"/>
                    <a:pt x="19800" y="400"/>
                    <a:pt x="19671" y="1933"/>
                  </a:cubicBezTo>
                  <a:cubicBezTo>
                    <a:pt x="19543" y="3467"/>
                    <a:pt x="18257" y="6133"/>
                    <a:pt x="16843" y="7733"/>
                  </a:cubicBezTo>
                  <a:cubicBezTo>
                    <a:pt x="15429" y="9333"/>
                    <a:pt x="13886" y="9867"/>
                    <a:pt x="13757" y="10267"/>
                  </a:cubicBezTo>
                  <a:cubicBezTo>
                    <a:pt x="13629" y="10667"/>
                    <a:pt x="14914" y="10933"/>
                    <a:pt x="16457" y="11533"/>
                  </a:cubicBezTo>
                  <a:cubicBezTo>
                    <a:pt x="18000" y="12133"/>
                    <a:pt x="19800" y="13067"/>
                    <a:pt x="20700" y="14267"/>
                  </a:cubicBezTo>
                  <a:cubicBezTo>
                    <a:pt x="21600" y="15467"/>
                    <a:pt x="21600" y="16933"/>
                    <a:pt x="19414" y="18200"/>
                  </a:cubicBezTo>
                  <a:cubicBezTo>
                    <a:pt x="17229" y="19467"/>
                    <a:pt x="12857" y="20533"/>
                    <a:pt x="9771" y="21067"/>
                  </a:cubicBezTo>
                  <a:cubicBezTo>
                    <a:pt x="6686" y="21600"/>
                    <a:pt x="4886" y="21600"/>
                    <a:pt x="3471" y="20733"/>
                  </a:cubicBezTo>
                  <a:cubicBezTo>
                    <a:pt x="2057" y="19867"/>
                    <a:pt x="1029" y="18133"/>
                    <a:pt x="0" y="16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6336706" y="6715954"/>
              <a:ext cx="227735" cy="499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519" fill="norm" stroke="1" extrusionOk="0">
                  <a:moveTo>
                    <a:pt x="14400" y="360"/>
                  </a:moveTo>
                  <a:cubicBezTo>
                    <a:pt x="15840" y="139"/>
                    <a:pt x="17280" y="-81"/>
                    <a:pt x="18480" y="29"/>
                  </a:cubicBezTo>
                  <a:cubicBezTo>
                    <a:pt x="19680" y="139"/>
                    <a:pt x="20640" y="580"/>
                    <a:pt x="21120" y="2178"/>
                  </a:cubicBezTo>
                  <a:cubicBezTo>
                    <a:pt x="21600" y="3776"/>
                    <a:pt x="21600" y="6531"/>
                    <a:pt x="19680" y="9397"/>
                  </a:cubicBezTo>
                  <a:cubicBezTo>
                    <a:pt x="17760" y="12262"/>
                    <a:pt x="13920" y="15237"/>
                    <a:pt x="10320" y="17276"/>
                  </a:cubicBezTo>
                  <a:cubicBezTo>
                    <a:pt x="6720" y="19315"/>
                    <a:pt x="3360" y="20417"/>
                    <a:pt x="0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5301683" y="7266091"/>
              <a:ext cx="69002" cy="309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85"/>
                  </a:moveTo>
                  <a:cubicBezTo>
                    <a:pt x="0" y="893"/>
                    <a:pt x="0" y="0"/>
                    <a:pt x="800" y="0"/>
                  </a:cubicBezTo>
                  <a:cubicBezTo>
                    <a:pt x="1600" y="0"/>
                    <a:pt x="3200" y="893"/>
                    <a:pt x="6000" y="3749"/>
                  </a:cubicBezTo>
                  <a:cubicBezTo>
                    <a:pt x="8800" y="6605"/>
                    <a:pt x="12800" y="11425"/>
                    <a:pt x="15600" y="14727"/>
                  </a:cubicBezTo>
                  <a:cubicBezTo>
                    <a:pt x="18400" y="18030"/>
                    <a:pt x="20000" y="198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5240348" y="7498651"/>
              <a:ext cx="13033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18" y="5657"/>
                    <a:pt x="4235" y="11314"/>
                    <a:pt x="7835" y="14914"/>
                  </a:cubicBezTo>
                  <a:cubicBezTo>
                    <a:pt x="11435" y="18514"/>
                    <a:pt x="16518" y="200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5332350" y="7529319"/>
              <a:ext cx="130337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71" y="3771"/>
                    <a:pt x="9741" y="7543"/>
                    <a:pt x="6141" y="11143"/>
                  </a:cubicBezTo>
                  <a:cubicBezTo>
                    <a:pt x="2541" y="14743"/>
                    <a:pt x="1271" y="181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5005776" y="7805466"/>
              <a:ext cx="242240" cy="447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352" fill="norm" stroke="1" extrusionOk="0">
                  <a:moveTo>
                    <a:pt x="21107" y="3288"/>
                  </a:moveTo>
                  <a:cubicBezTo>
                    <a:pt x="21107" y="2678"/>
                    <a:pt x="21107" y="2068"/>
                    <a:pt x="20996" y="1457"/>
                  </a:cubicBezTo>
                  <a:cubicBezTo>
                    <a:pt x="20884" y="847"/>
                    <a:pt x="20662" y="237"/>
                    <a:pt x="19548" y="54"/>
                  </a:cubicBezTo>
                  <a:cubicBezTo>
                    <a:pt x="18435" y="-129"/>
                    <a:pt x="16431" y="115"/>
                    <a:pt x="14204" y="1335"/>
                  </a:cubicBezTo>
                  <a:cubicBezTo>
                    <a:pt x="11977" y="2556"/>
                    <a:pt x="9528" y="4752"/>
                    <a:pt x="8192" y="6156"/>
                  </a:cubicBezTo>
                  <a:cubicBezTo>
                    <a:pt x="6855" y="7559"/>
                    <a:pt x="6633" y="8169"/>
                    <a:pt x="7078" y="8535"/>
                  </a:cubicBezTo>
                  <a:cubicBezTo>
                    <a:pt x="7523" y="8902"/>
                    <a:pt x="8637" y="9024"/>
                    <a:pt x="9973" y="8535"/>
                  </a:cubicBezTo>
                  <a:cubicBezTo>
                    <a:pt x="11309" y="8047"/>
                    <a:pt x="12868" y="6949"/>
                    <a:pt x="13981" y="6095"/>
                  </a:cubicBezTo>
                  <a:cubicBezTo>
                    <a:pt x="15095" y="5241"/>
                    <a:pt x="15763" y="4630"/>
                    <a:pt x="16431" y="4020"/>
                  </a:cubicBezTo>
                  <a:cubicBezTo>
                    <a:pt x="17099" y="3410"/>
                    <a:pt x="17767" y="2800"/>
                    <a:pt x="18212" y="2861"/>
                  </a:cubicBezTo>
                  <a:cubicBezTo>
                    <a:pt x="18658" y="2922"/>
                    <a:pt x="18880" y="3654"/>
                    <a:pt x="18769" y="5546"/>
                  </a:cubicBezTo>
                  <a:cubicBezTo>
                    <a:pt x="18658" y="7437"/>
                    <a:pt x="18212" y="10488"/>
                    <a:pt x="17210" y="13051"/>
                  </a:cubicBezTo>
                  <a:cubicBezTo>
                    <a:pt x="16208" y="15613"/>
                    <a:pt x="14649" y="17688"/>
                    <a:pt x="12422" y="19030"/>
                  </a:cubicBezTo>
                  <a:cubicBezTo>
                    <a:pt x="10196" y="20373"/>
                    <a:pt x="7301" y="20983"/>
                    <a:pt x="5185" y="21227"/>
                  </a:cubicBezTo>
                  <a:cubicBezTo>
                    <a:pt x="3070" y="21471"/>
                    <a:pt x="1734" y="21349"/>
                    <a:pt x="843" y="20922"/>
                  </a:cubicBezTo>
                  <a:cubicBezTo>
                    <a:pt x="-48" y="20495"/>
                    <a:pt x="-493" y="19763"/>
                    <a:pt x="843" y="18359"/>
                  </a:cubicBezTo>
                  <a:cubicBezTo>
                    <a:pt x="2179" y="16956"/>
                    <a:pt x="5297" y="14881"/>
                    <a:pt x="8414" y="12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5269649" y="7746642"/>
              <a:ext cx="124037" cy="33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088" fill="norm" stroke="1" extrusionOk="0">
                  <a:moveTo>
                    <a:pt x="21395" y="3242"/>
                  </a:moveTo>
                  <a:cubicBezTo>
                    <a:pt x="20954" y="2105"/>
                    <a:pt x="20513" y="968"/>
                    <a:pt x="19191" y="399"/>
                  </a:cubicBezTo>
                  <a:cubicBezTo>
                    <a:pt x="17868" y="-169"/>
                    <a:pt x="15664" y="-169"/>
                    <a:pt x="13019" y="643"/>
                  </a:cubicBezTo>
                  <a:cubicBezTo>
                    <a:pt x="10375" y="1455"/>
                    <a:pt x="7289" y="3079"/>
                    <a:pt x="4644" y="5434"/>
                  </a:cubicBezTo>
                  <a:cubicBezTo>
                    <a:pt x="1999" y="7789"/>
                    <a:pt x="-205" y="10875"/>
                    <a:pt x="15" y="13717"/>
                  </a:cubicBezTo>
                  <a:cubicBezTo>
                    <a:pt x="236" y="16559"/>
                    <a:pt x="2881" y="19157"/>
                    <a:pt x="6628" y="20294"/>
                  </a:cubicBezTo>
                  <a:cubicBezTo>
                    <a:pt x="10375" y="21431"/>
                    <a:pt x="15224" y="21106"/>
                    <a:pt x="20073" y="20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5470353" y="7782325"/>
              <a:ext cx="53669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985"/>
                    <a:pt x="7200" y="9969"/>
                    <a:pt x="3600" y="13569"/>
                  </a:cubicBezTo>
                  <a:cubicBezTo>
                    <a:pt x="0" y="17169"/>
                    <a:pt x="0" y="193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5444634" y="7732382"/>
              <a:ext cx="206482" cy="389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369" fill="norm" stroke="1" extrusionOk="0">
                  <a:moveTo>
                    <a:pt x="3399" y="3162"/>
                  </a:moveTo>
                  <a:cubicBezTo>
                    <a:pt x="3660" y="2461"/>
                    <a:pt x="3920" y="1759"/>
                    <a:pt x="5221" y="1128"/>
                  </a:cubicBezTo>
                  <a:cubicBezTo>
                    <a:pt x="6522" y="497"/>
                    <a:pt x="8864" y="-64"/>
                    <a:pt x="11207" y="6"/>
                  </a:cubicBezTo>
                  <a:cubicBezTo>
                    <a:pt x="13549" y="76"/>
                    <a:pt x="15891" y="778"/>
                    <a:pt x="17843" y="2531"/>
                  </a:cubicBezTo>
                  <a:cubicBezTo>
                    <a:pt x="19795" y="4284"/>
                    <a:pt x="21356" y="7089"/>
                    <a:pt x="20966" y="9965"/>
                  </a:cubicBezTo>
                  <a:cubicBezTo>
                    <a:pt x="20575" y="12840"/>
                    <a:pt x="18233" y="15785"/>
                    <a:pt x="14980" y="17749"/>
                  </a:cubicBezTo>
                  <a:cubicBezTo>
                    <a:pt x="11727" y="19713"/>
                    <a:pt x="7563" y="20694"/>
                    <a:pt x="4831" y="21115"/>
                  </a:cubicBezTo>
                  <a:cubicBezTo>
                    <a:pt x="2098" y="21536"/>
                    <a:pt x="797" y="21396"/>
                    <a:pt x="276" y="20975"/>
                  </a:cubicBezTo>
                  <a:cubicBezTo>
                    <a:pt x="-244" y="20554"/>
                    <a:pt x="16" y="19853"/>
                    <a:pt x="667" y="19081"/>
                  </a:cubicBezTo>
                  <a:cubicBezTo>
                    <a:pt x="1317" y="18310"/>
                    <a:pt x="2358" y="17468"/>
                    <a:pt x="3399" y="166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5669691" y="7690323"/>
              <a:ext cx="154085" cy="44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2" h="21600" fill="norm" stroke="1" extrusionOk="0">
                  <a:moveTo>
                    <a:pt x="14400" y="0"/>
                  </a:moveTo>
                  <a:cubicBezTo>
                    <a:pt x="16114" y="1366"/>
                    <a:pt x="17829" y="2731"/>
                    <a:pt x="19200" y="4903"/>
                  </a:cubicBezTo>
                  <a:cubicBezTo>
                    <a:pt x="20571" y="7076"/>
                    <a:pt x="21600" y="10055"/>
                    <a:pt x="19371" y="12848"/>
                  </a:cubicBezTo>
                  <a:cubicBezTo>
                    <a:pt x="17143" y="15641"/>
                    <a:pt x="11657" y="18248"/>
                    <a:pt x="7886" y="19676"/>
                  </a:cubicBezTo>
                  <a:cubicBezTo>
                    <a:pt x="4114" y="21103"/>
                    <a:pt x="2057" y="213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6191036" y="7253313"/>
              <a:ext cx="153338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20" y="1878"/>
                    <a:pt x="5040" y="3757"/>
                    <a:pt x="8640" y="7357"/>
                  </a:cubicBezTo>
                  <a:cubicBezTo>
                    <a:pt x="12240" y="10957"/>
                    <a:pt x="16920" y="1627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6221703" y="7529319"/>
              <a:ext cx="138004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0"/>
                  </a:moveTo>
                  <a:cubicBezTo>
                    <a:pt x="4400" y="7560"/>
                    <a:pt x="8800" y="15120"/>
                    <a:pt x="12400" y="18360"/>
                  </a:cubicBezTo>
                  <a:cubicBezTo>
                    <a:pt x="16000" y="21600"/>
                    <a:pt x="18800" y="20520"/>
                    <a:pt x="2160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6299874" y="7521652"/>
              <a:ext cx="105835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1600" fill="norm" stroke="1" extrusionOk="0">
                  <a:moveTo>
                    <a:pt x="20802" y="0"/>
                  </a:moveTo>
                  <a:cubicBezTo>
                    <a:pt x="17788" y="313"/>
                    <a:pt x="14774" y="626"/>
                    <a:pt x="11007" y="3443"/>
                  </a:cubicBezTo>
                  <a:cubicBezTo>
                    <a:pt x="7239" y="6261"/>
                    <a:pt x="2718" y="11583"/>
                    <a:pt x="960" y="15026"/>
                  </a:cubicBezTo>
                  <a:cubicBezTo>
                    <a:pt x="-798" y="18470"/>
                    <a:pt x="207" y="20035"/>
                    <a:pt x="121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6352039" y="7531856"/>
              <a:ext cx="268341" cy="43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0" y="13896"/>
                  </a:moveTo>
                  <a:cubicBezTo>
                    <a:pt x="2263" y="13643"/>
                    <a:pt x="4526" y="13391"/>
                    <a:pt x="7097" y="12317"/>
                  </a:cubicBezTo>
                  <a:cubicBezTo>
                    <a:pt x="9669" y="11243"/>
                    <a:pt x="12549" y="9349"/>
                    <a:pt x="14091" y="7517"/>
                  </a:cubicBezTo>
                  <a:cubicBezTo>
                    <a:pt x="15634" y="5686"/>
                    <a:pt x="15840" y="3917"/>
                    <a:pt x="15737" y="2654"/>
                  </a:cubicBezTo>
                  <a:cubicBezTo>
                    <a:pt x="15634" y="1391"/>
                    <a:pt x="15223" y="633"/>
                    <a:pt x="14400" y="254"/>
                  </a:cubicBezTo>
                  <a:cubicBezTo>
                    <a:pt x="13577" y="-125"/>
                    <a:pt x="12343" y="-125"/>
                    <a:pt x="11006" y="570"/>
                  </a:cubicBezTo>
                  <a:cubicBezTo>
                    <a:pt x="9669" y="1264"/>
                    <a:pt x="8229" y="2654"/>
                    <a:pt x="7406" y="5180"/>
                  </a:cubicBezTo>
                  <a:cubicBezTo>
                    <a:pt x="6583" y="7707"/>
                    <a:pt x="6377" y="11370"/>
                    <a:pt x="6480" y="13517"/>
                  </a:cubicBezTo>
                  <a:cubicBezTo>
                    <a:pt x="6583" y="15664"/>
                    <a:pt x="6994" y="16296"/>
                    <a:pt x="7509" y="16864"/>
                  </a:cubicBezTo>
                  <a:cubicBezTo>
                    <a:pt x="8023" y="17433"/>
                    <a:pt x="8640" y="17938"/>
                    <a:pt x="9463" y="18128"/>
                  </a:cubicBezTo>
                  <a:cubicBezTo>
                    <a:pt x="10286" y="18317"/>
                    <a:pt x="11314" y="18191"/>
                    <a:pt x="11623" y="18443"/>
                  </a:cubicBezTo>
                  <a:cubicBezTo>
                    <a:pt x="11931" y="18696"/>
                    <a:pt x="11520" y="19328"/>
                    <a:pt x="11211" y="19959"/>
                  </a:cubicBezTo>
                  <a:cubicBezTo>
                    <a:pt x="10903" y="20591"/>
                    <a:pt x="10697" y="21222"/>
                    <a:pt x="10594" y="21159"/>
                  </a:cubicBezTo>
                  <a:cubicBezTo>
                    <a:pt x="10491" y="21096"/>
                    <a:pt x="10491" y="20338"/>
                    <a:pt x="11417" y="19012"/>
                  </a:cubicBezTo>
                  <a:cubicBezTo>
                    <a:pt x="12343" y="17686"/>
                    <a:pt x="14194" y="15791"/>
                    <a:pt x="15531" y="14654"/>
                  </a:cubicBezTo>
                  <a:cubicBezTo>
                    <a:pt x="16869" y="13517"/>
                    <a:pt x="17691" y="13138"/>
                    <a:pt x="18514" y="13138"/>
                  </a:cubicBezTo>
                  <a:cubicBezTo>
                    <a:pt x="19337" y="13138"/>
                    <a:pt x="20160" y="13517"/>
                    <a:pt x="20674" y="14970"/>
                  </a:cubicBezTo>
                  <a:cubicBezTo>
                    <a:pt x="21189" y="16422"/>
                    <a:pt x="21394" y="18949"/>
                    <a:pt x="21600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6769592" y="7503367"/>
              <a:ext cx="134461" cy="412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376" fill="norm" stroke="1" extrusionOk="0">
                  <a:moveTo>
                    <a:pt x="21443" y="153"/>
                  </a:moveTo>
                  <a:cubicBezTo>
                    <a:pt x="19405" y="21"/>
                    <a:pt x="17368" y="-112"/>
                    <a:pt x="15737" y="153"/>
                  </a:cubicBezTo>
                  <a:cubicBezTo>
                    <a:pt x="14107" y="418"/>
                    <a:pt x="12884" y="1081"/>
                    <a:pt x="10643" y="3267"/>
                  </a:cubicBezTo>
                  <a:cubicBezTo>
                    <a:pt x="8401" y="5454"/>
                    <a:pt x="5141" y="9164"/>
                    <a:pt x="3103" y="12146"/>
                  </a:cubicBezTo>
                  <a:cubicBezTo>
                    <a:pt x="1066" y="15127"/>
                    <a:pt x="251" y="17380"/>
                    <a:pt x="47" y="18838"/>
                  </a:cubicBezTo>
                  <a:cubicBezTo>
                    <a:pt x="-157" y="20295"/>
                    <a:pt x="251" y="20958"/>
                    <a:pt x="2492" y="21223"/>
                  </a:cubicBezTo>
                  <a:cubicBezTo>
                    <a:pt x="4734" y="21488"/>
                    <a:pt x="8809" y="21355"/>
                    <a:pt x="12884" y="21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6957720" y="7590654"/>
              <a:ext cx="61336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764"/>
                    <a:pt x="10800" y="7527"/>
                    <a:pt x="7200" y="11127"/>
                  </a:cubicBezTo>
                  <a:cubicBezTo>
                    <a:pt x="3600" y="14727"/>
                    <a:pt x="1800" y="181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6873385" y="7562918"/>
              <a:ext cx="197396" cy="40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267" fill="norm" stroke="1" extrusionOk="0">
                  <a:moveTo>
                    <a:pt x="13124" y="1847"/>
                  </a:moveTo>
                  <a:cubicBezTo>
                    <a:pt x="14491" y="1047"/>
                    <a:pt x="15858" y="247"/>
                    <a:pt x="17089" y="47"/>
                  </a:cubicBezTo>
                  <a:cubicBezTo>
                    <a:pt x="18319" y="-153"/>
                    <a:pt x="19413" y="247"/>
                    <a:pt x="20233" y="1980"/>
                  </a:cubicBezTo>
                  <a:cubicBezTo>
                    <a:pt x="21053" y="3714"/>
                    <a:pt x="21600" y="6780"/>
                    <a:pt x="20506" y="9847"/>
                  </a:cubicBezTo>
                  <a:cubicBezTo>
                    <a:pt x="19413" y="12914"/>
                    <a:pt x="16678" y="15980"/>
                    <a:pt x="14081" y="17980"/>
                  </a:cubicBezTo>
                  <a:cubicBezTo>
                    <a:pt x="11484" y="19980"/>
                    <a:pt x="9023" y="20914"/>
                    <a:pt x="6699" y="21180"/>
                  </a:cubicBezTo>
                  <a:cubicBezTo>
                    <a:pt x="4375" y="21447"/>
                    <a:pt x="2187" y="21047"/>
                    <a:pt x="0" y="20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7118724" y="7483318"/>
              <a:ext cx="200740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600" fill="norm" stroke="1" extrusionOk="0">
                  <a:moveTo>
                    <a:pt x="14580" y="0"/>
                  </a:moveTo>
                  <a:cubicBezTo>
                    <a:pt x="15930" y="0"/>
                    <a:pt x="17280" y="0"/>
                    <a:pt x="18360" y="360"/>
                  </a:cubicBezTo>
                  <a:cubicBezTo>
                    <a:pt x="19440" y="720"/>
                    <a:pt x="20250" y="1440"/>
                    <a:pt x="20790" y="3446"/>
                  </a:cubicBezTo>
                  <a:cubicBezTo>
                    <a:pt x="21330" y="5451"/>
                    <a:pt x="21600" y="8743"/>
                    <a:pt x="19980" y="11520"/>
                  </a:cubicBezTo>
                  <a:cubicBezTo>
                    <a:pt x="18360" y="14297"/>
                    <a:pt x="14850" y="16560"/>
                    <a:pt x="11205" y="18154"/>
                  </a:cubicBezTo>
                  <a:cubicBezTo>
                    <a:pt x="7560" y="19749"/>
                    <a:pt x="3780" y="206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8676295" y="6770302"/>
              <a:ext cx="231555" cy="41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543" fill="norm" stroke="1" extrusionOk="0">
                  <a:moveTo>
                    <a:pt x="5407" y="8400"/>
                  </a:moveTo>
                  <a:cubicBezTo>
                    <a:pt x="5866" y="10933"/>
                    <a:pt x="6326" y="13467"/>
                    <a:pt x="6211" y="15400"/>
                  </a:cubicBezTo>
                  <a:cubicBezTo>
                    <a:pt x="6096" y="17333"/>
                    <a:pt x="5407" y="18667"/>
                    <a:pt x="4718" y="19600"/>
                  </a:cubicBezTo>
                  <a:cubicBezTo>
                    <a:pt x="4028" y="20533"/>
                    <a:pt x="3339" y="21067"/>
                    <a:pt x="2879" y="21000"/>
                  </a:cubicBezTo>
                  <a:cubicBezTo>
                    <a:pt x="2420" y="20933"/>
                    <a:pt x="2190" y="20267"/>
                    <a:pt x="2879" y="17667"/>
                  </a:cubicBezTo>
                  <a:cubicBezTo>
                    <a:pt x="3569" y="15067"/>
                    <a:pt x="5177" y="10533"/>
                    <a:pt x="6901" y="7400"/>
                  </a:cubicBezTo>
                  <a:cubicBezTo>
                    <a:pt x="8624" y="4267"/>
                    <a:pt x="10462" y="2533"/>
                    <a:pt x="11841" y="1467"/>
                  </a:cubicBezTo>
                  <a:cubicBezTo>
                    <a:pt x="13220" y="400"/>
                    <a:pt x="14139" y="0"/>
                    <a:pt x="15058" y="0"/>
                  </a:cubicBezTo>
                  <a:cubicBezTo>
                    <a:pt x="15977" y="0"/>
                    <a:pt x="16896" y="400"/>
                    <a:pt x="18275" y="2533"/>
                  </a:cubicBezTo>
                  <a:cubicBezTo>
                    <a:pt x="19654" y="4667"/>
                    <a:pt x="21492" y="8533"/>
                    <a:pt x="20573" y="11800"/>
                  </a:cubicBezTo>
                  <a:cubicBezTo>
                    <a:pt x="19654" y="15067"/>
                    <a:pt x="15977" y="17733"/>
                    <a:pt x="12645" y="19267"/>
                  </a:cubicBezTo>
                  <a:cubicBezTo>
                    <a:pt x="9313" y="20800"/>
                    <a:pt x="6326" y="21200"/>
                    <a:pt x="4028" y="21400"/>
                  </a:cubicBezTo>
                  <a:cubicBezTo>
                    <a:pt x="1730" y="21600"/>
                    <a:pt x="122" y="21600"/>
                    <a:pt x="7" y="21333"/>
                  </a:cubicBezTo>
                  <a:cubicBezTo>
                    <a:pt x="-108" y="21067"/>
                    <a:pt x="1271" y="20533"/>
                    <a:pt x="2649" y="20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9050767" y="7055113"/>
              <a:ext cx="184005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3900" y="10932"/>
                    <a:pt x="7800" y="1332"/>
                    <a:pt x="11400" y="132"/>
                  </a:cubicBezTo>
                  <a:cubicBezTo>
                    <a:pt x="15000" y="-1068"/>
                    <a:pt x="1830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9135102" y="7161311"/>
              <a:ext cx="138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9362173" y="6866457"/>
              <a:ext cx="240608" cy="401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82" fill="norm" stroke="1" extrusionOk="0">
                  <a:moveTo>
                    <a:pt x="21406" y="1009"/>
                  </a:moveTo>
                  <a:cubicBezTo>
                    <a:pt x="18450" y="599"/>
                    <a:pt x="15494" y="188"/>
                    <a:pt x="13448" y="52"/>
                  </a:cubicBezTo>
                  <a:cubicBezTo>
                    <a:pt x="11402" y="-85"/>
                    <a:pt x="10265" y="52"/>
                    <a:pt x="9583" y="462"/>
                  </a:cubicBezTo>
                  <a:cubicBezTo>
                    <a:pt x="8901" y="872"/>
                    <a:pt x="8673" y="1556"/>
                    <a:pt x="9242" y="2718"/>
                  </a:cubicBezTo>
                  <a:cubicBezTo>
                    <a:pt x="9810" y="3880"/>
                    <a:pt x="11174" y="5520"/>
                    <a:pt x="12425" y="7024"/>
                  </a:cubicBezTo>
                  <a:cubicBezTo>
                    <a:pt x="13675" y="8528"/>
                    <a:pt x="14812" y="9895"/>
                    <a:pt x="15153" y="10920"/>
                  </a:cubicBezTo>
                  <a:cubicBezTo>
                    <a:pt x="15494" y="11945"/>
                    <a:pt x="15040" y="12629"/>
                    <a:pt x="12880" y="13654"/>
                  </a:cubicBezTo>
                  <a:cubicBezTo>
                    <a:pt x="10720" y="14680"/>
                    <a:pt x="6854" y="16047"/>
                    <a:pt x="4240" y="17072"/>
                  </a:cubicBezTo>
                  <a:cubicBezTo>
                    <a:pt x="1625" y="18097"/>
                    <a:pt x="261" y="18781"/>
                    <a:pt x="33" y="19464"/>
                  </a:cubicBezTo>
                  <a:cubicBezTo>
                    <a:pt x="-194" y="20148"/>
                    <a:pt x="715" y="20831"/>
                    <a:pt x="3103" y="21173"/>
                  </a:cubicBezTo>
                  <a:cubicBezTo>
                    <a:pt x="5490" y="21515"/>
                    <a:pt x="9355" y="21515"/>
                    <a:pt x="11857" y="21447"/>
                  </a:cubicBezTo>
                  <a:cubicBezTo>
                    <a:pt x="14358" y="21378"/>
                    <a:pt x="15494" y="21242"/>
                    <a:pt x="16631" y="211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9694782" y="7015641"/>
              <a:ext cx="76669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6133"/>
                    <a:pt x="10080" y="12267"/>
                    <a:pt x="13680" y="15867"/>
                  </a:cubicBezTo>
                  <a:cubicBezTo>
                    <a:pt x="17280" y="19467"/>
                    <a:pt x="19440" y="205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9664115" y="6977306"/>
              <a:ext cx="230005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697"/>
                    <a:pt x="17280" y="1394"/>
                    <a:pt x="14280" y="3600"/>
                  </a:cubicBezTo>
                  <a:cubicBezTo>
                    <a:pt x="11280" y="5806"/>
                    <a:pt x="7440" y="9523"/>
                    <a:pt x="4920" y="12774"/>
                  </a:cubicBezTo>
                  <a:cubicBezTo>
                    <a:pt x="2400" y="16026"/>
                    <a:pt x="1200" y="188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9809784" y="7115310"/>
              <a:ext cx="69003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880"/>
                    <a:pt x="16800" y="5760"/>
                    <a:pt x="13200" y="9360"/>
                  </a:cubicBezTo>
                  <a:cubicBezTo>
                    <a:pt x="9600" y="12960"/>
                    <a:pt x="4800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9978455" y="7207750"/>
              <a:ext cx="153338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400" y="11918"/>
                    <a:pt x="10800" y="3818"/>
                    <a:pt x="14400" y="1118"/>
                  </a:cubicBezTo>
                  <a:cubicBezTo>
                    <a:pt x="18000" y="-1582"/>
                    <a:pt x="198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10377130" y="7237979"/>
              <a:ext cx="69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10806474" y="6918904"/>
              <a:ext cx="199338" cy="357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0" y="4420"/>
                  </a:moveTo>
                  <a:cubicBezTo>
                    <a:pt x="277" y="3654"/>
                    <a:pt x="554" y="2888"/>
                    <a:pt x="969" y="2045"/>
                  </a:cubicBezTo>
                  <a:cubicBezTo>
                    <a:pt x="1385" y="1203"/>
                    <a:pt x="1938" y="284"/>
                    <a:pt x="2769" y="54"/>
                  </a:cubicBezTo>
                  <a:cubicBezTo>
                    <a:pt x="3600" y="-176"/>
                    <a:pt x="4708" y="284"/>
                    <a:pt x="6923" y="2275"/>
                  </a:cubicBezTo>
                  <a:cubicBezTo>
                    <a:pt x="9138" y="4267"/>
                    <a:pt x="12462" y="7790"/>
                    <a:pt x="15092" y="11237"/>
                  </a:cubicBezTo>
                  <a:cubicBezTo>
                    <a:pt x="17723" y="14684"/>
                    <a:pt x="19662" y="18054"/>
                    <a:pt x="21600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10768140" y="6923638"/>
              <a:ext cx="306674" cy="429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643"/>
                    <a:pt x="18000" y="1286"/>
                    <a:pt x="14940" y="3536"/>
                  </a:cubicBezTo>
                  <a:cubicBezTo>
                    <a:pt x="11880" y="5786"/>
                    <a:pt x="7560" y="9643"/>
                    <a:pt x="4860" y="12921"/>
                  </a:cubicBezTo>
                  <a:cubicBezTo>
                    <a:pt x="2160" y="16200"/>
                    <a:pt x="108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11052953" y="7194481"/>
              <a:ext cx="159831" cy="181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306" fill="norm" stroke="1" extrusionOk="0">
                  <a:moveTo>
                    <a:pt x="7949" y="2406"/>
                  </a:moveTo>
                  <a:cubicBezTo>
                    <a:pt x="6262" y="5406"/>
                    <a:pt x="4574" y="8406"/>
                    <a:pt x="3055" y="10806"/>
                  </a:cubicBezTo>
                  <a:cubicBezTo>
                    <a:pt x="1537" y="13206"/>
                    <a:pt x="187" y="15006"/>
                    <a:pt x="18" y="15156"/>
                  </a:cubicBezTo>
                  <a:cubicBezTo>
                    <a:pt x="-151" y="15306"/>
                    <a:pt x="862" y="13806"/>
                    <a:pt x="3055" y="10956"/>
                  </a:cubicBezTo>
                  <a:cubicBezTo>
                    <a:pt x="5249" y="8106"/>
                    <a:pt x="8624" y="3906"/>
                    <a:pt x="11662" y="1806"/>
                  </a:cubicBezTo>
                  <a:cubicBezTo>
                    <a:pt x="14699" y="-294"/>
                    <a:pt x="17399" y="-294"/>
                    <a:pt x="19087" y="456"/>
                  </a:cubicBezTo>
                  <a:cubicBezTo>
                    <a:pt x="20774" y="1206"/>
                    <a:pt x="21449" y="2706"/>
                    <a:pt x="20943" y="6306"/>
                  </a:cubicBezTo>
                  <a:cubicBezTo>
                    <a:pt x="20436" y="9906"/>
                    <a:pt x="18749" y="15606"/>
                    <a:pt x="17061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11266484" y="6882836"/>
              <a:ext cx="220482" cy="539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495" fill="norm" stroke="1" extrusionOk="0">
                  <a:moveTo>
                    <a:pt x="11045" y="1321"/>
                  </a:moveTo>
                  <a:cubicBezTo>
                    <a:pt x="11536" y="812"/>
                    <a:pt x="12027" y="303"/>
                    <a:pt x="12886" y="99"/>
                  </a:cubicBezTo>
                  <a:cubicBezTo>
                    <a:pt x="13745" y="-105"/>
                    <a:pt x="14973" y="-3"/>
                    <a:pt x="16323" y="506"/>
                  </a:cubicBezTo>
                  <a:cubicBezTo>
                    <a:pt x="17673" y="1016"/>
                    <a:pt x="19145" y="1933"/>
                    <a:pt x="19882" y="3003"/>
                  </a:cubicBezTo>
                  <a:cubicBezTo>
                    <a:pt x="20618" y="4072"/>
                    <a:pt x="20618" y="5295"/>
                    <a:pt x="19759" y="6416"/>
                  </a:cubicBezTo>
                  <a:cubicBezTo>
                    <a:pt x="18900" y="7537"/>
                    <a:pt x="17182" y="8555"/>
                    <a:pt x="15832" y="9320"/>
                  </a:cubicBezTo>
                  <a:cubicBezTo>
                    <a:pt x="14482" y="10084"/>
                    <a:pt x="13500" y="10593"/>
                    <a:pt x="13009" y="11153"/>
                  </a:cubicBezTo>
                  <a:cubicBezTo>
                    <a:pt x="12518" y="11714"/>
                    <a:pt x="12518" y="12325"/>
                    <a:pt x="13500" y="13089"/>
                  </a:cubicBezTo>
                  <a:cubicBezTo>
                    <a:pt x="14482" y="13853"/>
                    <a:pt x="16445" y="14770"/>
                    <a:pt x="17795" y="15433"/>
                  </a:cubicBezTo>
                  <a:cubicBezTo>
                    <a:pt x="19145" y="16095"/>
                    <a:pt x="19882" y="16503"/>
                    <a:pt x="20495" y="17063"/>
                  </a:cubicBezTo>
                  <a:cubicBezTo>
                    <a:pt x="21109" y="17623"/>
                    <a:pt x="21600" y="18337"/>
                    <a:pt x="20618" y="18999"/>
                  </a:cubicBezTo>
                  <a:cubicBezTo>
                    <a:pt x="19636" y="19661"/>
                    <a:pt x="17182" y="20272"/>
                    <a:pt x="13500" y="20680"/>
                  </a:cubicBezTo>
                  <a:cubicBezTo>
                    <a:pt x="9818" y="21087"/>
                    <a:pt x="4909" y="21291"/>
                    <a:pt x="0" y="21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9493527" y="7431708"/>
              <a:ext cx="155255" cy="258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430" fill="norm" stroke="1" extrusionOk="0">
                  <a:moveTo>
                    <a:pt x="7578" y="6818"/>
                  </a:moveTo>
                  <a:cubicBezTo>
                    <a:pt x="6184" y="10418"/>
                    <a:pt x="4791" y="14018"/>
                    <a:pt x="3571" y="16348"/>
                  </a:cubicBezTo>
                  <a:cubicBezTo>
                    <a:pt x="2352" y="18677"/>
                    <a:pt x="1307" y="19736"/>
                    <a:pt x="610" y="19736"/>
                  </a:cubicBezTo>
                  <a:cubicBezTo>
                    <a:pt x="-87" y="19736"/>
                    <a:pt x="-435" y="18677"/>
                    <a:pt x="959" y="15818"/>
                  </a:cubicBezTo>
                  <a:cubicBezTo>
                    <a:pt x="2352" y="12959"/>
                    <a:pt x="5488" y="8301"/>
                    <a:pt x="7578" y="5548"/>
                  </a:cubicBezTo>
                  <a:cubicBezTo>
                    <a:pt x="9668" y="2795"/>
                    <a:pt x="10713" y="1948"/>
                    <a:pt x="12107" y="1206"/>
                  </a:cubicBezTo>
                  <a:cubicBezTo>
                    <a:pt x="13500" y="465"/>
                    <a:pt x="15242" y="-170"/>
                    <a:pt x="16288" y="42"/>
                  </a:cubicBezTo>
                  <a:cubicBezTo>
                    <a:pt x="17333" y="254"/>
                    <a:pt x="17681" y="1312"/>
                    <a:pt x="17855" y="3006"/>
                  </a:cubicBezTo>
                  <a:cubicBezTo>
                    <a:pt x="18029" y="4701"/>
                    <a:pt x="18029" y="7030"/>
                    <a:pt x="16636" y="8830"/>
                  </a:cubicBezTo>
                  <a:cubicBezTo>
                    <a:pt x="15242" y="10630"/>
                    <a:pt x="12455" y="11901"/>
                    <a:pt x="10191" y="12642"/>
                  </a:cubicBezTo>
                  <a:cubicBezTo>
                    <a:pt x="7926" y="13383"/>
                    <a:pt x="6184" y="13595"/>
                    <a:pt x="6359" y="14018"/>
                  </a:cubicBezTo>
                  <a:cubicBezTo>
                    <a:pt x="6533" y="14442"/>
                    <a:pt x="8623" y="15077"/>
                    <a:pt x="10888" y="16242"/>
                  </a:cubicBezTo>
                  <a:cubicBezTo>
                    <a:pt x="13152" y="17406"/>
                    <a:pt x="15591" y="19101"/>
                    <a:pt x="17333" y="20054"/>
                  </a:cubicBezTo>
                  <a:cubicBezTo>
                    <a:pt x="19075" y="21006"/>
                    <a:pt x="20120" y="21218"/>
                    <a:pt x="21165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9710115" y="7490985"/>
              <a:ext cx="138004" cy="158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fill="norm" stroke="1" extrusionOk="0">
                  <a:moveTo>
                    <a:pt x="0" y="5143"/>
                  </a:moveTo>
                  <a:cubicBezTo>
                    <a:pt x="400" y="8571"/>
                    <a:pt x="800" y="12000"/>
                    <a:pt x="1000" y="14743"/>
                  </a:cubicBezTo>
                  <a:cubicBezTo>
                    <a:pt x="1200" y="17486"/>
                    <a:pt x="1200" y="19543"/>
                    <a:pt x="2200" y="20571"/>
                  </a:cubicBezTo>
                  <a:cubicBezTo>
                    <a:pt x="3200" y="21600"/>
                    <a:pt x="5200" y="21600"/>
                    <a:pt x="8000" y="19029"/>
                  </a:cubicBezTo>
                  <a:cubicBezTo>
                    <a:pt x="10800" y="16457"/>
                    <a:pt x="14400" y="11314"/>
                    <a:pt x="16600" y="7886"/>
                  </a:cubicBezTo>
                  <a:cubicBezTo>
                    <a:pt x="18800" y="4457"/>
                    <a:pt x="19600" y="2743"/>
                    <a:pt x="20200" y="1714"/>
                  </a:cubicBezTo>
                  <a:cubicBezTo>
                    <a:pt x="20800" y="686"/>
                    <a:pt x="21200" y="3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10872080" y="7437914"/>
              <a:ext cx="189829" cy="352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1408" fill="norm" stroke="1" extrusionOk="0">
                  <a:moveTo>
                    <a:pt x="8904" y="9287"/>
                  </a:moveTo>
                  <a:cubicBezTo>
                    <a:pt x="7198" y="10686"/>
                    <a:pt x="5493" y="12084"/>
                    <a:pt x="4356" y="13483"/>
                  </a:cubicBezTo>
                  <a:cubicBezTo>
                    <a:pt x="3220" y="14881"/>
                    <a:pt x="2651" y="16280"/>
                    <a:pt x="1941" y="17290"/>
                  </a:cubicBezTo>
                  <a:cubicBezTo>
                    <a:pt x="1230" y="18300"/>
                    <a:pt x="377" y="18922"/>
                    <a:pt x="93" y="18844"/>
                  </a:cubicBezTo>
                  <a:cubicBezTo>
                    <a:pt x="-191" y="18766"/>
                    <a:pt x="93" y="17989"/>
                    <a:pt x="2083" y="15425"/>
                  </a:cubicBezTo>
                  <a:cubicBezTo>
                    <a:pt x="4072" y="12861"/>
                    <a:pt x="7767" y="8510"/>
                    <a:pt x="10609" y="5713"/>
                  </a:cubicBezTo>
                  <a:cubicBezTo>
                    <a:pt x="13451" y="2916"/>
                    <a:pt x="15441" y="1673"/>
                    <a:pt x="17146" y="896"/>
                  </a:cubicBezTo>
                  <a:cubicBezTo>
                    <a:pt x="18851" y="119"/>
                    <a:pt x="20272" y="-192"/>
                    <a:pt x="20841" y="119"/>
                  </a:cubicBezTo>
                  <a:cubicBezTo>
                    <a:pt x="21409" y="430"/>
                    <a:pt x="21125" y="1362"/>
                    <a:pt x="19562" y="2916"/>
                  </a:cubicBezTo>
                  <a:cubicBezTo>
                    <a:pt x="17998" y="4470"/>
                    <a:pt x="15156" y="6645"/>
                    <a:pt x="13167" y="7966"/>
                  </a:cubicBezTo>
                  <a:cubicBezTo>
                    <a:pt x="11177" y="9287"/>
                    <a:pt x="10041" y="9753"/>
                    <a:pt x="8477" y="10142"/>
                  </a:cubicBezTo>
                  <a:cubicBezTo>
                    <a:pt x="6914" y="10530"/>
                    <a:pt x="4925" y="10841"/>
                    <a:pt x="4641" y="11230"/>
                  </a:cubicBezTo>
                  <a:cubicBezTo>
                    <a:pt x="4356" y="11618"/>
                    <a:pt x="5777" y="12084"/>
                    <a:pt x="7341" y="13794"/>
                  </a:cubicBezTo>
                  <a:cubicBezTo>
                    <a:pt x="8904" y="15503"/>
                    <a:pt x="10609" y="18455"/>
                    <a:pt x="12314" y="2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11105480" y="7498651"/>
              <a:ext cx="199339" cy="220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0" y="2235"/>
                  </a:moveTo>
                  <a:cubicBezTo>
                    <a:pt x="831" y="4966"/>
                    <a:pt x="1662" y="7697"/>
                    <a:pt x="2077" y="10428"/>
                  </a:cubicBezTo>
                  <a:cubicBezTo>
                    <a:pt x="2492" y="13159"/>
                    <a:pt x="2492" y="15890"/>
                    <a:pt x="2769" y="17876"/>
                  </a:cubicBezTo>
                  <a:cubicBezTo>
                    <a:pt x="3046" y="19862"/>
                    <a:pt x="3600" y="21103"/>
                    <a:pt x="4569" y="21352"/>
                  </a:cubicBezTo>
                  <a:cubicBezTo>
                    <a:pt x="5538" y="21600"/>
                    <a:pt x="6923" y="20855"/>
                    <a:pt x="9277" y="17503"/>
                  </a:cubicBezTo>
                  <a:cubicBezTo>
                    <a:pt x="11631" y="14152"/>
                    <a:pt x="14954" y="8193"/>
                    <a:pt x="17169" y="4841"/>
                  </a:cubicBezTo>
                  <a:cubicBezTo>
                    <a:pt x="19385" y="1490"/>
                    <a:pt x="20492" y="7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2" name="Drawing"/>
          <p:cNvGrpSpPr/>
          <p:nvPr/>
        </p:nvGrpSpPr>
        <p:grpSpPr>
          <a:xfrm>
            <a:off x="659348" y="258499"/>
            <a:ext cx="12243943" cy="8910397"/>
            <a:chOff x="0" y="0"/>
            <a:chExt cx="12243942" cy="8910395"/>
          </a:xfrm>
        </p:grpSpPr>
        <p:sp>
          <p:nvSpPr>
            <p:cNvPr id="1607" name="Line"/>
            <p:cNvSpPr/>
            <p:nvPr/>
          </p:nvSpPr>
          <p:spPr>
            <a:xfrm>
              <a:off x="700238" y="0"/>
              <a:ext cx="243637" cy="596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460" fill="norm" stroke="1" extrusionOk="0">
                  <a:moveTo>
                    <a:pt x="3118" y="6971"/>
                  </a:moveTo>
                  <a:cubicBezTo>
                    <a:pt x="2895" y="10005"/>
                    <a:pt x="2672" y="13038"/>
                    <a:pt x="2561" y="14830"/>
                  </a:cubicBezTo>
                  <a:cubicBezTo>
                    <a:pt x="2449" y="16623"/>
                    <a:pt x="2449" y="17174"/>
                    <a:pt x="2449" y="17863"/>
                  </a:cubicBezTo>
                  <a:cubicBezTo>
                    <a:pt x="2449" y="18553"/>
                    <a:pt x="2449" y="19380"/>
                    <a:pt x="2338" y="19518"/>
                  </a:cubicBezTo>
                  <a:cubicBezTo>
                    <a:pt x="2227" y="19656"/>
                    <a:pt x="2004" y="19104"/>
                    <a:pt x="1447" y="17266"/>
                  </a:cubicBezTo>
                  <a:cubicBezTo>
                    <a:pt x="891" y="15428"/>
                    <a:pt x="0" y="12303"/>
                    <a:pt x="0" y="9407"/>
                  </a:cubicBezTo>
                  <a:cubicBezTo>
                    <a:pt x="0" y="6512"/>
                    <a:pt x="891" y="3846"/>
                    <a:pt x="1670" y="2330"/>
                  </a:cubicBezTo>
                  <a:cubicBezTo>
                    <a:pt x="2449" y="813"/>
                    <a:pt x="3118" y="445"/>
                    <a:pt x="4008" y="216"/>
                  </a:cubicBezTo>
                  <a:cubicBezTo>
                    <a:pt x="4899" y="-14"/>
                    <a:pt x="6012" y="-106"/>
                    <a:pt x="7794" y="170"/>
                  </a:cubicBezTo>
                  <a:cubicBezTo>
                    <a:pt x="9575" y="445"/>
                    <a:pt x="12025" y="1089"/>
                    <a:pt x="14363" y="2651"/>
                  </a:cubicBezTo>
                  <a:cubicBezTo>
                    <a:pt x="16701" y="4214"/>
                    <a:pt x="18928" y="6696"/>
                    <a:pt x="20153" y="9407"/>
                  </a:cubicBezTo>
                  <a:cubicBezTo>
                    <a:pt x="21377" y="12119"/>
                    <a:pt x="21600" y="15060"/>
                    <a:pt x="20598" y="17036"/>
                  </a:cubicBezTo>
                  <a:cubicBezTo>
                    <a:pt x="19596" y="19012"/>
                    <a:pt x="17369" y="20023"/>
                    <a:pt x="15142" y="20621"/>
                  </a:cubicBezTo>
                  <a:cubicBezTo>
                    <a:pt x="12915" y="21218"/>
                    <a:pt x="10689" y="21402"/>
                    <a:pt x="8907" y="21448"/>
                  </a:cubicBezTo>
                  <a:cubicBezTo>
                    <a:pt x="7126" y="21494"/>
                    <a:pt x="5790" y="21402"/>
                    <a:pt x="5456" y="21126"/>
                  </a:cubicBezTo>
                  <a:cubicBezTo>
                    <a:pt x="5122" y="20851"/>
                    <a:pt x="5790" y="20391"/>
                    <a:pt x="6680" y="20023"/>
                  </a:cubicBezTo>
                  <a:cubicBezTo>
                    <a:pt x="7571" y="19656"/>
                    <a:pt x="8685" y="19380"/>
                    <a:pt x="9798" y="19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1134692" y="347180"/>
              <a:ext cx="1456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1163993" y="431515"/>
              <a:ext cx="147037" cy="55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183" fill="norm" stroke="1" extrusionOk="0">
                  <a:moveTo>
                    <a:pt x="3551" y="14727"/>
                  </a:moveTo>
                  <a:cubicBezTo>
                    <a:pt x="1689" y="17673"/>
                    <a:pt x="-173" y="20618"/>
                    <a:pt x="13" y="21109"/>
                  </a:cubicBezTo>
                  <a:cubicBezTo>
                    <a:pt x="199" y="21600"/>
                    <a:pt x="2434" y="19636"/>
                    <a:pt x="6344" y="15709"/>
                  </a:cubicBezTo>
                  <a:cubicBezTo>
                    <a:pt x="10255" y="11782"/>
                    <a:pt x="15841" y="5891"/>
                    <a:pt x="214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1421105" y="103097"/>
              <a:ext cx="148505" cy="530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1448" fill="norm" stroke="1" extrusionOk="0">
                  <a:moveTo>
                    <a:pt x="19054" y="569"/>
                  </a:moveTo>
                  <a:cubicBezTo>
                    <a:pt x="14374" y="362"/>
                    <a:pt x="9694" y="156"/>
                    <a:pt x="6454" y="52"/>
                  </a:cubicBezTo>
                  <a:cubicBezTo>
                    <a:pt x="3214" y="-51"/>
                    <a:pt x="1414" y="-51"/>
                    <a:pt x="514" y="517"/>
                  </a:cubicBezTo>
                  <a:cubicBezTo>
                    <a:pt x="-386" y="1086"/>
                    <a:pt x="-386" y="2223"/>
                    <a:pt x="2854" y="3256"/>
                  </a:cubicBezTo>
                  <a:cubicBezTo>
                    <a:pt x="6094" y="4290"/>
                    <a:pt x="12574" y="5220"/>
                    <a:pt x="16354" y="5892"/>
                  </a:cubicBezTo>
                  <a:cubicBezTo>
                    <a:pt x="20134" y="6563"/>
                    <a:pt x="21214" y="6977"/>
                    <a:pt x="20854" y="7907"/>
                  </a:cubicBezTo>
                  <a:cubicBezTo>
                    <a:pt x="20494" y="8837"/>
                    <a:pt x="18694" y="10284"/>
                    <a:pt x="15814" y="11317"/>
                  </a:cubicBezTo>
                  <a:cubicBezTo>
                    <a:pt x="12934" y="12351"/>
                    <a:pt x="8974" y="12971"/>
                    <a:pt x="6094" y="13384"/>
                  </a:cubicBezTo>
                  <a:cubicBezTo>
                    <a:pt x="3214" y="13798"/>
                    <a:pt x="1414" y="14005"/>
                    <a:pt x="1054" y="14315"/>
                  </a:cubicBezTo>
                  <a:cubicBezTo>
                    <a:pt x="694" y="14625"/>
                    <a:pt x="1774" y="15038"/>
                    <a:pt x="3034" y="15916"/>
                  </a:cubicBezTo>
                  <a:cubicBezTo>
                    <a:pt x="4294" y="16795"/>
                    <a:pt x="5734" y="18138"/>
                    <a:pt x="6634" y="19120"/>
                  </a:cubicBezTo>
                  <a:cubicBezTo>
                    <a:pt x="7534" y="20102"/>
                    <a:pt x="7894" y="20722"/>
                    <a:pt x="8974" y="21084"/>
                  </a:cubicBezTo>
                  <a:cubicBezTo>
                    <a:pt x="10054" y="21446"/>
                    <a:pt x="11854" y="21549"/>
                    <a:pt x="13654" y="21342"/>
                  </a:cubicBezTo>
                  <a:cubicBezTo>
                    <a:pt x="15454" y="21136"/>
                    <a:pt x="17254" y="20619"/>
                    <a:pt x="19054" y="20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1686704" y="270511"/>
              <a:ext cx="168672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09" y="5143"/>
                    <a:pt x="9818" y="10286"/>
                    <a:pt x="13418" y="13886"/>
                  </a:cubicBezTo>
                  <a:cubicBezTo>
                    <a:pt x="17018" y="17486"/>
                    <a:pt x="19309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1717372" y="192397"/>
              <a:ext cx="176338" cy="392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21600" y="79"/>
                  </a:moveTo>
                  <a:cubicBezTo>
                    <a:pt x="20035" y="-61"/>
                    <a:pt x="18470" y="-200"/>
                    <a:pt x="15965" y="1403"/>
                  </a:cubicBezTo>
                  <a:cubicBezTo>
                    <a:pt x="13461" y="3005"/>
                    <a:pt x="10017" y="6350"/>
                    <a:pt x="7200" y="9973"/>
                  </a:cubicBezTo>
                  <a:cubicBezTo>
                    <a:pt x="4383" y="13596"/>
                    <a:pt x="2191" y="17498"/>
                    <a:pt x="0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1947377" y="446849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2108380" y="477516"/>
              <a:ext cx="76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2369053" y="446849"/>
              <a:ext cx="107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2694785" y="150398"/>
              <a:ext cx="256949" cy="350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fill="norm" stroke="1" extrusionOk="0">
                  <a:moveTo>
                    <a:pt x="1613" y="1261"/>
                  </a:moveTo>
                  <a:cubicBezTo>
                    <a:pt x="757" y="631"/>
                    <a:pt x="-98" y="0"/>
                    <a:pt x="9" y="0"/>
                  </a:cubicBezTo>
                  <a:cubicBezTo>
                    <a:pt x="116" y="0"/>
                    <a:pt x="1185" y="631"/>
                    <a:pt x="3538" y="2759"/>
                  </a:cubicBezTo>
                  <a:cubicBezTo>
                    <a:pt x="5890" y="4888"/>
                    <a:pt x="9526" y="8514"/>
                    <a:pt x="12734" y="11904"/>
                  </a:cubicBezTo>
                  <a:cubicBezTo>
                    <a:pt x="15942" y="15293"/>
                    <a:pt x="18722" y="18447"/>
                    <a:pt x="215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2719442" y="117175"/>
              <a:ext cx="247625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600" fill="norm" stroke="1" extrusionOk="0">
                  <a:moveTo>
                    <a:pt x="21356" y="0"/>
                  </a:moveTo>
                  <a:cubicBezTo>
                    <a:pt x="19593" y="708"/>
                    <a:pt x="17829" y="1416"/>
                    <a:pt x="15185" y="3659"/>
                  </a:cubicBezTo>
                  <a:cubicBezTo>
                    <a:pt x="12540" y="5902"/>
                    <a:pt x="9013" y="9679"/>
                    <a:pt x="6258" y="12570"/>
                  </a:cubicBezTo>
                  <a:cubicBezTo>
                    <a:pt x="3503" y="15462"/>
                    <a:pt x="1519" y="17469"/>
                    <a:pt x="638" y="18826"/>
                  </a:cubicBezTo>
                  <a:cubicBezTo>
                    <a:pt x="-244" y="20184"/>
                    <a:pt x="-24" y="20892"/>
                    <a:pt x="1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2968382" y="430150"/>
              <a:ext cx="167356" cy="154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35" fill="norm" stroke="1" extrusionOk="0">
                  <a:moveTo>
                    <a:pt x="4741" y="2314"/>
                  </a:moveTo>
                  <a:cubicBezTo>
                    <a:pt x="4087" y="5855"/>
                    <a:pt x="3432" y="9396"/>
                    <a:pt x="2614" y="12583"/>
                  </a:cubicBezTo>
                  <a:cubicBezTo>
                    <a:pt x="1796" y="15769"/>
                    <a:pt x="814" y="18602"/>
                    <a:pt x="323" y="19133"/>
                  </a:cubicBezTo>
                  <a:cubicBezTo>
                    <a:pt x="-168" y="19665"/>
                    <a:pt x="-168" y="17894"/>
                    <a:pt x="814" y="14884"/>
                  </a:cubicBezTo>
                  <a:cubicBezTo>
                    <a:pt x="1796" y="11874"/>
                    <a:pt x="3759" y="7625"/>
                    <a:pt x="6868" y="4615"/>
                  </a:cubicBezTo>
                  <a:cubicBezTo>
                    <a:pt x="9977" y="1605"/>
                    <a:pt x="14232" y="-165"/>
                    <a:pt x="16687" y="12"/>
                  </a:cubicBezTo>
                  <a:cubicBezTo>
                    <a:pt x="19141" y="189"/>
                    <a:pt x="19796" y="2314"/>
                    <a:pt x="20287" y="6209"/>
                  </a:cubicBezTo>
                  <a:cubicBezTo>
                    <a:pt x="20777" y="10104"/>
                    <a:pt x="21105" y="15769"/>
                    <a:pt x="21432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3235406" y="65604"/>
              <a:ext cx="148235" cy="496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1509" fill="norm" stroke="1" extrusionOk="0">
                  <a:moveTo>
                    <a:pt x="0" y="1571"/>
                  </a:moveTo>
                  <a:cubicBezTo>
                    <a:pt x="720" y="1017"/>
                    <a:pt x="1440" y="463"/>
                    <a:pt x="2700" y="186"/>
                  </a:cubicBezTo>
                  <a:cubicBezTo>
                    <a:pt x="3960" y="-91"/>
                    <a:pt x="5760" y="-91"/>
                    <a:pt x="7740" y="407"/>
                  </a:cubicBezTo>
                  <a:cubicBezTo>
                    <a:pt x="9720" y="906"/>
                    <a:pt x="11880" y="1903"/>
                    <a:pt x="12060" y="3454"/>
                  </a:cubicBezTo>
                  <a:cubicBezTo>
                    <a:pt x="12240" y="5004"/>
                    <a:pt x="10440" y="7109"/>
                    <a:pt x="9180" y="8438"/>
                  </a:cubicBezTo>
                  <a:cubicBezTo>
                    <a:pt x="7920" y="9767"/>
                    <a:pt x="7200" y="10321"/>
                    <a:pt x="6660" y="10875"/>
                  </a:cubicBezTo>
                  <a:cubicBezTo>
                    <a:pt x="6120" y="11429"/>
                    <a:pt x="5760" y="11983"/>
                    <a:pt x="6480" y="12371"/>
                  </a:cubicBezTo>
                  <a:cubicBezTo>
                    <a:pt x="7200" y="12758"/>
                    <a:pt x="9000" y="12980"/>
                    <a:pt x="11340" y="13478"/>
                  </a:cubicBezTo>
                  <a:cubicBezTo>
                    <a:pt x="13680" y="13977"/>
                    <a:pt x="16560" y="14752"/>
                    <a:pt x="18540" y="15749"/>
                  </a:cubicBezTo>
                  <a:cubicBezTo>
                    <a:pt x="20520" y="16746"/>
                    <a:pt x="21600" y="17964"/>
                    <a:pt x="20340" y="18961"/>
                  </a:cubicBezTo>
                  <a:cubicBezTo>
                    <a:pt x="19080" y="19958"/>
                    <a:pt x="15480" y="20734"/>
                    <a:pt x="11880" y="21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3549746" y="554184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4575533" y="277444"/>
              <a:ext cx="300578" cy="403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305" fill="norm" stroke="1" extrusionOk="0">
                  <a:moveTo>
                    <a:pt x="15771" y="3684"/>
                  </a:moveTo>
                  <a:cubicBezTo>
                    <a:pt x="15951" y="2469"/>
                    <a:pt x="16131" y="1254"/>
                    <a:pt x="15681" y="579"/>
                  </a:cubicBezTo>
                  <a:cubicBezTo>
                    <a:pt x="15231" y="-96"/>
                    <a:pt x="14151" y="-231"/>
                    <a:pt x="12351" y="444"/>
                  </a:cubicBezTo>
                  <a:cubicBezTo>
                    <a:pt x="10551" y="1119"/>
                    <a:pt x="8031" y="2604"/>
                    <a:pt x="5691" y="4899"/>
                  </a:cubicBezTo>
                  <a:cubicBezTo>
                    <a:pt x="3351" y="7194"/>
                    <a:pt x="1191" y="10299"/>
                    <a:pt x="381" y="12864"/>
                  </a:cubicBezTo>
                  <a:cubicBezTo>
                    <a:pt x="-429" y="15429"/>
                    <a:pt x="111" y="17454"/>
                    <a:pt x="1461" y="18939"/>
                  </a:cubicBezTo>
                  <a:cubicBezTo>
                    <a:pt x="2811" y="20424"/>
                    <a:pt x="4971" y="21369"/>
                    <a:pt x="6861" y="21301"/>
                  </a:cubicBezTo>
                  <a:cubicBezTo>
                    <a:pt x="8751" y="21234"/>
                    <a:pt x="10371" y="20154"/>
                    <a:pt x="11631" y="17657"/>
                  </a:cubicBezTo>
                  <a:cubicBezTo>
                    <a:pt x="12891" y="15159"/>
                    <a:pt x="13791" y="11244"/>
                    <a:pt x="13611" y="8274"/>
                  </a:cubicBezTo>
                  <a:cubicBezTo>
                    <a:pt x="13431" y="5304"/>
                    <a:pt x="12171" y="3279"/>
                    <a:pt x="11091" y="2132"/>
                  </a:cubicBezTo>
                  <a:cubicBezTo>
                    <a:pt x="10011" y="984"/>
                    <a:pt x="9111" y="714"/>
                    <a:pt x="8211" y="646"/>
                  </a:cubicBezTo>
                  <a:cubicBezTo>
                    <a:pt x="7311" y="579"/>
                    <a:pt x="6411" y="714"/>
                    <a:pt x="5421" y="1389"/>
                  </a:cubicBezTo>
                  <a:cubicBezTo>
                    <a:pt x="4431" y="2064"/>
                    <a:pt x="3351" y="3279"/>
                    <a:pt x="2721" y="4224"/>
                  </a:cubicBezTo>
                  <a:cubicBezTo>
                    <a:pt x="2091" y="5169"/>
                    <a:pt x="1911" y="5844"/>
                    <a:pt x="1821" y="6587"/>
                  </a:cubicBezTo>
                  <a:cubicBezTo>
                    <a:pt x="1731" y="7329"/>
                    <a:pt x="1731" y="8139"/>
                    <a:pt x="2541" y="8814"/>
                  </a:cubicBezTo>
                  <a:cubicBezTo>
                    <a:pt x="3351" y="9489"/>
                    <a:pt x="4971" y="10029"/>
                    <a:pt x="8211" y="9354"/>
                  </a:cubicBezTo>
                  <a:cubicBezTo>
                    <a:pt x="11451" y="8679"/>
                    <a:pt x="16311" y="6789"/>
                    <a:pt x="21171" y="48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4692619" y="88591"/>
              <a:ext cx="137490" cy="15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06" fill="norm" stroke="1" extrusionOk="0">
                  <a:moveTo>
                    <a:pt x="5920" y="1866"/>
                  </a:moveTo>
                  <a:cubicBezTo>
                    <a:pt x="4320" y="3306"/>
                    <a:pt x="2720" y="4746"/>
                    <a:pt x="1720" y="7266"/>
                  </a:cubicBezTo>
                  <a:cubicBezTo>
                    <a:pt x="720" y="9786"/>
                    <a:pt x="320" y="13386"/>
                    <a:pt x="120" y="16266"/>
                  </a:cubicBezTo>
                  <a:cubicBezTo>
                    <a:pt x="-80" y="19146"/>
                    <a:pt x="-80" y="21306"/>
                    <a:pt x="520" y="21306"/>
                  </a:cubicBezTo>
                  <a:cubicBezTo>
                    <a:pt x="1120" y="21306"/>
                    <a:pt x="2320" y="19146"/>
                    <a:pt x="3920" y="15546"/>
                  </a:cubicBezTo>
                  <a:cubicBezTo>
                    <a:pt x="5520" y="11946"/>
                    <a:pt x="7520" y="6906"/>
                    <a:pt x="9320" y="3846"/>
                  </a:cubicBezTo>
                  <a:cubicBezTo>
                    <a:pt x="11120" y="786"/>
                    <a:pt x="12720" y="-294"/>
                    <a:pt x="13920" y="66"/>
                  </a:cubicBezTo>
                  <a:cubicBezTo>
                    <a:pt x="15120" y="426"/>
                    <a:pt x="15920" y="2226"/>
                    <a:pt x="17120" y="5466"/>
                  </a:cubicBezTo>
                  <a:cubicBezTo>
                    <a:pt x="18320" y="8706"/>
                    <a:pt x="19920" y="13386"/>
                    <a:pt x="21520" y="18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5067780" y="423848"/>
              <a:ext cx="84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5098448" y="538851"/>
              <a:ext cx="115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5284573" y="169061"/>
              <a:ext cx="266219" cy="431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310" fill="norm" stroke="1" extrusionOk="0">
                  <a:moveTo>
                    <a:pt x="19578" y="1982"/>
                  </a:moveTo>
                  <a:cubicBezTo>
                    <a:pt x="17726" y="1224"/>
                    <a:pt x="15875" y="467"/>
                    <a:pt x="14126" y="151"/>
                  </a:cubicBezTo>
                  <a:cubicBezTo>
                    <a:pt x="12378" y="-165"/>
                    <a:pt x="10732" y="-39"/>
                    <a:pt x="9395" y="1035"/>
                  </a:cubicBezTo>
                  <a:cubicBezTo>
                    <a:pt x="8058" y="2109"/>
                    <a:pt x="7029" y="4130"/>
                    <a:pt x="7132" y="6719"/>
                  </a:cubicBezTo>
                  <a:cubicBezTo>
                    <a:pt x="7235" y="9309"/>
                    <a:pt x="8469" y="12467"/>
                    <a:pt x="9395" y="14614"/>
                  </a:cubicBezTo>
                  <a:cubicBezTo>
                    <a:pt x="10320" y="16761"/>
                    <a:pt x="10938" y="17898"/>
                    <a:pt x="11246" y="18782"/>
                  </a:cubicBezTo>
                  <a:cubicBezTo>
                    <a:pt x="11555" y="19667"/>
                    <a:pt x="11555" y="20298"/>
                    <a:pt x="11040" y="20740"/>
                  </a:cubicBezTo>
                  <a:cubicBezTo>
                    <a:pt x="10526" y="21182"/>
                    <a:pt x="9498" y="21435"/>
                    <a:pt x="7955" y="21246"/>
                  </a:cubicBezTo>
                  <a:cubicBezTo>
                    <a:pt x="6412" y="21056"/>
                    <a:pt x="4355" y="20424"/>
                    <a:pt x="2812" y="19793"/>
                  </a:cubicBezTo>
                  <a:cubicBezTo>
                    <a:pt x="1269" y="19161"/>
                    <a:pt x="240" y="18530"/>
                    <a:pt x="35" y="17961"/>
                  </a:cubicBezTo>
                  <a:cubicBezTo>
                    <a:pt x="-171" y="17393"/>
                    <a:pt x="446" y="16888"/>
                    <a:pt x="4149" y="15814"/>
                  </a:cubicBezTo>
                  <a:cubicBezTo>
                    <a:pt x="7852" y="14740"/>
                    <a:pt x="14640" y="13098"/>
                    <a:pt x="21429" y="1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5620772" y="226703"/>
              <a:ext cx="144692" cy="350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166" fill="norm" stroke="1" extrusionOk="0">
                  <a:moveTo>
                    <a:pt x="16616" y="2182"/>
                  </a:moveTo>
                  <a:cubicBezTo>
                    <a:pt x="15499" y="1411"/>
                    <a:pt x="14382" y="639"/>
                    <a:pt x="12706" y="254"/>
                  </a:cubicBezTo>
                  <a:cubicBezTo>
                    <a:pt x="11030" y="-132"/>
                    <a:pt x="8795" y="-132"/>
                    <a:pt x="6747" y="639"/>
                  </a:cubicBezTo>
                  <a:cubicBezTo>
                    <a:pt x="4699" y="1411"/>
                    <a:pt x="2837" y="2954"/>
                    <a:pt x="1533" y="5885"/>
                  </a:cubicBezTo>
                  <a:cubicBezTo>
                    <a:pt x="230" y="8817"/>
                    <a:pt x="-515" y="13137"/>
                    <a:pt x="416" y="16068"/>
                  </a:cubicBezTo>
                  <a:cubicBezTo>
                    <a:pt x="1347" y="18999"/>
                    <a:pt x="3954" y="20542"/>
                    <a:pt x="7678" y="21005"/>
                  </a:cubicBezTo>
                  <a:cubicBezTo>
                    <a:pt x="11402" y="21468"/>
                    <a:pt x="16244" y="20851"/>
                    <a:pt x="21085" y="20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5834404" y="308846"/>
              <a:ext cx="30729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1405"/>
                    <a:pt x="3363" y="2810"/>
                    <a:pt x="870" y="5883"/>
                  </a:cubicBezTo>
                  <a:cubicBezTo>
                    <a:pt x="-1622" y="8956"/>
                    <a:pt x="1701" y="13698"/>
                    <a:pt x="5024" y="16595"/>
                  </a:cubicBezTo>
                  <a:cubicBezTo>
                    <a:pt x="8347" y="19493"/>
                    <a:pt x="11670" y="20546"/>
                    <a:pt x="149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5811464" y="231993"/>
              <a:ext cx="168517" cy="415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004" fill="norm" stroke="1" extrusionOk="0">
                  <a:moveTo>
                    <a:pt x="5718" y="12814"/>
                  </a:moveTo>
                  <a:cubicBezTo>
                    <a:pt x="4765" y="9322"/>
                    <a:pt x="3812" y="5830"/>
                    <a:pt x="3494" y="3696"/>
                  </a:cubicBezTo>
                  <a:cubicBezTo>
                    <a:pt x="3176" y="1562"/>
                    <a:pt x="3494" y="786"/>
                    <a:pt x="4447" y="333"/>
                  </a:cubicBezTo>
                  <a:cubicBezTo>
                    <a:pt x="5400" y="-120"/>
                    <a:pt x="6988" y="-249"/>
                    <a:pt x="9847" y="850"/>
                  </a:cubicBezTo>
                  <a:cubicBezTo>
                    <a:pt x="12706" y="1950"/>
                    <a:pt x="16835" y="4278"/>
                    <a:pt x="19059" y="7059"/>
                  </a:cubicBezTo>
                  <a:cubicBezTo>
                    <a:pt x="21282" y="9840"/>
                    <a:pt x="21600" y="13073"/>
                    <a:pt x="19694" y="15595"/>
                  </a:cubicBezTo>
                  <a:cubicBezTo>
                    <a:pt x="17788" y="18117"/>
                    <a:pt x="13659" y="19928"/>
                    <a:pt x="10006" y="20640"/>
                  </a:cubicBezTo>
                  <a:cubicBezTo>
                    <a:pt x="6353" y="21351"/>
                    <a:pt x="3176" y="20963"/>
                    <a:pt x="1588" y="19993"/>
                  </a:cubicBezTo>
                  <a:cubicBezTo>
                    <a:pt x="0" y="19023"/>
                    <a:pt x="0" y="17471"/>
                    <a:pt x="0" y="159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5995468" y="232177"/>
              <a:ext cx="140191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fill="norm" stroke="1" extrusionOk="0">
                  <a:moveTo>
                    <a:pt x="10414" y="0"/>
                  </a:moveTo>
                  <a:cubicBezTo>
                    <a:pt x="12343" y="0"/>
                    <a:pt x="14271" y="0"/>
                    <a:pt x="16200" y="1037"/>
                  </a:cubicBezTo>
                  <a:cubicBezTo>
                    <a:pt x="18129" y="2075"/>
                    <a:pt x="20057" y="4149"/>
                    <a:pt x="20829" y="6895"/>
                  </a:cubicBezTo>
                  <a:cubicBezTo>
                    <a:pt x="21600" y="9641"/>
                    <a:pt x="21214" y="13058"/>
                    <a:pt x="17550" y="15620"/>
                  </a:cubicBezTo>
                  <a:cubicBezTo>
                    <a:pt x="13886" y="18183"/>
                    <a:pt x="6943" y="198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7082691" y="164725"/>
              <a:ext cx="213585" cy="531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274" fill="norm" stroke="1" extrusionOk="0">
                  <a:moveTo>
                    <a:pt x="10177" y="9765"/>
                  </a:moveTo>
                  <a:cubicBezTo>
                    <a:pt x="7862" y="12427"/>
                    <a:pt x="5548" y="15089"/>
                    <a:pt x="4134" y="16880"/>
                  </a:cubicBezTo>
                  <a:cubicBezTo>
                    <a:pt x="2720" y="18672"/>
                    <a:pt x="2205" y="19593"/>
                    <a:pt x="1562" y="20310"/>
                  </a:cubicBezTo>
                  <a:cubicBezTo>
                    <a:pt x="920" y="21026"/>
                    <a:pt x="148" y="21538"/>
                    <a:pt x="20" y="21129"/>
                  </a:cubicBezTo>
                  <a:cubicBezTo>
                    <a:pt x="-109" y="20719"/>
                    <a:pt x="405" y="19388"/>
                    <a:pt x="1691" y="16829"/>
                  </a:cubicBezTo>
                  <a:cubicBezTo>
                    <a:pt x="2977" y="14270"/>
                    <a:pt x="5034" y="10482"/>
                    <a:pt x="6962" y="7667"/>
                  </a:cubicBezTo>
                  <a:cubicBezTo>
                    <a:pt x="8891" y="4852"/>
                    <a:pt x="10691" y="3009"/>
                    <a:pt x="11977" y="1883"/>
                  </a:cubicBezTo>
                  <a:cubicBezTo>
                    <a:pt x="13262" y="757"/>
                    <a:pt x="14034" y="347"/>
                    <a:pt x="15062" y="143"/>
                  </a:cubicBezTo>
                  <a:cubicBezTo>
                    <a:pt x="16091" y="-62"/>
                    <a:pt x="17377" y="-62"/>
                    <a:pt x="18277" y="245"/>
                  </a:cubicBezTo>
                  <a:cubicBezTo>
                    <a:pt x="19177" y="552"/>
                    <a:pt x="19691" y="1166"/>
                    <a:pt x="20077" y="3521"/>
                  </a:cubicBezTo>
                  <a:cubicBezTo>
                    <a:pt x="20462" y="5875"/>
                    <a:pt x="20720" y="9970"/>
                    <a:pt x="20977" y="12837"/>
                  </a:cubicBezTo>
                  <a:cubicBezTo>
                    <a:pt x="21234" y="15703"/>
                    <a:pt x="21491" y="17341"/>
                    <a:pt x="21491" y="18262"/>
                  </a:cubicBezTo>
                  <a:cubicBezTo>
                    <a:pt x="21491" y="19183"/>
                    <a:pt x="21234" y="19388"/>
                    <a:pt x="20977" y="19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7130160" y="485183"/>
              <a:ext cx="199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7674506" y="462182"/>
              <a:ext cx="11500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7673146" y="569518"/>
              <a:ext cx="185365" cy="34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0648" fill="norm" stroke="1" extrusionOk="0">
                  <a:moveTo>
                    <a:pt x="1906" y="9257"/>
                  </a:moveTo>
                  <a:cubicBezTo>
                    <a:pt x="739" y="13886"/>
                    <a:pt x="-429" y="18514"/>
                    <a:pt x="155" y="20057"/>
                  </a:cubicBezTo>
                  <a:cubicBezTo>
                    <a:pt x="739" y="21600"/>
                    <a:pt x="3074" y="20057"/>
                    <a:pt x="6868" y="16200"/>
                  </a:cubicBezTo>
                  <a:cubicBezTo>
                    <a:pt x="10663" y="12343"/>
                    <a:pt x="15917" y="6171"/>
                    <a:pt x="211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7990304" y="400848"/>
              <a:ext cx="218803" cy="468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292" fill="norm" stroke="1" extrusionOk="0">
                  <a:moveTo>
                    <a:pt x="19224" y="3135"/>
                  </a:moveTo>
                  <a:cubicBezTo>
                    <a:pt x="19224" y="2555"/>
                    <a:pt x="19224" y="1974"/>
                    <a:pt x="17237" y="1335"/>
                  </a:cubicBezTo>
                  <a:cubicBezTo>
                    <a:pt x="15251" y="697"/>
                    <a:pt x="11279" y="0"/>
                    <a:pt x="8299" y="0"/>
                  </a:cubicBezTo>
                  <a:cubicBezTo>
                    <a:pt x="5320" y="0"/>
                    <a:pt x="3334" y="697"/>
                    <a:pt x="2092" y="1335"/>
                  </a:cubicBezTo>
                  <a:cubicBezTo>
                    <a:pt x="851" y="1974"/>
                    <a:pt x="355" y="2555"/>
                    <a:pt x="106" y="3194"/>
                  </a:cubicBezTo>
                  <a:cubicBezTo>
                    <a:pt x="-142" y="3832"/>
                    <a:pt x="-142" y="4529"/>
                    <a:pt x="2217" y="4819"/>
                  </a:cubicBezTo>
                  <a:cubicBezTo>
                    <a:pt x="4575" y="5110"/>
                    <a:pt x="9292" y="4994"/>
                    <a:pt x="12272" y="4645"/>
                  </a:cubicBezTo>
                  <a:cubicBezTo>
                    <a:pt x="15251" y="4297"/>
                    <a:pt x="16492" y="3716"/>
                    <a:pt x="17237" y="3716"/>
                  </a:cubicBezTo>
                  <a:cubicBezTo>
                    <a:pt x="17982" y="3716"/>
                    <a:pt x="18230" y="4297"/>
                    <a:pt x="18975" y="6155"/>
                  </a:cubicBezTo>
                  <a:cubicBezTo>
                    <a:pt x="19720" y="8013"/>
                    <a:pt x="20961" y="11148"/>
                    <a:pt x="21210" y="13819"/>
                  </a:cubicBezTo>
                  <a:cubicBezTo>
                    <a:pt x="21458" y="16490"/>
                    <a:pt x="20713" y="18697"/>
                    <a:pt x="18851" y="19974"/>
                  </a:cubicBezTo>
                  <a:cubicBezTo>
                    <a:pt x="16989" y="21252"/>
                    <a:pt x="14010" y="21600"/>
                    <a:pt x="11155" y="21019"/>
                  </a:cubicBezTo>
                  <a:cubicBezTo>
                    <a:pt x="8299" y="20439"/>
                    <a:pt x="5568" y="18929"/>
                    <a:pt x="5072" y="17245"/>
                  </a:cubicBezTo>
                  <a:cubicBezTo>
                    <a:pt x="4575" y="15561"/>
                    <a:pt x="6313" y="13703"/>
                    <a:pt x="8051" y="11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8324822" y="265400"/>
              <a:ext cx="158317" cy="35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600" fill="norm" stroke="1" extrusionOk="0">
                  <a:moveTo>
                    <a:pt x="20754" y="3549"/>
                  </a:moveTo>
                  <a:cubicBezTo>
                    <a:pt x="21097" y="2777"/>
                    <a:pt x="21440" y="2006"/>
                    <a:pt x="21097" y="1311"/>
                  </a:cubicBezTo>
                  <a:cubicBezTo>
                    <a:pt x="20754" y="617"/>
                    <a:pt x="19726" y="0"/>
                    <a:pt x="16640" y="0"/>
                  </a:cubicBezTo>
                  <a:cubicBezTo>
                    <a:pt x="13554" y="0"/>
                    <a:pt x="8411" y="617"/>
                    <a:pt x="4983" y="2931"/>
                  </a:cubicBezTo>
                  <a:cubicBezTo>
                    <a:pt x="1554" y="5246"/>
                    <a:pt x="-160" y="9257"/>
                    <a:pt x="11" y="12574"/>
                  </a:cubicBezTo>
                  <a:cubicBezTo>
                    <a:pt x="183" y="15891"/>
                    <a:pt x="2240" y="18514"/>
                    <a:pt x="5497" y="19903"/>
                  </a:cubicBezTo>
                  <a:cubicBezTo>
                    <a:pt x="8754" y="21291"/>
                    <a:pt x="13211" y="21446"/>
                    <a:pt x="176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8571526" y="223349"/>
              <a:ext cx="182851" cy="375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6" h="20461" fill="norm" stroke="1" extrusionOk="0">
                  <a:moveTo>
                    <a:pt x="6912" y="5916"/>
                  </a:moveTo>
                  <a:cubicBezTo>
                    <a:pt x="5760" y="5498"/>
                    <a:pt x="4608" y="5080"/>
                    <a:pt x="3600" y="5220"/>
                  </a:cubicBezTo>
                  <a:cubicBezTo>
                    <a:pt x="2592" y="5359"/>
                    <a:pt x="1728" y="6056"/>
                    <a:pt x="1296" y="8564"/>
                  </a:cubicBezTo>
                  <a:cubicBezTo>
                    <a:pt x="864" y="11072"/>
                    <a:pt x="864" y="15392"/>
                    <a:pt x="864" y="17901"/>
                  </a:cubicBezTo>
                  <a:cubicBezTo>
                    <a:pt x="864" y="20409"/>
                    <a:pt x="864" y="21106"/>
                    <a:pt x="864" y="19852"/>
                  </a:cubicBezTo>
                  <a:cubicBezTo>
                    <a:pt x="864" y="18598"/>
                    <a:pt x="864" y="15392"/>
                    <a:pt x="864" y="11909"/>
                  </a:cubicBezTo>
                  <a:cubicBezTo>
                    <a:pt x="864" y="8425"/>
                    <a:pt x="864" y="4662"/>
                    <a:pt x="1440" y="2432"/>
                  </a:cubicBezTo>
                  <a:cubicBezTo>
                    <a:pt x="2016" y="203"/>
                    <a:pt x="3168" y="-494"/>
                    <a:pt x="6336" y="342"/>
                  </a:cubicBezTo>
                  <a:cubicBezTo>
                    <a:pt x="9504" y="1178"/>
                    <a:pt x="14688" y="3547"/>
                    <a:pt x="17712" y="5847"/>
                  </a:cubicBezTo>
                  <a:cubicBezTo>
                    <a:pt x="20736" y="8146"/>
                    <a:pt x="21600" y="10376"/>
                    <a:pt x="19296" y="12675"/>
                  </a:cubicBezTo>
                  <a:cubicBezTo>
                    <a:pt x="16992" y="14974"/>
                    <a:pt x="11520" y="17343"/>
                    <a:pt x="8064" y="18528"/>
                  </a:cubicBezTo>
                  <a:cubicBezTo>
                    <a:pt x="4608" y="19712"/>
                    <a:pt x="3168" y="19712"/>
                    <a:pt x="2160" y="18737"/>
                  </a:cubicBezTo>
                  <a:cubicBezTo>
                    <a:pt x="1152" y="17761"/>
                    <a:pt x="576" y="15811"/>
                    <a:pt x="0" y="13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8801531" y="130421"/>
              <a:ext cx="106200" cy="462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60" fill="norm" stroke="1" extrusionOk="0">
                  <a:moveTo>
                    <a:pt x="0" y="1165"/>
                  </a:moveTo>
                  <a:cubicBezTo>
                    <a:pt x="2057" y="809"/>
                    <a:pt x="4114" y="453"/>
                    <a:pt x="6429" y="216"/>
                  </a:cubicBezTo>
                  <a:cubicBezTo>
                    <a:pt x="8743" y="-21"/>
                    <a:pt x="11314" y="-140"/>
                    <a:pt x="13371" y="275"/>
                  </a:cubicBezTo>
                  <a:cubicBezTo>
                    <a:pt x="15429" y="691"/>
                    <a:pt x="16971" y="1640"/>
                    <a:pt x="18514" y="3836"/>
                  </a:cubicBezTo>
                  <a:cubicBezTo>
                    <a:pt x="20057" y="6031"/>
                    <a:pt x="21600" y="9473"/>
                    <a:pt x="21343" y="12322"/>
                  </a:cubicBezTo>
                  <a:cubicBezTo>
                    <a:pt x="21086" y="15170"/>
                    <a:pt x="19029" y="17425"/>
                    <a:pt x="15429" y="18849"/>
                  </a:cubicBezTo>
                  <a:cubicBezTo>
                    <a:pt x="11829" y="20273"/>
                    <a:pt x="6686" y="20867"/>
                    <a:pt x="1543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9630223" y="137456"/>
              <a:ext cx="190192" cy="44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84" fill="norm" stroke="1" extrusionOk="0">
                  <a:moveTo>
                    <a:pt x="5972" y="6463"/>
                  </a:moveTo>
                  <a:cubicBezTo>
                    <a:pt x="5108" y="9070"/>
                    <a:pt x="4244" y="11677"/>
                    <a:pt x="3668" y="13974"/>
                  </a:cubicBezTo>
                  <a:cubicBezTo>
                    <a:pt x="3092" y="16270"/>
                    <a:pt x="2804" y="18256"/>
                    <a:pt x="2372" y="19560"/>
                  </a:cubicBezTo>
                  <a:cubicBezTo>
                    <a:pt x="1940" y="20863"/>
                    <a:pt x="1364" y="21484"/>
                    <a:pt x="932" y="21484"/>
                  </a:cubicBezTo>
                  <a:cubicBezTo>
                    <a:pt x="500" y="21484"/>
                    <a:pt x="212" y="20863"/>
                    <a:pt x="68" y="18691"/>
                  </a:cubicBezTo>
                  <a:cubicBezTo>
                    <a:pt x="-76" y="16518"/>
                    <a:pt x="-76" y="12794"/>
                    <a:pt x="932" y="9691"/>
                  </a:cubicBezTo>
                  <a:cubicBezTo>
                    <a:pt x="1940" y="6587"/>
                    <a:pt x="3956" y="4105"/>
                    <a:pt x="5540" y="2615"/>
                  </a:cubicBezTo>
                  <a:cubicBezTo>
                    <a:pt x="7124" y="1125"/>
                    <a:pt x="8276" y="629"/>
                    <a:pt x="9572" y="318"/>
                  </a:cubicBezTo>
                  <a:cubicBezTo>
                    <a:pt x="10868" y="8"/>
                    <a:pt x="12308" y="-116"/>
                    <a:pt x="13604" y="132"/>
                  </a:cubicBezTo>
                  <a:cubicBezTo>
                    <a:pt x="14900" y="381"/>
                    <a:pt x="16052" y="1001"/>
                    <a:pt x="16772" y="2429"/>
                  </a:cubicBezTo>
                  <a:cubicBezTo>
                    <a:pt x="17492" y="3856"/>
                    <a:pt x="17780" y="6091"/>
                    <a:pt x="17060" y="7829"/>
                  </a:cubicBezTo>
                  <a:cubicBezTo>
                    <a:pt x="16340" y="9567"/>
                    <a:pt x="14612" y="10808"/>
                    <a:pt x="13028" y="11553"/>
                  </a:cubicBezTo>
                  <a:cubicBezTo>
                    <a:pt x="11444" y="12298"/>
                    <a:pt x="10004" y="12546"/>
                    <a:pt x="10004" y="12670"/>
                  </a:cubicBezTo>
                  <a:cubicBezTo>
                    <a:pt x="10004" y="12794"/>
                    <a:pt x="11444" y="12794"/>
                    <a:pt x="13460" y="13291"/>
                  </a:cubicBezTo>
                  <a:cubicBezTo>
                    <a:pt x="15476" y="13787"/>
                    <a:pt x="18068" y="14781"/>
                    <a:pt x="19508" y="15587"/>
                  </a:cubicBezTo>
                  <a:cubicBezTo>
                    <a:pt x="20948" y="16394"/>
                    <a:pt x="21236" y="17015"/>
                    <a:pt x="21380" y="17636"/>
                  </a:cubicBezTo>
                  <a:cubicBezTo>
                    <a:pt x="21524" y="18256"/>
                    <a:pt x="21524" y="18877"/>
                    <a:pt x="19364" y="19560"/>
                  </a:cubicBezTo>
                  <a:cubicBezTo>
                    <a:pt x="17204" y="20243"/>
                    <a:pt x="12884" y="20987"/>
                    <a:pt x="9860" y="21236"/>
                  </a:cubicBezTo>
                  <a:cubicBezTo>
                    <a:pt x="6836" y="21484"/>
                    <a:pt x="5108" y="21236"/>
                    <a:pt x="3812" y="20801"/>
                  </a:cubicBezTo>
                  <a:cubicBezTo>
                    <a:pt x="2516" y="20367"/>
                    <a:pt x="1652" y="19746"/>
                    <a:pt x="2372" y="19187"/>
                  </a:cubicBezTo>
                  <a:cubicBezTo>
                    <a:pt x="3092" y="18629"/>
                    <a:pt x="5396" y="18132"/>
                    <a:pt x="7700" y="17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10066560" y="378985"/>
              <a:ext cx="168672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1309" y="10932"/>
                    <a:pt x="2618" y="1332"/>
                    <a:pt x="6218" y="132"/>
                  </a:cubicBezTo>
                  <a:cubicBezTo>
                    <a:pt x="9818" y="-1068"/>
                    <a:pt x="15709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10058893" y="523517"/>
              <a:ext cx="161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10472902" y="40637"/>
              <a:ext cx="199339" cy="48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13977"/>
                  </a:moveTo>
                  <a:cubicBezTo>
                    <a:pt x="4985" y="11703"/>
                    <a:pt x="9969" y="9429"/>
                    <a:pt x="13154" y="7326"/>
                  </a:cubicBezTo>
                  <a:cubicBezTo>
                    <a:pt x="16338" y="5223"/>
                    <a:pt x="17723" y="3291"/>
                    <a:pt x="18415" y="2040"/>
                  </a:cubicBezTo>
                  <a:cubicBezTo>
                    <a:pt x="19108" y="789"/>
                    <a:pt x="19108" y="221"/>
                    <a:pt x="18415" y="51"/>
                  </a:cubicBezTo>
                  <a:cubicBezTo>
                    <a:pt x="17723" y="-120"/>
                    <a:pt x="16338" y="107"/>
                    <a:pt x="14815" y="1187"/>
                  </a:cubicBezTo>
                  <a:cubicBezTo>
                    <a:pt x="13292" y="2267"/>
                    <a:pt x="11631" y="4200"/>
                    <a:pt x="10108" y="7099"/>
                  </a:cubicBezTo>
                  <a:cubicBezTo>
                    <a:pt x="8585" y="9998"/>
                    <a:pt x="7200" y="13863"/>
                    <a:pt x="6508" y="16137"/>
                  </a:cubicBezTo>
                  <a:cubicBezTo>
                    <a:pt x="5815" y="18411"/>
                    <a:pt x="5815" y="19093"/>
                    <a:pt x="5538" y="19832"/>
                  </a:cubicBezTo>
                  <a:cubicBezTo>
                    <a:pt x="5262" y="20571"/>
                    <a:pt x="4708" y="21366"/>
                    <a:pt x="4431" y="21423"/>
                  </a:cubicBezTo>
                  <a:cubicBezTo>
                    <a:pt x="4154" y="21480"/>
                    <a:pt x="4154" y="20798"/>
                    <a:pt x="4708" y="19604"/>
                  </a:cubicBezTo>
                  <a:cubicBezTo>
                    <a:pt x="5262" y="18411"/>
                    <a:pt x="6369" y="16705"/>
                    <a:pt x="7338" y="15625"/>
                  </a:cubicBezTo>
                  <a:cubicBezTo>
                    <a:pt x="8308" y="14545"/>
                    <a:pt x="9138" y="14091"/>
                    <a:pt x="10385" y="13863"/>
                  </a:cubicBezTo>
                  <a:cubicBezTo>
                    <a:pt x="11631" y="13636"/>
                    <a:pt x="13292" y="13636"/>
                    <a:pt x="14677" y="13920"/>
                  </a:cubicBezTo>
                  <a:cubicBezTo>
                    <a:pt x="16062" y="14204"/>
                    <a:pt x="17169" y="14773"/>
                    <a:pt x="18277" y="16023"/>
                  </a:cubicBezTo>
                  <a:cubicBezTo>
                    <a:pt x="19385" y="17274"/>
                    <a:pt x="20492" y="19206"/>
                    <a:pt x="21600" y="21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10753088" y="122135"/>
              <a:ext cx="164492" cy="416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224" fill="norm" stroke="1" extrusionOk="0">
                  <a:moveTo>
                    <a:pt x="21065" y="1309"/>
                  </a:moveTo>
                  <a:cubicBezTo>
                    <a:pt x="20083" y="789"/>
                    <a:pt x="19101" y="268"/>
                    <a:pt x="17792" y="73"/>
                  </a:cubicBezTo>
                  <a:cubicBezTo>
                    <a:pt x="16483" y="-122"/>
                    <a:pt x="14847" y="8"/>
                    <a:pt x="12065" y="1309"/>
                  </a:cubicBezTo>
                  <a:cubicBezTo>
                    <a:pt x="9283" y="2611"/>
                    <a:pt x="5356" y="5083"/>
                    <a:pt x="2901" y="8076"/>
                  </a:cubicBezTo>
                  <a:cubicBezTo>
                    <a:pt x="447" y="11068"/>
                    <a:pt x="-535" y="14582"/>
                    <a:pt x="283" y="16989"/>
                  </a:cubicBezTo>
                  <a:cubicBezTo>
                    <a:pt x="1101" y="19396"/>
                    <a:pt x="3720" y="20697"/>
                    <a:pt x="6992" y="21088"/>
                  </a:cubicBezTo>
                  <a:cubicBezTo>
                    <a:pt x="10265" y="21478"/>
                    <a:pt x="14192" y="20958"/>
                    <a:pt x="18120" y="20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11009581" y="178509"/>
              <a:ext cx="53669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070"/>
                    <a:pt x="7200" y="8139"/>
                    <a:pt x="3600" y="11739"/>
                  </a:cubicBezTo>
                  <a:cubicBezTo>
                    <a:pt x="0" y="15339"/>
                    <a:pt x="0" y="184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10992316" y="135064"/>
              <a:ext cx="186618" cy="403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4" h="21203" fill="norm" stroke="1" extrusionOk="0">
                  <a:moveTo>
                    <a:pt x="3578" y="7513"/>
                  </a:moveTo>
                  <a:cubicBezTo>
                    <a:pt x="3578" y="5635"/>
                    <a:pt x="3578" y="3757"/>
                    <a:pt x="3859" y="2348"/>
                  </a:cubicBezTo>
                  <a:cubicBezTo>
                    <a:pt x="4139" y="939"/>
                    <a:pt x="4700" y="0"/>
                    <a:pt x="6804" y="0"/>
                  </a:cubicBezTo>
                  <a:cubicBezTo>
                    <a:pt x="8908" y="0"/>
                    <a:pt x="12555" y="939"/>
                    <a:pt x="15641" y="3757"/>
                  </a:cubicBezTo>
                  <a:cubicBezTo>
                    <a:pt x="18726" y="6574"/>
                    <a:pt x="21251" y="11270"/>
                    <a:pt x="20269" y="14624"/>
                  </a:cubicBezTo>
                  <a:cubicBezTo>
                    <a:pt x="19287" y="17978"/>
                    <a:pt x="14799" y="19990"/>
                    <a:pt x="10732" y="20795"/>
                  </a:cubicBezTo>
                  <a:cubicBezTo>
                    <a:pt x="6664" y="21600"/>
                    <a:pt x="3017" y="21198"/>
                    <a:pt x="1334" y="19722"/>
                  </a:cubicBezTo>
                  <a:cubicBezTo>
                    <a:pt x="-349" y="18246"/>
                    <a:pt x="-68" y="15697"/>
                    <a:pt x="212" y="13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11247253" y="91765"/>
              <a:ext cx="162989" cy="554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495" fill="norm" stroke="1" extrusionOk="0">
                  <a:moveTo>
                    <a:pt x="6978" y="93"/>
                  </a:moveTo>
                  <a:cubicBezTo>
                    <a:pt x="9637" y="-6"/>
                    <a:pt x="12295" y="-105"/>
                    <a:pt x="14622" y="242"/>
                  </a:cubicBezTo>
                  <a:cubicBezTo>
                    <a:pt x="16948" y="589"/>
                    <a:pt x="18942" y="1381"/>
                    <a:pt x="20105" y="3660"/>
                  </a:cubicBezTo>
                  <a:cubicBezTo>
                    <a:pt x="21268" y="5939"/>
                    <a:pt x="21600" y="9704"/>
                    <a:pt x="20603" y="12578"/>
                  </a:cubicBezTo>
                  <a:cubicBezTo>
                    <a:pt x="19606" y="15451"/>
                    <a:pt x="17280" y="17433"/>
                    <a:pt x="13625" y="18770"/>
                  </a:cubicBezTo>
                  <a:cubicBezTo>
                    <a:pt x="9969" y="20108"/>
                    <a:pt x="4985" y="20801"/>
                    <a:pt x="0" y="21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747410" y="1101007"/>
              <a:ext cx="295281" cy="440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175" fill="norm" stroke="1" extrusionOk="0">
                  <a:moveTo>
                    <a:pt x="14253" y="3931"/>
                  </a:moveTo>
                  <a:cubicBezTo>
                    <a:pt x="14067" y="3072"/>
                    <a:pt x="13881" y="2213"/>
                    <a:pt x="13415" y="1538"/>
                  </a:cubicBezTo>
                  <a:cubicBezTo>
                    <a:pt x="12949" y="863"/>
                    <a:pt x="12205" y="372"/>
                    <a:pt x="11367" y="126"/>
                  </a:cubicBezTo>
                  <a:cubicBezTo>
                    <a:pt x="10529" y="-119"/>
                    <a:pt x="9598" y="-119"/>
                    <a:pt x="7922" y="1170"/>
                  </a:cubicBezTo>
                  <a:cubicBezTo>
                    <a:pt x="6246" y="2458"/>
                    <a:pt x="3825" y="5036"/>
                    <a:pt x="2243" y="7981"/>
                  </a:cubicBezTo>
                  <a:cubicBezTo>
                    <a:pt x="660" y="10926"/>
                    <a:pt x="-85" y="14240"/>
                    <a:pt x="8" y="16511"/>
                  </a:cubicBezTo>
                  <a:cubicBezTo>
                    <a:pt x="101" y="18781"/>
                    <a:pt x="1032" y="20008"/>
                    <a:pt x="2615" y="20683"/>
                  </a:cubicBezTo>
                  <a:cubicBezTo>
                    <a:pt x="4198" y="21358"/>
                    <a:pt x="6432" y="21481"/>
                    <a:pt x="8946" y="20131"/>
                  </a:cubicBezTo>
                  <a:cubicBezTo>
                    <a:pt x="11460" y="18781"/>
                    <a:pt x="14253" y="15958"/>
                    <a:pt x="15836" y="12951"/>
                  </a:cubicBezTo>
                  <a:cubicBezTo>
                    <a:pt x="17418" y="9945"/>
                    <a:pt x="17791" y="6754"/>
                    <a:pt x="17325" y="4606"/>
                  </a:cubicBezTo>
                  <a:cubicBezTo>
                    <a:pt x="16860" y="2458"/>
                    <a:pt x="15556" y="1354"/>
                    <a:pt x="13881" y="740"/>
                  </a:cubicBezTo>
                  <a:cubicBezTo>
                    <a:pt x="12205" y="126"/>
                    <a:pt x="10156" y="4"/>
                    <a:pt x="8481" y="372"/>
                  </a:cubicBezTo>
                  <a:cubicBezTo>
                    <a:pt x="6805" y="740"/>
                    <a:pt x="5501" y="1599"/>
                    <a:pt x="4756" y="3072"/>
                  </a:cubicBezTo>
                  <a:cubicBezTo>
                    <a:pt x="4012" y="4545"/>
                    <a:pt x="3825" y="6631"/>
                    <a:pt x="4384" y="8411"/>
                  </a:cubicBezTo>
                  <a:cubicBezTo>
                    <a:pt x="4943" y="10190"/>
                    <a:pt x="6246" y="11663"/>
                    <a:pt x="7829" y="12522"/>
                  </a:cubicBezTo>
                  <a:cubicBezTo>
                    <a:pt x="9412" y="13381"/>
                    <a:pt x="11274" y="13626"/>
                    <a:pt x="13601" y="13136"/>
                  </a:cubicBezTo>
                  <a:cubicBezTo>
                    <a:pt x="15929" y="12645"/>
                    <a:pt x="18722" y="11417"/>
                    <a:pt x="21515" y="10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1257361" y="1336202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1257361" y="1489539"/>
              <a:ext cx="30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1410698" y="1345923"/>
              <a:ext cx="138004" cy="177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21600" y="1580"/>
                  </a:moveTo>
                  <a:cubicBezTo>
                    <a:pt x="20000" y="668"/>
                    <a:pt x="18400" y="-245"/>
                    <a:pt x="15200" y="59"/>
                  </a:cubicBezTo>
                  <a:cubicBezTo>
                    <a:pt x="12000" y="363"/>
                    <a:pt x="7200" y="1885"/>
                    <a:pt x="4200" y="5079"/>
                  </a:cubicBezTo>
                  <a:cubicBezTo>
                    <a:pt x="1200" y="8273"/>
                    <a:pt x="0" y="13141"/>
                    <a:pt x="0" y="16183"/>
                  </a:cubicBezTo>
                  <a:cubicBezTo>
                    <a:pt x="0" y="19225"/>
                    <a:pt x="1200" y="20442"/>
                    <a:pt x="4400" y="20899"/>
                  </a:cubicBezTo>
                  <a:cubicBezTo>
                    <a:pt x="7600" y="21355"/>
                    <a:pt x="12800" y="21051"/>
                    <a:pt x="18000" y="20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1538961" y="1388394"/>
              <a:ext cx="114753" cy="119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6" h="21406" fill="norm" stroke="1" extrusionOk="0">
                  <a:moveTo>
                    <a:pt x="14160" y="1644"/>
                  </a:moveTo>
                  <a:cubicBezTo>
                    <a:pt x="11863" y="725"/>
                    <a:pt x="9565" y="-194"/>
                    <a:pt x="7267" y="36"/>
                  </a:cubicBezTo>
                  <a:cubicBezTo>
                    <a:pt x="4969" y="266"/>
                    <a:pt x="2671" y="1644"/>
                    <a:pt x="1292" y="4632"/>
                  </a:cubicBezTo>
                  <a:cubicBezTo>
                    <a:pt x="-86" y="7619"/>
                    <a:pt x="-546" y="12215"/>
                    <a:pt x="833" y="15661"/>
                  </a:cubicBezTo>
                  <a:cubicBezTo>
                    <a:pt x="2211" y="19108"/>
                    <a:pt x="5428" y="21406"/>
                    <a:pt x="9105" y="21406"/>
                  </a:cubicBezTo>
                  <a:cubicBezTo>
                    <a:pt x="12782" y="21406"/>
                    <a:pt x="16918" y="19108"/>
                    <a:pt x="18986" y="16121"/>
                  </a:cubicBezTo>
                  <a:cubicBezTo>
                    <a:pt x="21054" y="13134"/>
                    <a:pt x="21054" y="9457"/>
                    <a:pt x="19675" y="7159"/>
                  </a:cubicBezTo>
                  <a:cubicBezTo>
                    <a:pt x="18297" y="4861"/>
                    <a:pt x="15539" y="3942"/>
                    <a:pt x="12782" y="30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1679037" y="1369425"/>
              <a:ext cx="145671" cy="15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25"/>
                  </a:moveTo>
                  <a:cubicBezTo>
                    <a:pt x="1516" y="6224"/>
                    <a:pt x="3032" y="7322"/>
                    <a:pt x="3979" y="8786"/>
                  </a:cubicBezTo>
                  <a:cubicBezTo>
                    <a:pt x="4926" y="10251"/>
                    <a:pt x="5305" y="12081"/>
                    <a:pt x="5495" y="14644"/>
                  </a:cubicBezTo>
                  <a:cubicBezTo>
                    <a:pt x="5684" y="17207"/>
                    <a:pt x="5684" y="20502"/>
                    <a:pt x="5495" y="21051"/>
                  </a:cubicBezTo>
                  <a:cubicBezTo>
                    <a:pt x="5305" y="21600"/>
                    <a:pt x="4926" y="19403"/>
                    <a:pt x="5305" y="15925"/>
                  </a:cubicBezTo>
                  <a:cubicBezTo>
                    <a:pt x="5684" y="12447"/>
                    <a:pt x="6821" y="7688"/>
                    <a:pt x="7958" y="4576"/>
                  </a:cubicBezTo>
                  <a:cubicBezTo>
                    <a:pt x="9095" y="1464"/>
                    <a:pt x="10232" y="0"/>
                    <a:pt x="11558" y="0"/>
                  </a:cubicBezTo>
                  <a:cubicBezTo>
                    <a:pt x="12884" y="0"/>
                    <a:pt x="14400" y="1464"/>
                    <a:pt x="15347" y="3844"/>
                  </a:cubicBezTo>
                  <a:cubicBezTo>
                    <a:pt x="16295" y="6224"/>
                    <a:pt x="16674" y="9519"/>
                    <a:pt x="17621" y="12631"/>
                  </a:cubicBezTo>
                  <a:cubicBezTo>
                    <a:pt x="18568" y="15742"/>
                    <a:pt x="20084" y="186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1878375" y="1325876"/>
              <a:ext cx="87783" cy="226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062" fill="norm" stroke="1" extrusionOk="0">
                  <a:moveTo>
                    <a:pt x="16663" y="3095"/>
                  </a:moveTo>
                  <a:cubicBezTo>
                    <a:pt x="16663" y="1908"/>
                    <a:pt x="16663" y="721"/>
                    <a:pt x="14503" y="247"/>
                  </a:cubicBezTo>
                  <a:cubicBezTo>
                    <a:pt x="12343" y="-228"/>
                    <a:pt x="8023" y="9"/>
                    <a:pt x="4937" y="721"/>
                  </a:cubicBezTo>
                  <a:cubicBezTo>
                    <a:pt x="1851" y="1434"/>
                    <a:pt x="0" y="2620"/>
                    <a:pt x="0" y="4282"/>
                  </a:cubicBezTo>
                  <a:cubicBezTo>
                    <a:pt x="0" y="5943"/>
                    <a:pt x="1851" y="8080"/>
                    <a:pt x="5554" y="9860"/>
                  </a:cubicBezTo>
                  <a:cubicBezTo>
                    <a:pt x="9257" y="11640"/>
                    <a:pt x="14811" y="13064"/>
                    <a:pt x="17897" y="14370"/>
                  </a:cubicBezTo>
                  <a:cubicBezTo>
                    <a:pt x="20983" y="15675"/>
                    <a:pt x="21600" y="16862"/>
                    <a:pt x="20983" y="17930"/>
                  </a:cubicBezTo>
                  <a:cubicBezTo>
                    <a:pt x="20366" y="18998"/>
                    <a:pt x="18514" y="19948"/>
                    <a:pt x="16046" y="20541"/>
                  </a:cubicBezTo>
                  <a:cubicBezTo>
                    <a:pt x="13577" y="21135"/>
                    <a:pt x="10491" y="21372"/>
                    <a:pt x="8023" y="20423"/>
                  </a:cubicBezTo>
                  <a:cubicBezTo>
                    <a:pt x="5554" y="19473"/>
                    <a:pt x="3703" y="17337"/>
                    <a:pt x="1851" y="152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2005198" y="1182865"/>
              <a:ext cx="64849" cy="360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467" fill="norm" stroke="1" extrusionOk="0">
                  <a:moveTo>
                    <a:pt x="13604" y="0"/>
                  </a:moveTo>
                  <a:cubicBezTo>
                    <a:pt x="9450" y="5020"/>
                    <a:pt x="5296" y="10039"/>
                    <a:pt x="2804" y="13386"/>
                  </a:cubicBezTo>
                  <a:cubicBezTo>
                    <a:pt x="312" y="16732"/>
                    <a:pt x="-519" y="18406"/>
                    <a:pt x="312" y="19623"/>
                  </a:cubicBezTo>
                  <a:cubicBezTo>
                    <a:pt x="1143" y="20839"/>
                    <a:pt x="3635" y="21600"/>
                    <a:pt x="7373" y="21448"/>
                  </a:cubicBezTo>
                  <a:cubicBezTo>
                    <a:pt x="11112" y="21296"/>
                    <a:pt x="16096" y="20231"/>
                    <a:pt x="21081" y="19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2001045" y="1348980"/>
              <a:ext cx="283354" cy="157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438" fill="norm" stroke="1" extrusionOk="0">
                  <a:moveTo>
                    <a:pt x="0" y="8710"/>
                  </a:moveTo>
                  <a:cubicBezTo>
                    <a:pt x="3114" y="8361"/>
                    <a:pt x="6227" y="8013"/>
                    <a:pt x="8368" y="7316"/>
                  </a:cubicBezTo>
                  <a:cubicBezTo>
                    <a:pt x="10508" y="6619"/>
                    <a:pt x="11676" y="5574"/>
                    <a:pt x="11676" y="5052"/>
                  </a:cubicBezTo>
                  <a:cubicBezTo>
                    <a:pt x="11676" y="4529"/>
                    <a:pt x="10508" y="4529"/>
                    <a:pt x="9341" y="5748"/>
                  </a:cubicBezTo>
                  <a:cubicBezTo>
                    <a:pt x="8173" y="6968"/>
                    <a:pt x="7005" y="9406"/>
                    <a:pt x="6422" y="11497"/>
                  </a:cubicBezTo>
                  <a:cubicBezTo>
                    <a:pt x="5838" y="13587"/>
                    <a:pt x="5838" y="15329"/>
                    <a:pt x="6324" y="16200"/>
                  </a:cubicBezTo>
                  <a:cubicBezTo>
                    <a:pt x="6811" y="17071"/>
                    <a:pt x="7784" y="17071"/>
                    <a:pt x="8757" y="16548"/>
                  </a:cubicBezTo>
                  <a:cubicBezTo>
                    <a:pt x="9730" y="16026"/>
                    <a:pt x="10703" y="14981"/>
                    <a:pt x="11578" y="13935"/>
                  </a:cubicBezTo>
                  <a:cubicBezTo>
                    <a:pt x="12454" y="12890"/>
                    <a:pt x="13232" y="11845"/>
                    <a:pt x="13524" y="12890"/>
                  </a:cubicBezTo>
                  <a:cubicBezTo>
                    <a:pt x="13816" y="13935"/>
                    <a:pt x="13622" y="17071"/>
                    <a:pt x="13719" y="17768"/>
                  </a:cubicBezTo>
                  <a:cubicBezTo>
                    <a:pt x="13816" y="18465"/>
                    <a:pt x="14205" y="16723"/>
                    <a:pt x="14886" y="13935"/>
                  </a:cubicBezTo>
                  <a:cubicBezTo>
                    <a:pt x="15568" y="11148"/>
                    <a:pt x="16541" y="7316"/>
                    <a:pt x="17319" y="4529"/>
                  </a:cubicBezTo>
                  <a:cubicBezTo>
                    <a:pt x="18097" y="1742"/>
                    <a:pt x="18681" y="0"/>
                    <a:pt x="19265" y="0"/>
                  </a:cubicBezTo>
                  <a:cubicBezTo>
                    <a:pt x="19849" y="0"/>
                    <a:pt x="20432" y="1742"/>
                    <a:pt x="20822" y="4877"/>
                  </a:cubicBezTo>
                  <a:cubicBezTo>
                    <a:pt x="21211" y="8013"/>
                    <a:pt x="21405" y="12542"/>
                    <a:pt x="21503" y="15852"/>
                  </a:cubicBezTo>
                  <a:cubicBezTo>
                    <a:pt x="21600" y="19161"/>
                    <a:pt x="21600" y="21252"/>
                    <a:pt x="21503" y="21426"/>
                  </a:cubicBezTo>
                  <a:cubicBezTo>
                    <a:pt x="21405" y="21600"/>
                    <a:pt x="21211" y="19858"/>
                    <a:pt x="21114" y="18290"/>
                  </a:cubicBezTo>
                  <a:cubicBezTo>
                    <a:pt x="21016" y="16723"/>
                    <a:pt x="21016" y="15329"/>
                    <a:pt x="21016" y="13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2374376" y="1106197"/>
              <a:ext cx="109681" cy="455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502" fill="norm" stroke="1" extrusionOk="0">
                  <a:moveTo>
                    <a:pt x="21068" y="0"/>
                  </a:moveTo>
                  <a:cubicBezTo>
                    <a:pt x="16650" y="3017"/>
                    <a:pt x="12232" y="6034"/>
                    <a:pt x="8550" y="9292"/>
                  </a:cubicBezTo>
                  <a:cubicBezTo>
                    <a:pt x="4868" y="12550"/>
                    <a:pt x="1923" y="16049"/>
                    <a:pt x="695" y="18101"/>
                  </a:cubicBezTo>
                  <a:cubicBezTo>
                    <a:pt x="-532" y="20152"/>
                    <a:pt x="-41" y="20755"/>
                    <a:pt x="1432" y="21117"/>
                  </a:cubicBezTo>
                  <a:cubicBezTo>
                    <a:pt x="2904" y="21479"/>
                    <a:pt x="5359" y="21600"/>
                    <a:pt x="7323" y="21419"/>
                  </a:cubicBezTo>
                  <a:cubicBezTo>
                    <a:pt x="9286" y="21238"/>
                    <a:pt x="10759" y="20755"/>
                    <a:pt x="12232" y="20031"/>
                  </a:cubicBezTo>
                  <a:cubicBezTo>
                    <a:pt x="13704" y="19307"/>
                    <a:pt x="15177" y="18342"/>
                    <a:pt x="16650" y="17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2355853" y="1336202"/>
              <a:ext cx="1742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600" fill="norm" stroke="1" extrusionOk="0">
                  <a:moveTo>
                    <a:pt x="2520" y="21600"/>
                  </a:moveTo>
                  <a:cubicBezTo>
                    <a:pt x="977" y="19200"/>
                    <a:pt x="-566" y="16800"/>
                    <a:pt x="205" y="14400"/>
                  </a:cubicBezTo>
                  <a:cubicBezTo>
                    <a:pt x="977" y="12000"/>
                    <a:pt x="4063" y="9600"/>
                    <a:pt x="7920" y="7200"/>
                  </a:cubicBezTo>
                  <a:cubicBezTo>
                    <a:pt x="11777" y="4800"/>
                    <a:pt x="16405" y="2400"/>
                    <a:pt x="210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4669982" y="841585"/>
              <a:ext cx="114126" cy="389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535" fill="norm" stroke="1" extrusionOk="0">
                  <a:moveTo>
                    <a:pt x="8475" y="6570"/>
                  </a:moveTo>
                  <a:cubicBezTo>
                    <a:pt x="7515" y="11088"/>
                    <a:pt x="6555" y="15606"/>
                    <a:pt x="5595" y="18217"/>
                  </a:cubicBezTo>
                  <a:cubicBezTo>
                    <a:pt x="4635" y="20829"/>
                    <a:pt x="3675" y="21535"/>
                    <a:pt x="2715" y="21535"/>
                  </a:cubicBezTo>
                  <a:cubicBezTo>
                    <a:pt x="1755" y="21535"/>
                    <a:pt x="795" y="20829"/>
                    <a:pt x="315" y="18288"/>
                  </a:cubicBezTo>
                  <a:cubicBezTo>
                    <a:pt x="-165" y="15747"/>
                    <a:pt x="-165" y="11370"/>
                    <a:pt x="795" y="8264"/>
                  </a:cubicBezTo>
                  <a:cubicBezTo>
                    <a:pt x="1755" y="5159"/>
                    <a:pt x="3675" y="3323"/>
                    <a:pt x="5595" y="2053"/>
                  </a:cubicBezTo>
                  <a:cubicBezTo>
                    <a:pt x="7515" y="782"/>
                    <a:pt x="9435" y="76"/>
                    <a:pt x="11115" y="6"/>
                  </a:cubicBezTo>
                  <a:cubicBezTo>
                    <a:pt x="12795" y="-65"/>
                    <a:pt x="14235" y="500"/>
                    <a:pt x="15435" y="1982"/>
                  </a:cubicBezTo>
                  <a:cubicBezTo>
                    <a:pt x="16635" y="3464"/>
                    <a:pt x="17595" y="5864"/>
                    <a:pt x="16635" y="7770"/>
                  </a:cubicBezTo>
                  <a:cubicBezTo>
                    <a:pt x="15675" y="9676"/>
                    <a:pt x="12795" y="11088"/>
                    <a:pt x="9915" y="12076"/>
                  </a:cubicBezTo>
                  <a:cubicBezTo>
                    <a:pt x="7035" y="13064"/>
                    <a:pt x="4155" y="13629"/>
                    <a:pt x="4875" y="14900"/>
                  </a:cubicBezTo>
                  <a:cubicBezTo>
                    <a:pt x="5595" y="16170"/>
                    <a:pt x="9915" y="18147"/>
                    <a:pt x="13275" y="19064"/>
                  </a:cubicBezTo>
                  <a:cubicBezTo>
                    <a:pt x="16635" y="19982"/>
                    <a:pt x="19035" y="19841"/>
                    <a:pt x="21435" y="19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4845442" y="906859"/>
              <a:ext cx="184005" cy="256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0" y="4491"/>
                  </a:moveTo>
                  <a:cubicBezTo>
                    <a:pt x="1800" y="8127"/>
                    <a:pt x="3600" y="11762"/>
                    <a:pt x="4950" y="14329"/>
                  </a:cubicBezTo>
                  <a:cubicBezTo>
                    <a:pt x="6300" y="16895"/>
                    <a:pt x="7200" y="18392"/>
                    <a:pt x="8250" y="19568"/>
                  </a:cubicBezTo>
                  <a:cubicBezTo>
                    <a:pt x="9300" y="20745"/>
                    <a:pt x="10500" y="21600"/>
                    <a:pt x="11550" y="21493"/>
                  </a:cubicBezTo>
                  <a:cubicBezTo>
                    <a:pt x="12600" y="21386"/>
                    <a:pt x="13500" y="20317"/>
                    <a:pt x="14700" y="17109"/>
                  </a:cubicBezTo>
                  <a:cubicBezTo>
                    <a:pt x="15900" y="13901"/>
                    <a:pt x="17400" y="8554"/>
                    <a:pt x="18600" y="5347"/>
                  </a:cubicBezTo>
                  <a:cubicBezTo>
                    <a:pt x="19800" y="2139"/>
                    <a:pt x="20700" y="10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7111242" y="913858"/>
              <a:ext cx="141589" cy="376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223" fill="norm" stroke="1" extrusionOk="0">
                  <a:moveTo>
                    <a:pt x="5170" y="9542"/>
                  </a:moveTo>
                  <a:cubicBezTo>
                    <a:pt x="4399" y="12998"/>
                    <a:pt x="3627" y="16454"/>
                    <a:pt x="2856" y="18542"/>
                  </a:cubicBezTo>
                  <a:cubicBezTo>
                    <a:pt x="2084" y="20630"/>
                    <a:pt x="1313" y="21350"/>
                    <a:pt x="734" y="21206"/>
                  </a:cubicBezTo>
                  <a:cubicBezTo>
                    <a:pt x="156" y="21062"/>
                    <a:pt x="-230" y="20054"/>
                    <a:pt x="156" y="17246"/>
                  </a:cubicBezTo>
                  <a:cubicBezTo>
                    <a:pt x="541" y="14438"/>
                    <a:pt x="1699" y="9830"/>
                    <a:pt x="3241" y="6662"/>
                  </a:cubicBezTo>
                  <a:cubicBezTo>
                    <a:pt x="4784" y="3494"/>
                    <a:pt x="6713" y="1766"/>
                    <a:pt x="8641" y="830"/>
                  </a:cubicBezTo>
                  <a:cubicBezTo>
                    <a:pt x="10570" y="-106"/>
                    <a:pt x="12499" y="-250"/>
                    <a:pt x="14234" y="398"/>
                  </a:cubicBezTo>
                  <a:cubicBezTo>
                    <a:pt x="15970" y="1046"/>
                    <a:pt x="17513" y="2486"/>
                    <a:pt x="17127" y="4358"/>
                  </a:cubicBezTo>
                  <a:cubicBezTo>
                    <a:pt x="16741" y="6230"/>
                    <a:pt x="14427" y="8534"/>
                    <a:pt x="11920" y="9974"/>
                  </a:cubicBezTo>
                  <a:cubicBezTo>
                    <a:pt x="9413" y="11414"/>
                    <a:pt x="6713" y="11990"/>
                    <a:pt x="4591" y="12494"/>
                  </a:cubicBezTo>
                  <a:cubicBezTo>
                    <a:pt x="2470" y="12998"/>
                    <a:pt x="927" y="13430"/>
                    <a:pt x="1120" y="13934"/>
                  </a:cubicBezTo>
                  <a:cubicBezTo>
                    <a:pt x="1313" y="14438"/>
                    <a:pt x="3241" y="15014"/>
                    <a:pt x="5941" y="15734"/>
                  </a:cubicBezTo>
                  <a:cubicBezTo>
                    <a:pt x="8641" y="16454"/>
                    <a:pt x="12113" y="17318"/>
                    <a:pt x="14813" y="17606"/>
                  </a:cubicBezTo>
                  <a:cubicBezTo>
                    <a:pt x="17513" y="17894"/>
                    <a:pt x="19441" y="17606"/>
                    <a:pt x="21370" y="17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7344832" y="952860"/>
              <a:ext cx="184005" cy="246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2004"/>
                  </a:moveTo>
                  <a:cubicBezTo>
                    <a:pt x="300" y="6680"/>
                    <a:pt x="600" y="11357"/>
                    <a:pt x="750" y="14252"/>
                  </a:cubicBezTo>
                  <a:cubicBezTo>
                    <a:pt x="900" y="17146"/>
                    <a:pt x="900" y="18260"/>
                    <a:pt x="1200" y="19373"/>
                  </a:cubicBezTo>
                  <a:cubicBezTo>
                    <a:pt x="1500" y="20487"/>
                    <a:pt x="2100" y="21600"/>
                    <a:pt x="3750" y="21489"/>
                  </a:cubicBezTo>
                  <a:cubicBezTo>
                    <a:pt x="5400" y="21377"/>
                    <a:pt x="8100" y="20041"/>
                    <a:pt x="10500" y="16924"/>
                  </a:cubicBezTo>
                  <a:cubicBezTo>
                    <a:pt x="12900" y="13806"/>
                    <a:pt x="15000" y="8907"/>
                    <a:pt x="16800" y="5790"/>
                  </a:cubicBezTo>
                  <a:cubicBezTo>
                    <a:pt x="18600" y="2672"/>
                    <a:pt x="20100" y="13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9663719" y="897622"/>
              <a:ext cx="133299" cy="392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270" fill="norm" stroke="1" extrusionOk="0">
                  <a:moveTo>
                    <a:pt x="11668" y="7562"/>
                  </a:moveTo>
                  <a:cubicBezTo>
                    <a:pt x="9223" y="10055"/>
                    <a:pt x="6777" y="12547"/>
                    <a:pt x="5351" y="14485"/>
                  </a:cubicBezTo>
                  <a:cubicBezTo>
                    <a:pt x="3924" y="16424"/>
                    <a:pt x="3517" y="17808"/>
                    <a:pt x="2906" y="18916"/>
                  </a:cubicBezTo>
                  <a:cubicBezTo>
                    <a:pt x="2294" y="20024"/>
                    <a:pt x="1479" y="20855"/>
                    <a:pt x="868" y="20855"/>
                  </a:cubicBezTo>
                  <a:cubicBezTo>
                    <a:pt x="257" y="20855"/>
                    <a:pt x="-151" y="20024"/>
                    <a:pt x="53" y="17324"/>
                  </a:cubicBezTo>
                  <a:cubicBezTo>
                    <a:pt x="257" y="14624"/>
                    <a:pt x="1072" y="10055"/>
                    <a:pt x="2702" y="6939"/>
                  </a:cubicBezTo>
                  <a:cubicBezTo>
                    <a:pt x="4332" y="3824"/>
                    <a:pt x="6777" y="2162"/>
                    <a:pt x="9019" y="1124"/>
                  </a:cubicBezTo>
                  <a:cubicBezTo>
                    <a:pt x="11260" y="85"/>
                    <a:pt x="13298" y="-330"/>
                    <a:pt x="15743" y="293"/>
                  </a:cubicBezTo>
                  <a:cubicBezTo>
                    <a:pt x="18189" y="916"/>
                    <a:pt x="21041" y="2578"/>
                    <a:pt x="21245" y="4516"/>
                  </a:cubicBezTo>
                  <a:cubicBezTo>
                    <a:pt x="21449" y="6455"/>
                    <a:pt x="19004" y="8670"/>
                    <a:pt x="15743" y="9985"/>
                  </a:cubicBezTo>
                  <a:cubicBezTo>
                    <a:pt x="12483" y="11301"/>
                    <a:pt x="8407" y="11716"/>
                    <a:pt x="5758" y="12201"/>
                  </a:cubicBezTo>
                  <a:cubicBezTo>
                    <a:pt x="3109" y="12685"/>
                    <a:pt x="1887" y="13239"/>
                    <a:pt x="3109" y="14555"/>
                  </a:cubicBezTo>
                  <a:cubicBezTo>
                    <a:pt x="4332" y="15870"/>
                    <a:pt x="8000" y="17947"/>
                    <a:pt x="10853" y="19193"/>
                  </a:cubicBezTo>
                  <a:cubicBezTo>
                    <a:pt x="13706" y="20439"/>
                    <a:pt x="15743" y="20855"/>
                    <a:pt x="17781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9947391" y="975861"/>
              <a:ext cx="172837" cy="264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05" fill="norm" stroke="1" extrusionOk="0">
                  <a:moveTo>
                    <a:pt x="1470" y="0"/>
                  </a:moveTo>
                  <a:cubicBezTo>
                    <a:pt x="835" y="5192"/>
                    <a:pt x="200" y="10385"/>
                    <a:pt x="41" y="13604"/>
                  </a:cubicBezTo>
                  <a:cubicBezTo>
                    <a:pt x="-118" y="16823"/>
                    <a:pt x="200" y="18069"/>
                    <a:pt x="676" y="19212"/>
                  </a:cubicBezTo>
                  <a:cubicBezTo>
                    <a:pt x="1153" y="20354"/>
                    <a:pt x="1788" y="21392"/>
                    <a:pt x="2741" y="21496"/>
                  </a:cubicBezTo>
                  <a:cubicBezTo>
                    <a:pt x="3694" y="21600"/>
                    <a:pt x="4964" y="20769"/>
                    <a:pt x="7506" y="18069"/>
                  </a:cubicBezTo>
                  <a:cubicBezTo>
                    <a:pt x="10047" y="15369"/>
                    <a:pt x="13858" y="10800"/>
                    <a:pt x="16400" y="8100"/>
                  </a:cubicBezTo>
                  <a:cubicBezTo>
                    <a:pt x="18941" y="5400"/>
                    <a:pt x="20211" y="4569"/>
                    <a:pt x="21482" y="3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38334" y="2587268"/>
              <a:ext cx="122670" cy="322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8" fill="norm" stroke="1" extrusionOk="0">
                  <a:moveTo>
                    <a:pt x="21600" y="2924"/>
                  </a:moveTo>
                  <a:cubicBezTo>
                    <a:pt x="20700" y="2087"/>
                    <a:pt x="19800" y="1250"/>
                    <a:pt x="18000" y="664"/>
                  </a:cubicBezTo>
                  <a:cubicBezTo>
                    <a:pt x="16200" y="78"/>
                    <a:pt x="13500" y="-257"/>
                    <a:pt x="10800" y="245"/>
                  </a:cubicBezTo>
                  <a:cubicBezTo>
                    <a:pt x="8100" y="748"/>
                    <a:pt x="5400" y="2087"/>
                    <a:pt x="4050" y="4180"/>
                  </a:cubicBezTo>
                  <a:cubicBezTo>
                    <a:pt x="2700" y="6273"/>
                    <a:pt x="2700" y="9120"/>
                    <a:pt x="4500" y="11213"/>
                  </a:cubicBezTo>
                  <a:cubicBezTo>
                    <a:pt x="6300" y="13306"/>
                    <a:pt x="9900" y="14645"/>
                    <a:pt x="11700" y="15817"/>
                  </a:cubicBezTo>
                  <a:cubicBezTo>
                    <a:pt x="13500" y="16990"/>
                    <a:pt x="13500" y="17994"/>
                    <a:pt x="12375" y="18915"/>
                  </a:cubicBezTo>
                  <a:cubicBezTo>
                    <a:pt x="11250" y="19836"/>
                    <a:pt x="9000" y="20673"/>
                    <a:pt x="6750" y="21008"/>
                  </a:cubicBezTo>
                  <a:cubicBezTo>
                    <a:pt x="4500" y="21343"/>
                    <a:pt x="2250" y="21176"/>
                    <a:pt x="1125" y="19920"/>
                  </a:cubicBezTo>
                  <a:cubicBezTo>
                    <a:pt x="0" y="18664"/>
                    <a:pt x="0" y="16320"/>
                    <a:pt x="0" y="1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190304" y="2425524"/>
              <a:ext cx="691383" cy="411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328" fill="norm" stroke="1" extrusionOk="0">
                  <a:moveTo>
                    <a:pt x="1956" y="1558"/>
                  </a:moveTo>
                  <a:cubicBezTo>
                    <a:pt x="1717" y="6328"/>
                    <a:pt x="1477" y="11099"/>
                    <a:pt x="1358" y="13948"/>
                  </a:cubicBezTo>
                  <a:cubicBezTo>
                    <a:pt x="1238" y="16797"/>
                    <a:pt x="1238" y="17725"/>
                    <a:pt x="1238" y="18520"/>
                  </a:cubicBezTo>
                  <a:cubicBezTo>
                    <a:pt x="1238" y="19315"/>
                    <a:pt x="1238" y="19977"/>
                    <a:pt x="1398" y="20507"/>
                  </a:cubicBezTo>
                  <a:cubicBezTo>
                    <a:pt x="1557" y="21037"/>
                    <a:pt x="1876" y="21435"/>
                    <a:pt x="2115" y="21302"/>
                  </a:cubicBezTo>
                  <a:cubicBezTo>
                    <a:pt x="2354" y="21170"/>
                    <a:pt x="2514" y="20507"/>
                    <a:pt x="2474" y="19845"/>
                  </a:cubicBezTo>
                  <a:cubicBezTo>
                    <a:pt x="2434" y="19182"/>
                    <a:pt x="2195" y="18520"/>
                    <a:pt x="1876" y="18056"/>
                  </a:cubicBezTo>
                  <a:cubicBezTo>
                    <a:pt x="1557" y="17592"/>
                    <a:pt x="1159" y="17327"/>
                    <a:pt x="760" y="17128"/>
                  </a:cubicBezTo>
                  <a:cubicBezTo>
                    <a:pt x="362" y="16929"/>
                    <a:pt x="-37" y="16797"/>
                    <a:pt x="3" y="16731"/>
                  </a:cubicBezTo>
                  <a:cubicBezTo>
                    <a:pt x="43" y="16664"/>
                    <a:pt x="521" y="16664"/>
                    <a:pt x="999" y="16532"/>
                  </a:cubicBezTo>
                  <a:cubicBezTo>
                    <a:pt x="1477" y="16399"/>
                    <a:pt x="1956" y="16134"/>
                    <a:pt x="2394" y="15803"/>
                  </a:cubicBezTo>
                  <a:cubicBezTo>
                    <a:pt x="2832" y="15472"/>
                    <a:pt x="3231" y="15074"/>
                    <a:pt x="3629" y="14677"/>
                  </a:cubicBezTo>
                  <a:cubicBezTo>
                    <a:pt x="4028" y="14279"/>
                    <a:pt x="4426" y="13882"/>
                    <a:pt x="4586" y="14080"/>
                  </a:cubicBezTo>
                  <a:cubicBezTo>
                    <a:pt x="4745" y="14279"/>
                    <a:pt x="4666" y="15074"/>
                    <a:pt x="4626" y="16068"/>
                  </a:cubicBezTo>
                  <a:cubicBezTo>
                    <a:pt x="4586" y="17062"/>
                    <a:pt x="4586" y="18255"/>
                    <a:pt x="4785" y="18785"/>
                  </a:cubicBezTo>
                  <a:cubicBezTo>
                    <a:pt x="4984" y="19315"/>
                    <a:pt x="5383" y="19182"/>
                    <a:pt x="5702" y="18851"/>
                  </a:cubicBezTo>
                  <a:cubicBezTo>
                    <a:pt x="6021" y="18520"/>
                    <a:pt x="6260" y="17990"/>
                    <a:pt x="6499" y="17327"/>
                  </a:cubicBezTo>
                  <a:cubicBezTo>
                    <a:pt x="6738" y="16664"/>
                    <a:pt x="6977" y="15869"/>
                    <a:pt x="7216" y="15737"/>
                  </a:cubicBezTo>
                  <a:cubicBezTo>
                    <a:pt x="7455" y="15604"/>
                    <a:pt x="7694" y="16134"/>
                    <a:pt x="7854" y="16731"/>
                  </a:cubicBezTo>
                  <a:cubicBezTo>
                    <a:pt x="8013" y="17327"/>
                    <a:pt x="8093" y="17990"/>
                    <a:pt x="8332" y="18453"/>
                  </a:cubicBezTo>
                  <a:cubicBezTo>
                    <a:pt x="8571" y="18917"/>
                    <a:pt x="8970" y="19182"/>
                    <a:pt x="9528" y="19050"/>
                  </a:cubicBezTo>
                  <a:cubicBezTo>
                    <a:pt x="10086" y="18917"/>
                    <a:pt x="10803" y="18387"/>
                    <a:pt x="11281" y="17791"/>
                  </a:cubicBezTo>
                  <a:cubicBezTo>
                    <a:pt x="11759" y="17195"/>
                    <a:pt x="11998" y="16532"/>
                    <a:pt x="12158" y="15869"/>
                  </a:cubicBezTo>
                  <a:cubicBezTo>
                    <a:pt x="12317" y="15207"/>
                    <a:pt x="12397" y="14544"/>
                    <a:pt x="12198" y="14345"/>
                  </a:cubicBezTo>
                  <a:cubicBezTo>
                    <a:pt x="11998" y="14147"/>
                    <a:pt x="11520" y="14412"/>
                    <a:pt x="11082" y="15141"/>
                  </a:cubicBezTo>
                  <a:cubicBezTo>
                    <a:pt x="10643" y="15869"/>
                    <a:pt x="10245" y="17062"/>
                    <a:pt x="10046" y="17990"/>
                  </a:cubicBezTo>
                  <a:cubicBezTo>
                    <a:pt x="9846" y="18917"/>
                    <a:pt x="9846" y="19580"/>
                    <a:pt x="10046" y="19779"/>
                  </a:cubicBezTo>
                  <a:cubicBezTo>
                    <a:pt x="10245" y="19977"/>
                    <a:pt x="10643" y="19712"/>
                    <a:pt x="11201" y="18321"/>
                  </a:cubicBezTo>
                  <a:cubicBezTo>
                    <a:pt x="11759" y="16929"/>
                    <a:pt x="12477" y="14412"/>
                    <a:pt x="13074" y="11364"/>
                  </a:cubicBezTo>
                  <a:cubicBezTo>
                    <a:pt x="13672" y="8316"/>
                    <a:pt x="14150" y="4738"/>
                    <a:pt x="14390" y="2618"/>
                  </a:cubicBezTo>
                  <a:cubicBezTo>
                    <a:pt x="14629" y="498"/>
                    <a:pt x="14629" y="-165"/>
                    <a:pt x="14509" y="34"/>
                  </a:cubicBezTo>
                  <a:cubicBezTo>
                    <a:pt x="14390" y="233"/>
                    <a:pt x="14150" y="1293"/>
                    <a:pt x="13911" y="4009"/>
                  </a:cubicBezTo>
                  <a:cubicBezTo>
                    <a:pt x="13672" y="6726"/>
                    <a:pt x="13433" y="11099"/>
                    <a:pt x="13314" y="13617"/>
                  </a:cubicBezTo>
                  <a:cubicBezTo>
                    <a:pt x="13194" y="16134"/>
                    <a:pt x="13194" y="16797"/>
                    <a:pt x="13274" y="17460"/>
                  </a:cubicBezTo>
                  <a:cubicBezTo>
                    <a:pt x="13353" y="18122"/>
                    <a:pt x="13513" y="18785"/>
                    <a:pt x="13792" y="19116"/>
                  </a:cubicBezTo>
                  <a:cubicBezTo>
                    <a:pt x="14071" y="19447"/>
                    <a:pt x="14469" y="19447"/>
                    <a:pt x="14868" y="18785"/>
                  </a:cubicBezTo>
                  <a:cubicBezTo>
                    <a:pt x="15266" y="18122"/>
                    <a:pt x="15665" y="16797"/>
                    <a:pt x="15944" y="15737"/>
                  </a:cubicBezTo>
                  <a:cubicBezTo>
                    <a:pt x="16223" y="14677"/>
                    <a:pt x="16382" y="13882"/>
                    <a:pt x="16422" y="12954"/>
                  </a:cubicBezTo>
                  <a:cubicBezTo>
                    <a:pt x="16462" y="12026"/>
                    <a:pt x="16382" y="10966"/>
                    <a:pt x="16183" y="10701"/>
                  </a:cubicBezTo>
                  <a:cubicBezTo>
                    <a:pt x="15984" y="10436"/>
                    <a:pt x="15665" y="10966"/>
                    <a:pt x="15466" y="11828"/>
                  </a:cubicBezTo>
                  <a:cubicBezTo>
                    <a:pt x="15266" y="12689"/>
                    <a:pt x="15187" y="13882"/>
                    <a:pt x="15147" y="14809"/>
                  </a:cubicBezTo>
                  <a:cubicBezTo>
                    <a:pt x="15107" y="15737"/>
                    <a:pt x="15107" y="16399"/>
                    <a:pt x="15226" y="16996"/>
                  </a:cubicBezTo>
                  <a:cubicBezTo>
                    <a:pt x="15346" y="17592"/>
                    <a:pt x="15585" y="18122"/>
                    <a:pt x="15904" y="18321"/>
                  </a:cubicBezTo>
                  <a:cubicBezTo>
                    <a:pt x="16223" y="18520"/>
                    <a:pt x="16621" y="18387"/>
                    <a:pt x="16940" y="17990"/>
                  </a:cubicBezTo>
                  <a:cubicBezTo>
                    <a:pt x="17259" y="17592"/>
                    <a:pt x="17498" y="16929"/>
                    <a:pt x="17697" y="16267"/>
                  </a:cubicBezTo>
                  <a:cubicBezTo>
                    <a:pt x="17897" y="15604"/>
                    <a:pt x="18056" y="14942"/>
                    <a:pt x="18176" y="15207"/>
                  </a:cubicBezTo>
                  <a:cubicBezTo>
                    <a:pt x="18295" y="15472"/>
                    <a:pt x="18375" y="16664"/>
                    <a:pt x="18415" y="16863"/>
                  </a:cubicBezTo>
                  <a:cubicBezTo>
                    <a:pt x="18455" y="17062"/>
                    <a:pt x="18455" y="16267"/>
                    <a:pt x="18574" y="15406"/>
                  </a:cubicBezTo>
                  <a:cubicBezTo>
                    <a:pt x="18694" y="14544"/>
                    <a:pt x="18933" y="13617"/>
                    <a:pt x="19212" y="12954"/>
                  </a:cubicBezTo>
                  <a:cubicBezTo>
                    <a:pt x="19491" y="12291"/>
                    <a:pt x="19809" y="11894"/>
                    <a:pt x="20088" y="12093"/>
                  </a:cubicBezTo>
                  <a:cubicBezTo>
                    <a:pt x="20367" y="12291"/>
                    <a:pt x="20607" y="13087"/>
                    <a:pt x="20846" y="14080"/>
                  </a:cubicBezTo>
                  <a:cubicBezTo>
                    <a:pt x="21085" y="15074"/>
                    <a:pt x="21324" y="16267"/>
                    <a:pt x="21563" y="17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910989" y="2390668"/>
              <a:ext cx="170036" cy="36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288" fill="norm" stroke="1" extrusionOk="0">
                  <a:moveTo>
                    <a:pt x="5008" y="4288"/>
                  </a:moveTo>
                  <a:cubicBezTo>
                    <a:pt x="5653" y="3382"/>
                    <a:pt x="6298" y="2476"/>
                    <a:pt x="7104" y="1570"/>
                  </a:cubicBezTo>
                  <a:cubicBezTo>
                    <a:pt x="7910" y="663"/>
                    <a:pt x="8877" y="-243"/>
                    <a:pt x="9360" y="59"/>
                  </a:cubicBezTo>
                  <a:cubicBezTo>
                    <a:pt x="9844" y="361"/>
                    <a:pt x="9844" y="1872"/>
                    <a:pt x="9199" y="5044"/>
                  </a:cubicBezTo>
                  <a:cubicBezTo>
                    <a:pt x="8554" y="8216"/>
                    <a:pt x="7265" y="13049"/>
                    <a:pt x="6620" y="15844"/>
                  </a:cubicBezTo>
                  <a:cubicBezTo>
                    <a:pt x="5975" y="18638"/>
                    <a:pt x="5975" y="19393"/>
                    <a:pt x="6459" y="20073"/>
                  </a:cubicBezTo>
                  <a:cubicBezTo>
                    <a:pt x="6943" y="20753"/>
                    <a:pt x="7910" y="21357"/>
                    <a:pt x="9360" y="21281"/>
                  </a:cubicBezTo>
                  <a:cubicBezTo>
                    <a:pt x="10811" y="21206"/>
                    <a:pt x="12746" y="20451"/>
                    <a:pt x="13713" y="19620"/>
                  </a:cubicBezTo>
                  <a:cubicBezTo>
                    <a:pt x="14680" y="18789"/>
                    <a:pt x="14680" y="17883"/>
                    <a:pt x="12907" y="16901"/>
                  </a:cubicBezTo>
                  <a:cubicBezTo>
                    <a:pt x="11134" y="15919"/>
                    <a:pt x="7587" y="14862"/>
                    <a:pt x="4847" y="14409"/>
                  </a:cubicBezTo>
                  <a:cubicBezTo>
                    <a:pt x="2107" y="13956"/>
                    <a:pt x="172" y="14107"/>
                    <a:pt x="11" y="14258"/>
                  </a:cubicBezTo>
                  <a:cubicBezTo>
                    <a:pt x="-150" y="14409"/>
                    <a:pt x="1462" y="14560"/>
                    <a:pt x="5331" y="14182"/>
                  </a:cubicBezTo>
                  <a:cubicBezTo>
                    <a:pt x="9199" y="13805"/>
                    <a:pt x="15325" y="12898"/>
                    <a:pt x="21450" y="11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1249694" y="2493895"/>
              <a:ext cx="15335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418"/>
                    <a:pt x="7200" y="8836"/>
                    <a:pt x="3600" y="12436"/>
                  </a:cubicBezTo>
                  <a:cubicBezTo>
                    <a:pt x="0" y="16036"/>
                    <a:pt x="0" y="188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2034950" y="2487168"/>
              <a:ext cx="157767" cy="30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325" fill="norm" stroke="1" extrusionOk="0">
                  <a:moveTo>
                    <a:pt x="21166" y="3148"/>
                  </a:moveTo>
                  <a:cubicBezTo>
                    <a:pt x="18766" y="1898"/>
                    <a:pt x="16366" y="649"/>
                    <a:pt x="13452" y="202"/>
                  </a:cubicBezTo>
                  <a:cubicBezTo>
                    <a:pt x="10537" y="-244"/>
                    <a:pt x="7109" y="113"/>
                    <a:pt x="4880" y="649"/>
                  </a:cubicBezTo>
                  <a:cubicBezTo>
                    <a:pt x="2652" y="1184"/>
                    <a:pt x="1623" y="1898"/>
                    <a:pt x="1623" y="3505"/>
                  </a:cubicBezTo>
                  <a:cubicBezTo>
                    <a:pt x="1623" y="5111"/>
                    <a:pt x="2652" y="7611"/>
                    <a:pt x="4880" y="9753"/>
                  </a:cubicBezTo>
                  <a:cubicBezTo>
                    <a:pt x="7109" y="11895"/>
                    <a:pt x="10537" y="13680"/>
                    <a:pt x="12766" y="14930"/>
                  </a:cubicBezTo>
                  <a:cubicBezTo>
                    <a:pt x="14995" y="16179"/>
                    <a:pt x="16023" y="16893"/>
                    <a:pt x="16366" y="17696"/>
                  </a:cubicBezTo>
                  <a:cubicBezTo>
                    <a:pt x="16709" y="18500"/>
                    <a:pt x="16366" y="19392"/>
                    <a:pt x="14652" y="20017"/>
                  </a:cubicBezTo>
                  <a:cubicBezTo>
                    <a:pt x="12937" y="20642"/>
                    <a:pt x="9852" y="20999"/>
                    <a:pt x="6766" y="21177"/>
                  </a:cubicBezTo>
                  <a:cubicBezTo>
                    <a:pt x="3680" y="21356"/>
                    <a:pt x="595" y="21356"/>
                    <a:pt x="80" y="21267"/>
                  </a:cubicBezTo>
                  <a:cubicBezTo>
                    <a:pt x="-434" y="21177"/>
                    <a:pt x="1623" y="20999"/>
                    <a:pt x="3680" y="20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2292385" y="2769901"/>
              <a:ext cx="1533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2530057" y="2555230"/>
              <a:ext cx="43701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42" y="19200"/>
                    <a:pt x="8084" y="16800"/>
                    <a:pt x="11684" y="13200"/>
                  </a:cubicBezTo>
                  <a:cubicBezTo>
                    <a:pt x="15284" y="9600"/>
                    <a:pt x="18442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2813730" y="2503555"/>
              <a:ext cx="120018" cy="174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356" fill="norm" stroke="1" extrusionOk="0">
                  <a:moveTo>
                    <a:pt x="0" y="4452"/>
                  </a:moveTo>
                  <a:cubicBezTo>
                    <a:pt x="0" y="2886"/>
                    <a:pt x="0" y="1321"/>
                    <a:pt x="1350" y="539"/>
                  </a:cubicBezTo>
                  <a:cubicBezTo>
                    <a:pt x="2700" y="-244"/>
                    <a:pt x="5400" y="-244"/>
                    <a:pt x="9000" y="1008"/>
                  </a:cubicBezTo>
                  <a:cubicBezTo>
                    <a:pt x="12600" y="2260"/>
                    <a:pt x="17100" y="4765"/>
                    <a:pt x="19350" y="6799"/>
                  </a:cubicBezTo>
                  <a:cubicBezTo>
                    <a:pt x="21600" y="8834"/>
                    <a:pt x="21600" y="10399"/>
                    <a:pt x="20025" y="12747"/>
                  </a:cubicBezTo>
                  <a:cubicBezTo>
                    <a:pt x="18450" y="15095"/>
                    <a:pt x="15300" y="18226"/>
                    <a:pt x="12150" y="21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3250739" y="2417226"/>
              <a:ext cx="46002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250"/>
                    <a:pt x="7200" y="10500"/>
                    <a:pt x="9600" y="13500"/>
                  </a:cubicBezTo>
                  <a:cubicBezTo>
                    <a:pt x="12000" y="16500"/>
                    <a:pt x="13200" y="17250"/>
                    <a:pt x="15000" y="18225"/>
                  </a:cubicBezTo>
                  <a:cubicBezTo>
                    <a:pt x="16800" y="19200"/>
                    <a:pt x="19200" y="20400"/>
                    <a:pt x="20400" y="210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3223649" y="2397954"/>
              <a:ext cx="219397" cy="399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484" fill="norm" stroke="1" extrusionOk="0">
                  <a:moveTo>
                    <a:pt x="1129" y="5165"/>
                  </a:moveTo>
                  <a:cubicBezTo>
                    <a:pt x="638" y="3927"/>
                    <a:pt x="147" y="2689"/>
                    <a:pt x="25" y="1726"/>
                  </a:cubicBezTo>
                  <a:cubicBezTo>
                    <a:pt x="-98" y="762"/>
                    <a:pt x="147" y="75"/>
                    <a:pt x="2847" y="6"/>
                  </a:cubicBezTo>
                  <a:cubicBezTo>
                    <a:pt x="5547" y="-63"/>
                    <a:pt x="10702" y="487"/>
                    <a:pt x="14384" y="2001"/>
                  </a:cubicBezTo>
                  <a:cubicBezTo>
                    <a:pt x="18066" y="3514"/>
                    <a:pt x="20275" y="5991"/>
                    <a:pt x="20888" y="8742"/>
                  </a:cubicBezTo>
                  <a:cubicBezTo>
                    <a:pt x="21502" y="11494"/>
                    <a:pt x="20520" y="14520"/>
                    <a:pt x="18802" y="16653"/>
                  </a:cubicBezTo>
                  <a:cubicBezTo>
                    <a:pt x="17084" y="18785"/>
                    <a:pt x="14629" y="20024"/>
                    <a:pt x="12788" y="20712"/>
                  </a:cubicBezTo>
                  <a:cubicBezTo>
                    <a:pt x="10947" y="21399"/>
                    <a:pt x="9720" y="21537"/>
                    <a:pt x="8493" y="21468"/>
                  </a:cubicBezTo>
                  <a:cubicBezTo>
                    <a:pt x="7266" y="21399"/>
                    <a:pt x="6038" y="21124"/>
                    <a:pt x="5670" y="20643"/>
                  </a:cubicBezTo>
                  <a:cubicBezTo>
                    <a:pt x="5302" y="20161"/>
                    <a:pt x="5793" y="19473"/>
                    <a:pt x="6284" y="18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3557413" y="2708566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3825752" y="2509229"/>
              <a:ext cx="130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3841086" y="2670232"/>
              <a:ext cx="99670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7200"/>
                  </a:moveTo>
                  <a:cubicBezTo>
                    <a:pt x="2215" y="14400"/>
                    <a:pt x="4431" y="21600"/>
                    <a:pt x="8031" y="20400"/>
                  </a:cubicBezTo>
                  <a:cubicBezTo>
                    <a:pt x="11631" y="19200"/>
                    <a:pt x="16615" y="9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4034181" y="2313617"/>
              <a:ext cx="144247" cy="437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96" fill="norm" stroke="1" extrusionOk="0">
                  <a:moveTo>
                    <a:pt x="21389" y="3207"/>
                  </a:moveTo>
                  <a:cubicBezTo>
                    <a:pt x="21389" y="2579"/>
                    <a:pt x="21389" y="1951"/>
                    <a:pt x="21010" y="1323"/>
                  </a:cubicBezTo>
                  <a:cubicBezTo>
                    <a:pt x="20631" y="695"/>
                    <a:pt x="19873" y="68"/>
                    <a:pt x="17600" y="5"/>
                  </a:cubicBezTo>
                  <a:cubicBezTo>
                    <a:pt x="15326" y="-58"/>
                    <a:pt x="11536" y="444"/>
                    <a:pt x="9452" y="1386"/>
                  </a:cubicBezTo>
                  <a:cubicBezTo>
                    <a:pt x="7368" y="2328"/>
                    <a:pt x="6989" y="3709"/>
                    <a:pt x="7936" y="4902"/>
                  </a:cubicBezTo>
                  <a:cubicBezTo>
                    <a:pt x="8884" y="6095"/>
                    <a:pt x="11157" y="7100"/>
                    <a:pt x="12484" y="8230"/>
                  </a:cubicBezTo>
                  <a:cubicBezTo>
                    <a:pt x="13810" y="9361"/>
                    <a:pt x="14189" y="10616"/>
                    <a:pt x="12673" y="11747"/>
                  </a:cubicBezTo>
                  <a:cubicBezTo>
                    <a:pt x="11157" y="12877"/>
                    <a:pt x="7747" y="13882"/>
                    <a:pt x="5284" y="15075"/>
                  </a:cubicBezTo>
                  <a:cubicBezTo>
                    <a:pt x="2821" y="16268"/>
                    <a:pt x="1305" y="17649"/>
                    <a:pt x="547" y="18654"/>
                  </a:cubicBezTo>
                  <a:cubicBezTo>
                    <a:pt x="-211" y="19658"/>
                    <a:pt x="-211" y="20286"/>
                    <a:pt x="736" y="20726"/>
                  </a:cubicBezTo>
                  <a:cubicBezTo>
                    <a:pt x="1684" y="21165"/>
                    <a:pt x="3578" y="21416"/>
                    <a:pt x="6231" y="21479"/>
                  </a:cubicBezTo>
                  <a:cubicBezTo>
                    <a:pt x="8884" y="21542"/>
                    <a:pt x="12294" y="21416"/>
                    <a:pt x="15705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>
              <a:off x="4231505" y="2464371"/>
              <a:ext cx="178294" cy="213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485" fill="norm" stroke="1" extrusionOk="0">
                  <a:moveTo>
                    <a:pt x="1896" y="2199"/>
                  </a:moveTo>
                  <a:cubicBezTo>
                    <a:pt x="2808" y="1171"/>
                    <a:pt x="3721" y="142"/>
                    <a:pt x="4786" y="14"/>
                  </a:cubicBezTo>
                  <a:cubicBezTo>
                    <a:pt x="5851" y="-115"/>
                    <a:pt x="7067" y="656"/>
                    <a:pt x="8436" y="3099"/>
                  </a:cubicBezTo>
                  <a:cubicBezTo>
                    <a:pt x="9805" y="5542"/>
                    <a:pt x="11327" y="9656"/>
                    <a:pt x="11022" y="12742"/>
                  </a:cubicBezTo>
                  <a:cubicBezTo>
                    <a:pt x="10718" y="15828"/>
                    <a:pt x="8589" y="17885"/>
                    <a:pt x="6915" y="19299"/>
                  </a:cubicBezTo>
                  <a:cubicBezTo>
                    <a:pt x="5242" y="20714"/>
                    <a:pt x="4025" y="21485"/>
                    <a:pt x="2808" y="21485"/>
                  </a:cubicBezTo>
                  <a:cubicBezTo>
                    <a:pt x="1591" y="21485"/>
                    <a:pt x="374" y="20714"/>
                    <a:pt x="70" y="19685"/>
                  </a:cubicBezTo>
                  <a:cubicBezTo>
                    <a:pt x="-234" y="18656"/>
                    <a:pt x="374" y="17371"/>
                    <a:pt x="3417" y="14542"/>
                  </a:cubicBezTo>
                  <a:cubicBezTo>
                    <a:pt x="6459" y="11714"/>
                    <a:pt x="11935" y="7342"/>
                    <a:pt x="15586" y="4642"/>
                  </a:cubicBezTo>
                  <a:cubicBezTo>
                    <a:pt x="19236" y="1942"/>
                    <a:pt x="21062" y="914"/>
                    <a:pt x="21214" y="914"/>
                  </a:cubicBezTo>
                  <a:cubicBezTo>
                    <a:pt x="21366" y="914"/>
                    <a:pt x="19845" y="1942"/>
                    <a:pt x="18324" y="4256"/>
                  </a:cubicBezTo>
                  <a:cubicBezTo>
                    <a:pt x="16803" y="6571"/>
                    <a:pt x="15282" y="10171"/>
                    <a:pt x="14521" y="12614"/>
                  </a:cubicBezTo>
                  <a:cubicBezTo>
                    <a:pt x="13760" y="15056"/>
                    <a:pt x="13760" y="16342"/>
                    <a:pt x="14521" y="17371"/>
                  </a:cubicBezTo>
                  <a:cubicBezTo>
                    <a:pt x="15282" y="18399"/>
                    <a:pt x="16803" y="19171"/>
                    <a:pt x="18324" y="19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4462100" y="2631898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4523435" y="2309891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4577103" y="2685566"/>
              <a:ext cx="6133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4730439" y="2458116"/>
              <a:ext cx="130338" cy="196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244"/>
                  </a:moveTo>
                  <a:cubicBezTo>
                    <a:pt x="1694" y="1122"/>
                    <a:pt x="3388" y="0"/>
                    <a:pt x="5294" y="0"/>
                  </a:cubicBezTo>
                  <a:cubicBezTo>
                    <a:pt x="7200" y="0"/>
                    <a:pt x="9318" y="1122"/>
                    <a:pt x="10588" y="3226"/>
                  </a:cubicBezTo>
                  <a:cubicBezTo>
                    <a:pt x="11859" y="5330"/>
                    <a:pt x="12282" y="8416"/>
                    <a:pt x="11859" y="10800"/>
                  </a:cubicBezTo>
                  <a:cubicBezTo>
                    <a:pt x="11435" y="13184"/>
                    <a:pt x="10165" y="14868"/>
                    <a:pt x="8471" y="16551"/>
                  </a:cubicBezTo>
                  <a:cubicBezTo>
                    <a:pt x="6776" y="18234"/>
                    <a:pt x="4659" y="19917"/>
                    <a:pt x="3176" y="20057"/>
                  </a:cubicBezTo>
                  <a:cubicBezTo>
                    <a:pt x="1694" y="20197"/>
                    <a:pt x="847" y="18795"/>
                    <a:pt x="1906" y="16551"/>
                  </a:cubicBezTo>
                  <a:cubicBezTo>
                    <a:pt x="2965" y="14306"/>
                    <a:pt x="5929" y="11221"/>
                    <a:pt x="8259" y="9117"/>
                  </a:cubicBezTo>
                  <a:cubicBezTo>
                    <a:pt x="10588" y="7013"/>
                    <a:pt x="12282" y="5891"/>
                    <a:pt x="14612" y="4208"/>
                  </a:cubicBezTo>
                  <a:cubicBezTo>
                    <a:pt x="16941" y="2525"/>
                    <a:pt x="19906" y="281"/>
                    <a:pt x="20541" y="281"/>
                  </a:cubicBezTo>
                  <a:cubicBezTo>
                    <a:pt x="21176" y="281"/>
                    <a:pt x="19482" y="2525"/>
                    <a:pt x="18212" y="5330"/>
                  </a:cubicBezTo>
                  <a:cubicBezTo>
                    <a:pt x="16941" y="8135"/>
                    <a:pt x="16094" y="11501"/>
                    <a:pt x="16729" y="14306"/>
                  </a:cubicBezTo>
                  <a:cubicBezTo>
                    <a:pt x="17365" y="17112"/>
                    <a:pt x="19482" y="1935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4921791" y="2647222"/>
              <a:ext cx="153657" cy="12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0850" fill="norm" stroke="1" extrusionOk="0">
                  <a:moveTo>
                    <a:pt x="1106" y="7478"/>
                  </a:moveTo>
                  <a:cubicBezTo>
                    <a:pt x="1106" y="5401"/>
                    <a:pt x="1106" y="3324"/>
                    <a:pt x="1992" y="1871"/>
                  </a:cubicBezTo>
                  <a:cubicBezTo>
                    <a:pt x="2877" y="417"/>
                    <a:pt x="4647" y="-414"/>
                    <a:pt x="5887" y="209"/>
                  </a:cubicBezTo>
                  <a:cubicBezTo>
                    <a:pt x="7126" y="832"/>
                    <a:pt x="7834" y="2909"/>
                    <a:pt x="7657" y="5401"/>
                  </a:cubicBezTo>
                  <a:cubicBezTo>
                    <a:pt x="7480" y="7894"/>
                    <a:pt x="6418" y="10801"/>
                    <a:pt x="4647" y="13501"/>
                  </a:cubicBezTo>
                  <a:cubicBezTo>
                    <a:pt x="2877" y="16201"/>
                    <a:pt x="398" y="18694"/>
                    <a:pt x="44" y="19940"/>
                  </a:cubicBezTo>
                  <a:cubicBezTo>
                    <a:pt x="-310" y="21186"/>
                    <a:pt x="1461" y="21186"/>
                    <a:pt x="5356" y="19732"/>
                  </a:cubicBezTo>
                  <a:cubicBezTo>
                    <a:pt x="9251" y="18278"/>
                    <a:pt x="15270" y="15371"/>
                    <a:pt x="21290" y="12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5037113" y="2378892"/>
              <a:ext cx="15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5144449" y="2670232"/>
              <a:ext cx="53669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5274785" y="2685566"/>
              <a:ext cx="138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5550791" y="2647232"/>
              <a:ext cx="6900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4400"/>
                    <a:pt x="6400" y="7200"/>
                    <a:pt x="10000" y="3600"/>
                  </a:cubicBezTo>
                  <a:cubicBezTo>
                    <a:pt x="13600" y="0"/>
                    <a:pt x="17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5627460" y="2693233"/>
              <a:ext cx="7666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5836899" y="2457653"/>
              <a:ext cx="130854" cy="207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088" fill="norm" stroke="1" extrusionOk="0">
                  <a:moveTo>
                    <a:pt x="2057" y="568"/>
                  </a:moveTo>
                  <a:cubicBezTo>
                    <a:pt x="4503" y="307"/>
                    <a:pt x="6948" y="47"/>
                    <a:pt x="8782" y="568"/>
                  </a:cubicBezTo>
                  <a:cubicBezTo>
                    <a:pt x="10616" y="1088"/>
                    <a:pt x="11838" y="2389"/>
                    <a:pt x="12042" y="5382"/>
                  </a:cubicBezTo>
                  <a:cubicBezTo>
                    <a:pt x="12246" y="8375"/>
                    <a:pt x="11431" y="13059"/>
                    <a:pt x="10208" y="15922"/>
                  </a:cubicBezTo>
                  <a:cubicBezTo>
                    <a:pt x="8986" y="18785"/>
                    <a:pt x="7355" y="19826"/>
                    <a:pt x="5521" y="20476"/>
                  </a:cubicBezTo>
                  <a:cubicBezTo>
                    <a:pt x="3687" y="21127"/>
                    <a:pt x="1650" y="21387"/>
                    <a:pt x="631" y="20606"/>
                  </a:cubicBezTo>
                  <a:cubicBezTo>
                    <a:pt x="-388" y="19826"/>
                    <a:pt x="-388" y="18004"/>
                    <a:pt x="2261" y="14881"/>
                  </a:cubicBezTo>
                  <a:cubicBezTo>
                    <a:pt x="4910" y="11758"/>
                    <a:pt x="10208" y="7334"/>
                    <a:pt x="14080" y="4471"/>
                  </a:cubicBezTo>
                  <a:cubicBezTo>
                    <a:pt x="17952" y="1609"/>
                    <a:pt x="20397" y="307"/>
                    <a:pt x="20804" y="47"/>
                  </a:cubicBezTo>
                  <a:cubicBezTo>
                    <a:pt x="21212" y="-213"/>
                    <a:pt x="19582" y="568"/>
                    <a:pt x="17748" y="3300"/>
                  </a:cubicBezTo>
                  <a:cubicBezTo>
                    <a:pt x="15914" y="6033"/>
                    <a:pt x="13876" y="10717"/>
                    <a:pt x="13061" y="13710"/>
                  </a:cubicBezTo>
                  <a:cubicBezTo>
                    <a:pt x="12246" y="16703"/>
                    <a:pt x="12653" y="18004"/>
                    <a:pt x="14080" y="18915"/>
                  </a:cubicBezTo>
                  <a:cubicBezTo>
                    <a:pt x="15506" y="19826"/>
                    <a:pt x="17952" y="20346"/>
                    <a:pt x="20397" y="208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6030500" y="2631898"/>
              <a:ext cx="7997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fill="norm" stroke="1" extrusionOk="0">
                  <a:moveTo>
                    <a:pt x="4922" y="0"/>
                  </a:moveTo>
                  <a:cubicBezTo>
                    <a:pt x="3572" y="4800"/>
                    <a:pt x="2222" y="9600"/>
                    <a:pt x="1547" y="13200"/>
                  </a:cubicBezTo>
                  <a:cubicBezTo>
                    <a:pt x="872" y="16800"/>
                    <a:pt x="872" y="19200"/>
                    <a:pt x="535" y="19200"/>
                  </a:cubicBezTo>
                  <a:cubicBezTo>
                    <a:pt x="197" y="19200"/>
                    <a:pt x="-478" y="16800"/>
                    <a:pt x="534" y="13920"/>
                  </a:cubicBezTo>
                  <a:cubicBezTo>
                    <a:pt x="1547" y="11040"/>
                    <a:pt x="4247" y="7680"/>
                    <a:pt x="7284" y="6240"/>
                  </a:cubicBezTo>
                  <a:cubicBezTo>
                    <a:pt x="10322" y="4800"/>
                    <a:pt x="13697" y="5280"/>
                    <a:pt x="15722" y="6960"/>
                  </a:cubicBezTo>
                  <a:cubicBezTo>
                    <a:pt x="17747" y="8640"/>
                    <a:pt x="18422" y="11520"/>
                    <a:pt x="19097" y="14160"/>
                  </a:cubicBezTo>
                  <a:cubicBezTo>
                    <a:pt x="19772" y="16800"/>
                    <a:pt x="20447" y="19200"/>
                    <a:pt x="211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6141138" y="2294557"/>
              <a:ext cx="1533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6233140" y="2248556"/>
              <a:ext cx="98529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9969" y="0"/>
                  </a:moveTo>
                  <a:cubicBezTo>
                    <a:pt x="12738" y="111"/>
                    <a:pt x="15508" y="222"/>
                    <a:pt x="17169" y="609"/>
                  </a:cubicBezTo>
                  <a:cubicBezTo>
                    <a:pt x="18831" y="997"/>
                    <a:pt x="19385" y="1662"/>
                    <a:pt x="18277" y="2548"/>
                  </a:cubicBezTo>
                  <a:cubicBezTo>
                    <a:pt x="17169" y="3434"/>
                    <a:pt x="14400" y="4542"/>
                    <a:pt x="12185" y="5372"/>
                  </a:cubicBezTo>
                  <a:cubicBezTo>
                    <a:pt x="9969" y="6203"/>
                    <a:pt x="8308" y="6757"/>
                    <a:pt x="7477" y="7311"/>
                  </a:cubicBezTo>
                  <a:cubicBezTo>
                    <a:pt x="6646" y="7865"/>
                    <a:pt x="6646" y="8418"/>
                    <a:pt x="8308" y="9249"/>
                  </a:cubicBezTo>
                  <a:cubicBezTo>
                    <a:pt x="9969" y="10080"/>
                    <a:pt x="13292" y="11188"/>
                    <a:pt x="16062" y="12295"/>
                  </a:cubicBezTo>
                  <a:cubicBezTo>
                    <a:pt x="18831" y="13403"/>
                    <a:pt x="21046" y="14511"/>
                    <a:pt x="21323" y="15729"/>
                  </a:cubicBezTo>
                  <a:cubicBezTo>
                    <a:pt x="21600" y="16948"/>
                    <a:pt x="19938" y="18277"/>
                    <a:pt x="16062" y="19274"/>
                  </a:cubicBezTo>
                  <a:cubicBezTo>
                    <a:pt x="12185" y="20271"/>
                    <a:pt x="6092" y="209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6690595" y="2493895"/>
              <a:ext cx="447233" cy="49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5" fill="norm" stroke="1" extrusionOk="0">
                  <a:moveTo>
                    <a:pt x="3086" y="12960"/>
                  </a:moveTo>
                  <a:cubicBezTo>
                    <a:pt x="2469" y="12960"/>
                    <a:pt x="1851" y="12960"/>
                    <a:pt x="1234" y="14040"/>
                  </a:cubicBezTo>
                  <a:cubicBezTo>
                    <a:pt x="617" y="15120"/>
                    <a:pt x="0" y="17280"/>
                    <a:pt x="0" y="18900"/>
                  </a:cubicBezTo>
                  <a:cubicBezTo>
                    <a:pt x="0" y="20520"/>
                    <a:pt x="617" y="21600"/>
                    <a:pt x="2901" y="20520"/>
                  </a:cubicBezTo>
                  <a:cubicBezTo>
                    <a:pt x="5184" y="19440"/>
                    <a:pt x="9134" y="16200"/>
                    <a:pt x="12528" y="12420"/>
                  </a:cubicBezTo>
                  <a:cubicBezTo>
                    <a:pt x="15922" y="8640"/>
                    <a:pt x="18761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7030491" y="2409560"/>
              <a:ext cx="14567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84" y="831"/>
                    <a:pt x="11368" y="1662"/>
                    <a:pt x="15347" y="3185"/>
                  </a:cubicBezTo>
                  <a:cubicBezTo>
                    <a:pt x="19326" y="4708"/>
                    <a:pt x="21600" y="6923"/>
                    <a:pt x="21600" y="9277"/>
                  </a:cubicBezTo>
                  <a:cubicBezTo>
                    <a:pt x="21600" y="11631"/>
                    <a:pt x="19326" y="14123"/>
                    <a:pt x="16863" y="16200"/>
                  </a:cubicBezTo>
                  <a:cubicBezTo>
                    <a:pt x="14400" y="18277"/>
                    <a:pt x="11747" y="19938"/>
                    <a:pt x="90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7492694" y="2328073"/>
              <a:ext cx="296815" cy="364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247" fill="norm" stroke="1" extrusionOk="0">
                  <a:moveTo>
                    <a:pt x="14796" y="3409"/>
                  </a:moveTo>
                  <a:cubicBezTo>
                    <a:pt x="14242" y="2217"/>
                    <a:pt x="13688" y="1026"/>
                    <a:pt x="12950" y="430"/>
                  </a:cubicBezTo>
                  <a:cubicBezTo>
                    <a:pt x="12211" y="-166"/>
                    <a:pt x="11288" y="-166"/>
                    <a:pt x="9996" y="579"/>
                  </a:cubicBezTo>
                  <a:cubicBezTo>
                    <a:pt x="8704" y="1324"/>
                    <a:pt x="7042" y="2813"/>
                    <a:pt x="5288" y="5495"/>
                  </a:cubicBezTo>
                  <a:cubicBezTo>
                    <a:pt x="3534" y="8176"/>
                    <a:pt x="1688" y="12049"/>
                    <a:pt x="765" y="14805"/>
                  </a:cubicBezTo>
                  <a:cubicBezTo>
                    <a:pt x="-158" y="17561"/>
                    <a:pt x="-158" y="19200"/>
                    <a:pt x="304" y="20168"/>
                  </a:cubicBezTo>
                  <a:cubicBezTo>
                    <a:pt x="765" y="21136"/>
                    <a:pt x="1688" y="21434"/>
                    <a:pt x="3627" y="21136"/>
                  </a:cubicBezTo>
                  <a:cubicBezTo>
                    <a:pt x="5565" y="20838"/>
                    <a:pt x="8519" y="19944"/>
                    <a:pt x="11104" y="18082"/>
                  </a:cubicBezTo>
                  <a:cubicBezTo>
                    <a:pt x="13688" y="16220"/>
                    <a:pt x="15904" y="13390"/>
                    <a:pt x="17011" y="10783"/>
                  </a:cubicBezTo>
                  <a:cubicBezTo>
                    <a:pt x="18119" y="8176"/>
                    <a:pt x="18119" y="5793"/>
                    <a:pt x="17011" y="4154"/>
                  </a:cubicBezTo>
                  <a:cubicBezTo>
                    <a:pt x="15904" y="2515"/>
                    <a:pt x="13688" y="1622"/>
                    <a:pt x="11473" y="1622"/>
                  </a:cubicBezTo>
                  <a:cubicBezTo>
                    <a:pt x="9257" y="1622"/>
                    <a:pt x="7042" y="2515"/>
                    <a:pt x="5565" y="3335"/>
                  </a:cubicBezTo>
                  <a:cubicBezTo>
                    <a:pt x="4088" y="4154"/>
                    <a:pt x="3350" y="4899"/>
                    <a:pt x="2980" y="5793"/>
                  </a:cubicBezTo>
                  <a:cubicBezTo>
                    <a:pt x="2611" y="6686"/>
                    <a:pt x="2611" y="7729"/>
                    <a:pt x="3350" y="8474"/>
                  </a:cubicBezTo>
                  <a:cubicBezTo>
                    <a:pt x="4088" y="9219"/>
                    <a:pt x="5565" y="9666"/>
                    <a:pt x="8704" y="9517"/>
                  </a:cubicBezTo>
                  <a:cubicBezTo>
                    <a:pt x="11842" y="9368"/>
                    <a:pt x="16642" y="8623"/>
                    <a:pt x="21442" y="7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7593679" y="2164221"/>
              <a:ext cx="14216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8727" y="0"/>
                  </a:moveTo>
                  <a:cubicBezTo>
                    <a:pt x="6413" y="4985"/>
                    <a:pt x="4099" y="9969"/>
                    <a:pt x="2556" y="14123"/>
                  </a:cubicBezTo>
                  <a:cubicBezTo>
                    <a:pt x="1013" y="18277"/>
                    <a:pt x="242" y="21600"/>
                    <a:pt x="49" y="21600"/>
                  </a:cubicBezTo>
                  <a:cubicBezTo>
                    <a:pt x="-144" y="21600"/>
                    <a:pt x="242" y="18277"/>
                    <a:pt x="1013" y="14954"/>
                  </a:cubicBezTo>
                  <a:cubicBezTo>
                    <a:pt x="1785" y="11631"/>
                    <a:pt x="2942" y="8308"/>
                    <a:pt x="4292" y="5815"/>
                  </a:cubicBezTo>
                  <a:cubicBezTo>
                    <a:pt x="5642" y="3323"/>
                    <a:pt x="7185" y="1662"/>
                    <a:pt x="10077" y="4431"/>
                  </a:cubicBezTo>
                  <a:cubicBezTo>
                    <a:pt x="12970" y="7200"/>
                    <a:pt x="17213" y="14400"/>
                    <a:pt x="214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7866177" y="2708566"/>
              <a:ext cx="1" cy="9200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8226518" y="2769901"/>
              <a:ext cx="8433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8675248" y="2359619"/>
              <a:ext cx="164618" cy="409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092" fill="norm" stroke="1" extrusionOk="0">
                  <a:moveTo>
                    <a:pt x="9442" y="6130"/>
                  </a:moveTo>
                  <a:cubicBezTo>
                    <a:pt x="7780" y="6262"/>
                    <a:pt x="6119" y="6394"/>
                    <a:pt x="4790" y="7842"/>
                  </a:cubicBezTo>
                  <a:cubicBezTo>
                    <a:pt x="3460" y="9291"/>
                    <a:pt x="2463" y="12057"/>
                    <a:pt x="1799" y="14296"/>
                  </a:cubicBezTo>
                  <a:cubicBezTo>
                    <a:pt x="1134" y="16535"/>
                    <a:pt x="802" y="18247"/>
                    <a:pt x="470" y="19499"/>
                  </a:cubicBezTo>
                  <a:cubicBezTo>
                    <a:pt x="137" y="20750"/>
                    <a:pt x="-195" y="21540"/>
                    <a:pt x="137" y="20816"/>
                  </a:cubicBezTo>
                  <a:cubicBezTo>
                    <a:pt x="470" y="20091"/>
                    <a:pt x="1467" y="17852"/>
                    <a:pt x="3128" y="15152"/>
                  </a:cubicBezTo>
                  <a:cubicBezTo>
                    <a:pt x="4790" y="12452"/>
                    <a:pt x="7116" y="9291"/>
                    <a:pt x="9110" y="6855"/>
                  </a:cubicBezTo>
                  <a:cubicBezTo>
                    <a:pt x="11103" y="4418"/>
                    <a:pt x="12765" y="2706"/>
                    <a:pt x="14094" y="1586"/>
                  </a:cubicBezTo>
                  <a:cubicBezTo>
                    <a:pt x="15424" y="467"/>
                    <a:pt x="16420" y="-60"/>
                    <a:pt x="17085" y="6"/>
                  </a:cubicBezTo>
                  <a:cubicBezTo>
                    <a:pt x="17750" y="72"/>
                    <a:pt x="18082" y="730"/>
                    <a:pt x="18414" y="3035"/>
                  </a:cubicBezTo>
                  <a:cubicBezTo>
                    <a:pt x="18747" y="5340"/>
                    <a:pt x="19079" y="9291"/>
                    <a:pt x="19577" y="11860"/>
                  </a:cubicBezTo>
                  <a:cubicBezTo>
                    <a:pt x="20076" y="14428"/>
                    <a:pt x="20740" y="15613"/>
                    <a:pt x="21405" y="16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8671195" y="2555230"/>
              <a:ext cx="176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8542062" y="2323608"/>
              <a:ext cx="190469" cy="522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457" fill="norm" stroke="1" extrusionOk="0">
                  <a:moveTo>
                    <a:pt x="17144" y="67"/>
                  </a:moveTo>
                  <a:cubicBezTo>
                    <a:pt x="14840" y="-38"/>
                    <a:pt x="12536" y="-143"/>
                    <a:pt x="10232" y="801"/>
                  </a:cubicBezTo>
                  <a:cubicBezTo>
                    <a:pt x="7928" y="1744"/>
                    <a:pt x="5624" y="3737"/>
                    <a:pt x="3608" y="6410"/>
                  </a:cubicBezTo>
                  <a:cubicBezTo>
                    <a:pt x="1592" y="9084"/>
                    <a:pt x="-136" y="12440"/>
                    <a:pt x="8" y="14851"/>
                  </a:cubicBezTo>
                  <a:cubicBezTo>
                    <a:pt x="152" y="17263"/>
                    <a:pt x="2168" y="18731"/>
                    <a:pt x="6056" y="19674"/>
                  </a:cubicBezTo>
                  <a:cubicBezTo>
                    <a:pt x="9944" y="20618"/>
                    <a:pt x="15704" y="21038"/>
                    <a:pt x="21464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9023870" y="2662565"/>
              <a:ext cx="1" cy="12267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9177207" y="2746901"/>
              <a:ext cx="69002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9400762" y="2378892"/>
              <a:ext cx="143135" cy="3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8" h="21561" fill="norm" stroke="1" extrusionOk="0">
                  <a:moveTo>
                    <a:pt x="4292" y="4500"/>
                  </a:moveTo>
                  <a:cubicBezTo>
                    <a:pt x="3920" y="9000"/>
                    <a:pt x="3547" y="13500"/>
                    <a:pt x="2802" y="16125"/>
                  </a:cubicBezTo>
                  <a:cubicBezTo>
                    <a:pt x="2057" y="18750"/>
                    <a:pt x="940" y="19500"/>
                    <a:pt x="382" y="19500"/>
                  </a:cubicBezTo>
                  <a:cubicBezTo>
                    <a:pt x="-177" y="19500"/>
                    <a:pt x="-177" y="18750"/>
                    <a:pt x="754" y="15975"/>
                  </a:cubicBezTo>
                  <a:cubicBezTo>
                    <a:pt x="1685" y="13200"/>
                    <a:pt x="3547" y="8400"/>
                    <a:pt x="5223" y="5550"/>
                  </a:cubicBezTo>
                  <a:cubicBezTo>
                    <a:pt x="6899" y="2700"/>
                    <a:pt x="8388" y="1800"/>
                    <a:pt x="10064" y="1125"/>
                  </a:cubicBezTo>
                  <a:cubicBezTo>
                    <a:pt x="11740" y="450"/>
                    <a:pt x="13602" y="0"/>
                    <a:pt x="15278" y="0"/>
                  </a:cubicBezTo>
                  <a:cubicBezTo>
                    <a:pt x="16954" y="0"/>
                    <a:pt x="18444" y="450"/>
                    <a:pt x="18257" y="2325"/>
                  </a:cubicBezTo>
                  <a:cubicBezTo>
                    <a:pt x="18071" y="4200"/>
                    <a:pt x="16209" y="7500"/>
                    <a:pt x="14161" y="9525"/>
                  </a:cubicBezTo>
                  <a:cubicBezTo>
                    <a:pt x="12113" y="11550"/>
                    <a:pt x="9878" y="12300"/>
                    <a:pt x="10064" y="12600"/>
                  </a:cubicBezTo>
                  <a:cubicBezTo>
                    <a:pt x="10251" y="12900"/>
                    <a:pt x="12857" y="12750"/>
                    <a:pt x="14906" y="12900"/>
                  </a:cubicBezTo>
                  <a:cubicBezTo>
                    <a:pt x="16954" y="13050"/>
                    <a:pt x="18444" y="13500"/>
                    <a:pt x="19561" y="14475"/>
                  </a:cubicBezTo>
                  <a:cubicBezTo>
                    <a:pt x="20678" y="15450"/>
                    <a:pt x="21423" y="16950"/>
                    <a:pt x="20306" y="18225"/>
                  </a:cubicBezTo>
                  <a:cubicBezTo>
                    <a:pt x="19189" y="19500"/>
                    <a:pt x="16209" y="20550"/>
                    <a:pt x="13602" y="21075"/>
                  </a:cubicBezTo>
                  <a:cubicBezTo>
                    <a:pt x="10995" y="21600"/>
                    <a:pt x="8761" y="21600"/>
                    <a:pt x="6713" y="21525"/>
                  </a:cubicBezTo>
                  <a:cubicBezTo>
                    <a:pt x="4664" y="21450"/>
                    <a:pt x="2802" y="21300"/>
                    <a:pt x="2430" y="20925"/>
                  </a:cubicBezTo>
                  <a:cubicBezTo>
                    <a:pt x="2057" y="20550"/>
                    <a:pt x="3175" y="19950"/>
                    <a:pt x="4292" y="19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9614216" y="2685566"/>
              <a:ext cx="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9637217" y="2424893"/>
              <a:ext cx="158910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11314" y="0"/>
                  </a:moveTo>
                  <a:cubicBezTo>
                    <a:pt x="13371" y="0"/>
                    <a:pt x="15429" y="0"/>
                    <a:pt x="17314" y="758"/>
                  </a:cubicBezTo>
                  <a:cubicBezTo>
                    <a:pt x="19200" y="1516"/>
                    <a:pt x="20914" y="3032"/>
                    <a:pt x="21257" y="5621"/>
                  </a:cubicBezTo>
                  <a:cubicBezTo>
                    <a:pt x="21600" y="8211"/>
                    <a:pt x="20571" y="11874"/>
                    <a:pt x="16800" y="14716"/>
                  </a:cubicBezTo>
                  <a:cubicBezTo>
                    <a:pt x="13029" y="17558"/>
                    <a:pt x="6514" y="1957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1997104" y="3513630"/>
              <a:ext cx="137755" cy="363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331" fill="norm" stroke="1" extrusionOk="0">
                  <a:moveTo>
                    <a:pt x="19456" y="4497"/>
                  </a:moveTo>
                  <a:cubicBezTo>
                    <a:pt x="19849" y="3147"/>
                    <a:pt x="20242" y="1797"/>
                    <a:pt x="19456" y="972"/>
                  </a:cubicBezTo>
                  <a:cubicBezTo>
                    <a:pt x="18671" y="147"/>
                    <a:pt x="16707" y="-153"/>
                    <a:pt x="13762" y="72"/>
                  </a:cubicBezTo>
                  <a:cubicBezTo>
                    <a:pt x="10816" y="297"/>
                    <a:pt x="6889" y="1047"/>
                    <a:pt x="4140" y="2697"/>
                  </a:cubicBezTo>
                  <a:cubicBezTo>
                    <a:pt x="1391" y="4347"/>
                    <a:pt x="-180" y="6897"/>
                    <a:pt x="1391" y="9072"/>
                  </a:cubicBezTo>
                  <a:cubicBezTo>
                    <a:pt x="2962" y="11247"/>
                    <a:pt x="7675" y="13047"/>
                    <a:pt x="11013" y="14097"/>
                  </a:cubicBezTo>
                  <a:cubicBezTo>
                    <a:pt x="14351" y="15147"/>
                    <a:pt x="16315" y="15447"/>
                    <a:pt x="17885" y="15897"/>
                  </a:cubicBezTo>
                  <a:cubicBezTo>
                    <a:pt x="19456" y="16347"/>
                    <a:pt x="20635" y="16947"/>
                    <a:pt x="21027" y="17622"/>
                  </a:cubicBezTo>
                  <a:cubicBezTo>
                    <a:pt x="21420" y="18297"/>
                    <a:pt x="21027" y="19047"/>
                    <a:pt x="19456" y="19647"/>
                  </a:cubicBezTo>
                  <a:cubicBezTo>
                    <a:pt x="17885" y="20247"/>
                    <a:pt x="15136" y="20697"/>
                    <a:pt x="12191" y="20997"/>
                  </a:cubicBezTo>
                  <a:cubicBezTo>
                    <a:pt x="9245" y="21297"/>
                    <a:pt x="6104" y="21447"/>
                    <a:pt x="3747" y="21222"/>
                  </a:cubicBezTo>
                  <a:cubicBezTo>
                    <a:pt x="1391" y="20997"/>
                    <a:pt x="-180" y="20397"/>
                    <a:pt x="16" y="19872"/>
                  </a:cubicBezTo>
                  <a:cubicBezTo>
                    <a:pt x="213" y="19347"/>
                    <a:pt x="2176" y="18897"/>
                    <a:pt x="4140" y="18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2192716" y="3776331"/>
              <a:ext cx="299007" cy="16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0" fill="norm" stroke="1" extrusionOk="0">
                  <a:moveTo>
                    <a:pt x="0" y="3718"/>
                  </a:moveTo>
                  <a:cubicBezTo>
                    <a:pt x="2031" y="2056"/>
                    <a:pt x="4062" y="395"/>
                    <a:pt x="5446" y="62"/>
                  </a:cubicBezTo>
                  <a:cubicBezTo>
                    <a:pt x="6831" y="-270"/>
                    <a:pt x="7569" y="727"/>
                    <a:pt x="7754" y="2887"/>
                  </a:cubicBezTo>
                  <a:cubicBezTo>
                    <a:pt x="7938" y="5047"/>
                    <a:pt x="7569" y="8370"/>
                    <a:pt x="7108" y="10696"/>
                  </a:cubicBezTo>
                  <a:cubicBezTo>
                    <a:pt x="6646" y="13022"/>
                    <a:pt x="6092" y="14352"/>
                    <a:pt x="5723" y="15847"/>
                  </a:cubicBezTo>
                  <a:cubicBezTo>
                    <a:pt x="5354" y="17342"/>
                    <a:pt x="5169" y="19004"/>
                    <a:pt x="5723" y="20001"/>
                  </a:cubicBezTo>
                  <a:cubicBezTo>
                    <a:pt x="6277" y="20998"/>
                    <a:pt x="7569" y="21330"/>
                    <a:pt x="10338" y="20499"/>
                  </a:cubicBezTo>
                  <a:cubicBezTo>
                    <a:pt x="13108" y="19668"/>
                    <a:pt x="17354" y="17675"/>
                    <a:pt x="21600" y="15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2763787" y="3712923"/>
              <a:ext cx="32595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600" fill="norm" stroke="1" extrusionOk="0">
                  <a:moveTo>
                    <a:pt x="1273" y="21600"/>
                  </a:moveTo>
                  <a:cubicBezTo>
                    <a:pt x="598" y="17280"/>
                    <a:pt x="-77" y="12960"/>
                    <a:pt x="7" y="10080"/>
                  </a:cubicBezTo>
                  <a:cubicBezTo>
                    <a:pt x="92" y="7200"/>
                    <a:pt x="936" y="5760"/>
                    <a:pt x="4226" y="5040"/>
                  </a:cubicBezTo>
                  <a:cubicBezTo>
                    <a:pt x="7517" y="4320"/>
                    <a:pt x="13254" y="4320"/>
                    <a:pt x="16545" y="3600"/>
                  </a:cubicBezTo>
                  <a:cubicBezTo>
                    <a:pt x="19835" y="2880"/>
                    <a:pt x="20679" y="1440"/>
                    <a:pt x="215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3024460" y="3683391"/>
              <a:ext cx="59729" cy="167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3" h="21455" fill="norm" stroke="1" extrusionOk="0">
                  <a:moveTo>
                    <a:pt x="9108" y="1819"/>
                  </a:moveTo>
                  <a:cubicBezTo>
                    <a:pt x="4788" y="1819"/>
                    <a:pt x="468" y="1819"/>
                    <a:pt x="36" y="1328"/>
                  </a:cubicBezTo>
                  <a:cubicBezTo>
                    <a:pt x="-396" y="837"/>
                    <a:pt x="3060" y="-145"/>
                    <a:pt x="7812" y="19"/>
                  </a:cubicBezTo>
                  <a:cubicBezTo>
                    <a:pt x="12564" y="182"/>
                    <a:pt x="18612" y="1491"/>
                    <a:pt x="19908" y="4437"/>
                  </a:cubicBezTo>
                  <a:cubicBezTo>
                    <a:pt x="21204" y="7382"/>
                    <a:pt x="17748" y="11964"/>
                    <a:pt x="16020" y="15073"/>
                  </a:cubicBezTo>
                  <a:cubicBezTo>
                    <a:pt x="14292" y="18182"/>
                    <a:pt x="14292" y="19819"/>
                    <a:pt x="14724" y="20637"/>
                  </a:cubicBezTo>
                  <a:cubicBezTo>
                    <a:pt x="15156" y="21455"/>
                    <a:pt x="16020" y="21455"/>
                    <a:pt x="16884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3312074" y="3521271"/>
              <a:ext cx="160161" cy="37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1392" fill="norm" stroke="1" extrusionOk="0">
                  <a:moveTo>
                    <a:pt x="12960" y="6957"/>
                  </a:moveTo>
                  <a:cubicBezTo>
                    <a:pt x="10966" y="11016"/>
                    <a:pt x="8972" y="15075"/>
                    <a:pt x="8142" y="14496"/>
                  </a:cubicBezTo>
                  <a:cubicBezTo>
                    <a:pt x="7311" y="13916"/>
                    <a:pt x="7643" y="8697"/>
                    <a:pt x="8308" y="5580"/>
                  </a:cubicBezTo>
                  <a:cubicBezTo>
                    <a:pt x="8972" y="2463"/>
                    <a:pt x="9969" y="1449"/>
                    <a:pt x="11298" y="796"/>
                  </a:cubicBezTo>
                  <a:cubicBezTo>
                    <a:pt x="12628" y="144"/>
                    <a:pt x="14289" y="-146"/>
                    <a:pt x="15618" y="71"/>
                  </a:cubicBezTo>
                  <a:cubicBezTo>
                    <a:pt x="16948" y="289"/>
                    <a:pt x="17945" y="1014"/>
                    <a:pt x="19108" y="3333"/>
                  </a:cubicBezTo>
                  <a:cubicBezTo>
                    <a:pt x="20271" y="5653"/>
                    <a:pt x="21600" y="9567"/>
                    <a:pt x="20271" y="12756"/>
                  </a:cubicBezTo>
                  <a:cubicBezTo>
                    <a:pt x="18942" y="15945"/>
                    <a:pt x="14954" y="18410"/>
                    <a:pt x="11963" y="19787"/>
                  </a:cubicBezTo>
                  <a:cubicBezTo>
                    <a:pt x="8972" y="21164"/>
                    <a:pt x="6978" y="21454"/>
                    <a:pt x="5151" y="21382"/>
                  </a:cubicBezTo>
                  <a:cubicBezTo>
                    <a:pt x="3323" y="21309"/>
                    <a:pt x="1662" y="20874"/>
                    <a:pt x="0" y="20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3511412" y="3789591"/>
              <a:ext cx="153338" cy="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2" fill="norm" stroke="1" extrusionOk="0">
                  <a:moveTo>
                    <a:pt x="0" y="0"/>
                  </a:moveTo>
                  <a:cubicBezTo>
                    <a:pt x="1800" y="0"/>
                    <a:pt x="3600" y="0"/>
                    <a:pt x="5220" y="568"/>
                  </a:cubicBezTo>
                  <a:cubicBezTo>
                    <a:pt x="6840" y="1137"/>
                    <a:pt x="8280" y="2274"/>
                    <a:pt x="8640" y="3789"/>
                  </a:cubicBezTo>
                  <a:cubicBezTo>
                    <a:pt x="9000" y="5305"/>
                    <a:pt x="8280" y="7200"/>
                    <a:pt x="7020" y="9284"/>
                  </a:cubicBezTo>
                  <a:cubicBezTo>
                    <a:pt x="5760" y="11368"/>
                    <a:pt x="3960" y="13642"/>
                    <a:pt x="2700" y="15726"/>
                  </a:cubicBezTo>
                  <a:cubicBezTo>
                    <a:pt x="1440" y="17811"/>
                    <a:pt x="720" y="19705"/>
                    <a:pt x="1260" y="20653"/>
                  </a:cubicBezTo>
                  <a:cubicBezTo>
                    <a:pt x="1800" y="21600"/>
                    <a:pt x="3600" y="21600"/>
                    <a:pt x="7200" y="20274"/>
                  </a:cubicBezTo>
                  <a:cubicBezTo>
                    <a:pt x="10800" y="18947"/>
                    <a:pt x="16200" y="16295"/>
                    <a:pt x="21600" y="13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3365742" y="3781924"/>
              <a:ext cx="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3802752" y="3697589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3749084" y="3804924"/>
              <a:ext cx="15333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4130221" y="3429775"/>
              <a:ext cx="170877" cy="51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415" fill="norm" stroke="1" extrusionOk="0">
                  <a:moveTo>
                    <a:pt x="21239" y="1875"/>
                  </a:moveTo>
                  <a:cubicBezTo>
                    <a:pt x="21239" y="1348"/>
                    <a:pt x="21239" y="821"/>
                    <a:pt x="20445" y="453"/>
                  </a:cubicBezTo>
                  <a:cubicBezTo>
                    <a:pt x="19651" y="84"/>
                    <a:pt x="18063" y="-127"/>
                    <a:pt x="15521" y="84"/>
                  </a:cubicBezTo>
                  <a:cubicBezTo>
                    <a:pt x="12980" y="294"/>
                    <a:pt x="9486" y="927"/>
                    <a:pt x="7421" y="2138"/>
                  </a:cubicBezTo>
                  <a:cubicBezTo>
                    <a:pt x="5357" y="3350"/>
                    <a:pt x="4721" y="5141"/>
                    <a:pt x="5515" y="6564"/>
                  </a:cubicBezTo>
                  <a:cubicBezTo>
                    <a:pt x="6310" y="7986"/>
                    <a:pt x="8533" y="9040"/>
                    <a:pt x="10280" y="9725"/>
                  </a:cubicBezTo>
                  <a:cubicBezTo>
                    <a:pt x="12027" y="10410"/>
                    <a:pt x="13298" y="10726"/>
                    <a:pt x="12663" y="11727"/>
                  </a:cubicBezTo>
                  <a:cubicBezTo>
                    <a:pt x="12027" y="12728"/>
                    <a:pt x="9486" y="14413"/>
                    <a:pt x="7104" y="15783"/>
                  </a:cubicBezTo>
                  <a:cubicBezTo>
                    <a:pt x="4721" y="17153"/>
                    <a:pt x="2498" y="18207"/>
                    <a:pt x="1227" y="19102"/>
                  </a:cubicBezTo>
                  <a:cubicBezTo>
                    <a:pt x="-43" y="19998"/>
                    <a:pt x="-361" y="20735"/>
                    <a:pt x="433" y="21104"/>
                  </a:cubicBezTo>
                  <a:cubicBezTo>
                    <a:pt x="1227" y="21473"/>
                    <a:pt x="3133" y="21473"/>
                    <a:pt x="5674" y="21315"/>
                  </a:cubicBezTo>
                  <a:cubicBezTo>
                    <a:pt x="8215" y="21157"/>
                    <a:pt x="11392" y="20841"/>
                    <a:pt x="14568" y="20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4350047" y="3586220"/>
              <a:ext cx="222337" cy="252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096" fill="norm" stroke="1" extrusionOk="0">
                  <a:moveTo>
                    <a:pt x="1176" y="4187"/>
                  </a:moveTo>
                  <a:cubicBezTo>
                    <a:pt x="1176" y="2904"/>
                    <a:pt x="1176" y="1621"/>
                    <a:pt x="1783" y="979"/>
                  </a:cubicBezTo>
                  <a:cubicBezTo>
                    <a:pt x="2390" y="338"/>
                    <a:pt x="3603" y="338"/>
                    <a:pt x="5302" y="1514"/>
                  </a:cubicBezTo>
                  <a:cubicBezTo>
                    <a:pt x="7001" y="2690"/>
                    <a:pt x="9185" y="5043"/>
                    <a:pt x="9671" y="8037"/>
                  </a:cubicBezTo>
                  <a:cubicBezTo>
                    <a:pt x="10156" y="11031"/>
                    <a:pt x="8942" y="14666"/>
                    <a:pt x="7729" y="16912"/>
                  </a:cubicBezTo>
                  <a:cubicBezTo>
                    <a:pt x="6516" y="19157"/>
                    <a:pt x="5302" y="20013"/>
                    <a:pt x="3967" y="20547"/>
                  </a:cubicBezTo>
                  <a:cubicBezTo>
                    <a:pt x="2632" y="21082"/>
                    <a:pt x="1176" y="21296"/>
                    <a:pt x="448" y="20868"/>
                  </a:cubicBezTo>
                  <a:cubicBezTo>
                    <a:pt x="-280" y="20441"/>
                    <a:pt x="-280" y="19371"/>
                    <a:pt x="1662" y="17233"/>
                  </a:cubicBezTo>
                  <a:cubicBezTo>
                    <a:pt x="3603" y="15094"/>
                    <a:pt x="7486" y="11886"/>
                    <a:pt x="10520" y="9427"/>
                  </a:cubicBezTo>
                  <a:cubicBezTo>
                    <a:pt x="13554" y="6967"/>
                    <a:pt x="15738" y="5256"/>
                    <a:pt x="17558" y="3652"/>
                  </a:cubicBezTo>
                  <a:cubicBezTo>
                    <a:pt x="19378" y="2048"/>
                    <a:pt x="20835" y="551"/>
                    <a:pt x="21077" y="124"/>
                  </a:cubicBezTo>
                  <a:cubicBezTo>
                    <a:pt x="21320" y="-304"/>
                    <a:pt x="20349" y="338"/>
                    <a:pt x="18893" y="2690"/>
                  </a:cubicBezTo>
                  <a:cubicBezTo>
                    <a:pt x="17437" y="5043"/>
                    <a:pt x="15495" y="9106"/>
                    <a:pt x="14524" y="11672"/>
                  </a:cubicBezTo>
                  <a:cubicBezTo>
                    <a:pt x="13554" y="14239"/>
                    <a:pt x="13554" y="15308"/>
                    <a:pt x="14646" y="16270"/>
                  </a:cubicBezTo>
                  <a:cubicBezTo>
                    <a:pt x="15738" y="17233"/>
                    <a:pt x="17922" y="18088"/>
                    <a:pt x="20107" y="18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4630771" y="3812591"/>
              <a:ext cx="2300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4630771" y="3476848"/>
              <a:ext cx="153337" cy="10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fill="norm" stroke="1" extrusionOk="0">
                  <a:moveTo>
                    <a:pt x="0" y="7393"/>
                  </a:moveTo>
                  <a:cubicBezTo>
                    <a:pt x="720" y="4822"/>
                    <a:pt x="1440" y="2250"/>
                    <a:pt x="2700" y="965"/>
                  </a:cubicBezTo>
                  <a:cubicBezTo>
                    <a:pt x="3960" y="-321"/>
                    <a:pt x="5760" y="-321"/>
                    <a:pt x="6840" y="965"/>
                  </a:cubicBezTo>
                  <a:cubicBezTo>
                    <a:pt x="7920" y="2250"/>
                    <a:pt x="8280" y="4822"/>
                    <a:pt x="7740" y="8165"/>
                  </a:cubicBezTo>
                  <a:cubicBezTo>
                    <a:pt x="7200" y="11508"/>
                    <a:pt x="5760" y="15622"/>
                    <a:pt x="5940" y="17936"/>
                  </a:cubicBezTo>
                  <a:cubicBezTo>
                    <a:pt x="6120" y="20250"/>
                    <a:pt x="7920" y="20765"/>
                    <a:pt x="10800" y="21022"/>
                  </a:cubicBezTo>
                  <a:cubicBezTo>
                    <a:pt x="13680" y="21279"/>
                    <a:pt x="17640" y="21279"/>
                    <a:pt x="21600" y="21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4799441" y="3804924"/>
              <a:ext cx="53669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4960445" y="3563310"/>
              <a:ext cx="199339" cy="24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2" fill="norm" stroke="1" extrusionOk="0">
                  <a:moveTo>
                    <a:pt x="0" y="2985"/>
                  </a:moveTo>
                  <a:cubicBezTo>
                    <a:pt x="1385" y="2544"/>
                    <a:pt x="2769" y="2103"/>
                    <a:pt x="4292" y="2654"/>
                  </a:cubicBezTo>
                  <a:cubicBezTo>
                    <a:pt x="5815" y="3205"/>
                    <a:pt x="7477" y="4748"/>
                    <a:pt x="7892" y="7393"/>
                  </a:cubicBezTo>
                  <a:cubicBezTo>
                    <a:pt x="8308" y="10038"/>
                    <a:pt x="7477" y="13785"/>
                    <a:pt x="6646" y="16099"/>
                  </a:cubicBezTo>
                  <a:cubicBezTo>
                    <a:pt x="5815" y="18413"/>
                    <a:pt x="4985" y="19295"/>
                    <a:pt x="3877" y="20066"/>
                  </a:cubicBezTo>
                  <a:cubicBezTo>
                    <a:pt x="2769" y="20838"/>
                    <a:pt x="1385" y="21499"/>
                    <a:pt x="831" y="21279"/>
                  </a:cubicBezTo>
                  <a:cubicBezTo>
                    <a:pt x="277" y="21058"/>
                    <a:pt x="554" y="19956"/>
                    <a:pt x="3046" y="16870"/>
                  </a:cubicBezTo>
                  <a:cubicBezTo>
                    <a:pt x="5538" y="13785"/>
                    <a:pt x="10246" y="8715"/>
                    <a:pt x="13154" y="5850"/>
                  </a:cubicBezTo>
                  <a:cubicBezTo>
                    <a:pt x="16062" y="2985"/>
                    <a:pt x="17169" y="2323"/>
                    <a:pt x="18277" y="1552"/>
                  </a:cubicBezTo>
                  <a:cubicBezTo>
                    <a:pt x="19385" y="781"/>
                    <a:pt x="20492" y="-101"/>
                    <a:pt x="20631" y="9"/>
                  </a:cubicBezTo>
                  <a:cubicBezTo>
                    <a:pt x="20769" y="119"/>
                    <a:pt x="19938" y="1221"/>
                    <a:pt x="18831" y="3646"/>
                  </a:cubicBezTo>
                  <a:cubicBezTo>
                    <a:pt x="17723" y="6070"/>
                    <a:pt x="16338" y="9817"/>
                    <a:pt x="16754" y="12572"/>
                  </a:cubicBezTo>
                  <a:cubicBezTo>
                    <a:pt x="17169" y="15328"/>
                    <a:pt x="19385" y="17091"/>
                    <a:pt x="21600" y="188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5228784" y="3735923"/>
              <a:ext cx="122670" cy="140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1" fill="norm" stroke="1" extrusionOk="0">
                  <a:moveTo>
                    <a:pt x="0" y="2314"/>
                  </a:moveTo>
                  <a:cubicBezTo>
                    <a:pt x="1800" y="1157"/>
                    <a:pt x="3600" y="0"/>
                    <a:pt x="5400" y="0"/>
                  </a:cubicBezTo>
                  <a:cubicBezTo>
                    <a:pt x="7200" y="0"/>
                    <a:pt x="9000" y="1157"/>
                    <a:pt x="9675" y="2893"/>
                  </a:cubicBezTo>
                  <a:cubicBezTo>
                    <a:pt x="10350" y="4629"/>
                    <a:pt x="9900" y="6943"/>
                    <a:pt x="8550" y="9064"/>
                  </a:cubicBezTo>
                  <a:cubicBezTo>
                    <a:pt x="7200" y="11186"/>
                    <a:pt x="4950" y="13114"/>
                    <a:pt x="3150" y="15236"/>
                  </a:cubicBezTo>
                  <a:cubicBezTo>
                    <a:pt x="1350" y="17357"/>
                    <a:pt x="0" y="19671"/>
                    <a:pt x="450" y="20636"/>
                  </a:cubicBezTo>
                  <a:cubicBezTo>
                    <a:pt x="900" y="21600"/>
                    <a:pt x="3150" y="21214"/>
                    <a:pt x="6975" y="19671"/>
                  </a:cubicBezTo>
                  <a:cubicBezTo>
                    <a:pt x="10800" y="18129"/>
                    <a:pt x="16200" y="15429"/>
                    <a:pt x="21600" y="127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5228784" y="3409768"/>
              <a:ext cx="168671" cy="131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6905"/>
                  </a:moveTo>
                  <a:cubicBezTo>
                    <a:pt x="982" y="4828"/>
                    <a:pt x="1964" y="2751"/>
                    <a:pt x="3273" y="1505"/>
                  </a:cubicBezTo>
                  <a:cubicBezTo>
                    <a:pt x="4582" y="258"/>
                    <a:pt x="6218" y="-157"/>
                    <a:pt x="7855" y="51"/>
                  </a:cubicBezTo>
                  <a:cubicBezTo>
                    <a:pt x="9491" y="258"/>
                    <a:pt x="11127" y="1089"/>
                    <a:pt x="11455" y="3581"/>
                  </a:cubicBezTo>
                  <a:cubicBezTo>
                    <a:pt x="11782" y="6074"/>
                    <a:pt x="10800" y="10228"/>
                    <a:pt x="9982" y="13343"/>
                  </a:cubicBezTo>
                  <a:cubicBezTo>
                    <a:pt x="9164" y="16458"/>
                    <a:pt x="8509" y="18535"/>
                    <a:pt x="9000" y="19781"/>
                  </a:cubicBezTo>
                  <a:cubicBezTo>
                    <a:pt x="9491" y="21028"/>
                    <a:pt x="11127" y="21443"/>
                    <a:pt x="13418" y="21443"/>
                  </a:cubicBezTo>
                  <a:cubicBezTo>
                    <a:pt x="15709" y="21443"/>
                    <a:pt x="18655" y="21028"/>
                    <a:pt x="21600" y="206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5481790" y="3781924"/>
              <a:ext cx="5366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5538"/>
                    <a:pt x="15429" y="11077"/>
                    <a:pt x="11829" y="14677"/>
                  </a:cubicBezTo>
                  <a:cubicBezTo>
                    <a:pt x="8229" y="18277"/>
                    <a:pt x="4114" y="199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5773130" y="3797258"/>
              <a:ext cx="8433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5" name="Line"/>
            <p:cNvSpPr/>
            <p:nvPr/>
          </p:nvSpPr>
          <p:spPr>
            <a:xfrm>
              <a:off x="5941800" y="3789591"/>
              <a:ext cx="38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6041469" y="3758923"/>
              <a:ext cx="5366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6208852" y="3544252"/>
              <a:ext cx="198071" cy="23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492" fill="norm" stroke="1" extrusionOk="0">
                  <a:moveTo>
                    <a:pt x="138" y="4226"/>
                  </a:moveTo>
                  <a:cubicBezTo>
                    <a:pt x="958" y="3287"/>
                    <a:pt x="1778" y="2348"/>
                    <a:pt x="2872" y="2230"/>
                  </a:cubicBezTo>
                  <a:cubicBezTo>
                    <a:pt x="3966" y="2113"/>
                    <a:pt x="5333" y="2817"/>
                    <a:pt x="6700" y="4226"/>
                  </a:cubicBezTo>
                  <a:cubicBezTo>
                    <a:pt x="8067" y="5635"/>
                    <a:pt x="9434" y="7748"/>
                    <a:pt x="9161" y="10448"/>
                  </a:cubicBezTo>
                  <a:cubicBezTo>
                    <a:pt x="8887" y="13148"/>
                    <a:pt x="6973" y="16435"/>
                    <a:pt x="5059" y="18548"/>
                  </a:cubicBezTo>
                  <a:cubicBezTo>
                    <a:pt x="3145" y="20661"/>
                    <a:pt x="1232" y="21600"/>
                    <a:pt x="411" y="21483"/>
                  </a:cubicBezTo>
                  <a:cubicBezTo>
                    <a:pt x="-409" y="21365"/>
                    <a:pt x="-136" y="20191"/>
                    <a:pt x="2462" y="17257"/>
                  </a:cubicBezTo>
                  <a:cubicBezTo>
                    <a:pt x="5059" y="14322"/>
                    <a:pt x="9981" y="9626"/>
                    <a:pt x="13125" y="6691"/>
                  </a:cubicBezTo>
                  <a:cubicBezTo>
                    <a:pt x="16270" y="3757"/>
                    <a:pt x="17637" y="2583"/>
                    <a:pt x="18867" y="1643"/>
                  </a:cubicBezTo>
                  <a:cubicBezTo>
                    <a:pt x="20097" y="704"/>
                    <a:pt x="21191" y="0"/>
                    <a:pt x="21191" y="0"/>
                  </a:cubicBezTo>
                  <a:cubicBezTo>
                    <a:pt x="21191" y="0"/>
                    <a:pt x="20097" y="704"/>
                    <a:pt x="19004" y="2817"/>
                  </a:cubicBezTo>
                  <a:cubicBezTo>
                    <a:pt x="17910" y="4930"/>
                    <a:pt x="16816" y="8452"/>
                    <a:pt x="16953" y="11152"/>
                  </a:cubicBezTo>
                  <a:cubicBezTo>
                    <a:pt x="17090" y="13852"/>
                    <a:pt x="18457" y="15730"/>
                    <a:pt x="19824" y="17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6444317" y="3698730"/>
              <a:ext cx="110831" cy="113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0811" fill="norm" stroke="1" extrusionOk="0">
                  <a:moveTo>
                    <a:pt x="3617" y="5425"/>
                  </a:moveTo>
                  <a:cubicBezTo>
                    <a:pt x="3617" y="7773"/>
                    <a:pt x="3617" y="10120"/>
                    <a:pt x="2881" y="13173"/>
                  </a:cubicBezTo>
                  <a:cubicBezTo>
                    <a:pt x="2145" y="16225"/>
                    <a:pt x="672" y="19981"/>
                    <a:pt x="181" y="20686"/>
                  </a:cubicBezTo>
                  <a:cubicBezTo>
                    <a:pt x="-310" y="21390"/>
                    <a:pt x="181" y="19042"/>
                    <a:pt x="1899" y="15520"/>
                  </a:cubicBezTo>
                  <a:cubicBezTo>
                    <a:pt x="3617" y="11999"/>
                    <a:pt x="6563" y="7303"/>
                    <a:pt x="9263" y="4251"/>
                  </a:cubicBezTo>
                  <a:cubicBezTo>
                    <a:pt x="11963" y="1199"/>
                    <a:pt x="14417" y="-210"/>
                    <a:pt x="16381" y="25"/>
                  </a:cubicBezTo>
                  <a:cubicBezTo>
                    <a:pt x="18344" y="260"/>
                    <a:pt x="19817" y="2138"/>
                    <a:pt x="20554" y="5425"/>
                  </a:cubicBezTo>
                  <a:cubicBezTo>
                    <a:pt x="21290" y="8712"/>
                    <a:pt x="21290" y="13407"/>
                    <a:pt x="21290" y="181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6493812" y="3353798"/>
              <a:ext cx="153339" cy="127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fill="norm" stroke="1" extrusionOk="0">
                  <a:moveTo>
                    <a:pt x="0" y="6151"/>
                  </a:moveTo>
                  <a:cubicBezTo>
                    <a:pt x="360" y="4033"/>
                    <a:pt x="720" y="1916"/>
                    <a:pt x="1800" y="857"/>
                  </a:cubicBezTo>
                  <a:cubicBezTo>
                    <a:pt x="2880" y="-202"/>
                    <a:pt x="4680" y="-202"/>
                    <a:pt x="6300" y="433"/>
                  </a:cubicBezTo>
                  <a:cubicBezTo>
                    <a:pt x="7920" y="1069"/>
                    <a:pt x="9360" y="2339"/>
                    <a:pt x="9540" y="4880"/>
                  </a:cubicBezTo>
                  <a:cubicBezTo>
                    <a:pt x="9720" y="7422"/>
                    <a:pt x="8640" y="11233"/>
                    <a:pt x="7200" y="14198"/>
                  </a:cubicBezTo>
                  <a:cubicBezTo>
                    <a:pt x="5760" y="17163"/>
                    <a:pt x="3960" y="19280"/>
                    <a:pt x="4320" y="20339"/>
                  </a:cubicBezTo>
                  <a:cubicBezTo>
                    <a:pt x="4680" y="21398"/>
                    <a:pt x="7200" y="21398"/>
                    <a:pt x="10440" y="20763"/>
                  </a:cubicBezTo>
                  <a:cubicBezTo>
                    <a:pt x="13680" y="20127"/>
                    <a:pt x="17640" y="18857"/>
                    <a:pt x="21600" y="17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Line"/>
            <p:cNvSpPr/>
            <p:nvPr/>
          </p:nvSpPr>
          <p:spPr>
            <a:xfrm>
              <a:off x="6662483" y="3330724"/>
              <a:ext cx="98530" cy="583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18" fill="norm" stroke="1" extrusionOk="0">
                  <a:moveTo>
                    <a:pt x="6646" y="2222"/>
                  </a:moveTo>
                  <a:cubicBezTo>
                    <a:pt x="5538" y="1750"/>
                    <a:pt x="4431" y="1279"/>
                    <a:pt x="4985" y="854"/>
                  </a:cubicBezTo>
                  <a:cubicBezTo>
                    <a:pt x="5538" y="430"/>
                    <a:pt x="7754" y="52"/>
                    <a:pt x="9969" y="5"/>
                  </a:cubicBezTo>
                  <a:cubicBezTo>
                    <a:pt x="12185" y="-42"/>
                    <a:pt x="14400" y="241"/>
                    <a:pt x="16062" y="1137"/>
                  </a:cubicBezTo>
                  <a:cubicBezTo>
                    <a:pt x="17723" y="2033"/>
                    <a:pt x="18831" y="3542"/>
                    <a:pt x="17723" y="4910"/>
                  </a:cubicBezTo>
                  <a:cubicBezTo>
                    <a:pt x="16615" y="6278"/>
                    <a:pt x="13292" y="7504"/>
                    <a:pt x="10800" y="8353"/>
                  </a:cubicBezTo>
                  <a:cubicBezTo>
                    <a:pt x="8308" y="9202"/>
                    <a:pt x="6646" y="9673"/>
                    <a:pt x="5815" y="10145"/>
                  </a:cubicBezTo>
                  <a:cubicBezTo>
                    <a:pt x="4985" y="10617"/>
                    <a:pt x="4985" y="11088"/>
                    <a:pt x="7200" y="11748"/>
                  </a:cubicBezTo>
                  <a:cubicBezTo>
                    <a:pt x="9415" y="12409"/>
                    <a:pt x="13846" y="13258"/>
                    <a:pt x="16892" y="14248"/>
                  </a:cubicBezTo>
                  <a:cubicBezTo>
                    <a:pt x="19938" y="15238"/>
                    <a:pt x="21600" y="16370"/>
                    <a:pt x="21323" y="17502"/>
                  </a:cubicBezTo>
                  <a:cubicBezTo>
                    <a:pt x="21046" y="18634"/>
                    <a:pt x="18831" y="19766"/>
                    <a:pt x="16338" y="20473"/>
                  </a:cubicBezTo>
                  <a:cubicBezTo>
                    <a:pt x="13846" y="21181"/>
                    <a:pt x="11077" y="21464"/>
                    <a:pt x="8308" y="21511"/>
                  </a:cubicBezTo>
                  <a:cubicBezTo>
                    <a:pt x="5538" y="21558"/>
                    <a:pt x="2769" y="21369"/>
                    <a:pt x="0" y="21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6953823" y="3682255"/>
              <a:ext cx="34500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60" y="19200"/>
                    <a:pt x="9920" y="16800"/>
                    <a:pt x="13520" y="13200"/>
                  </a:cubicBezTo>
                  <a:cubicBezTo>
                    <a:pt x="17120" y="9600"/>
                    <a:pt x="19360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7158272" y="3580177"/>
              <a:ext cx="142946" cy="209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325" fill="norm" stroke="1" extrusionOk="0">
                  <a:moveTo>
                    <a:pt x="9310" y="2588"/>
                  </a:moveTo>
                  <a:cubicBezTo>
                    <a:pt x="7448" y="2327"/>
                    <a:pt x="5586" y="2067"/>
                    <a:pt x="3724" y="1677"/>
                  </a:cubicBezTo>
                  <a:cubicBezTo>
                    <a:pt x="1862" y="1286"/>
                    <a:pt x="0" y="766"/>
                    <a:pt x="0" y="376"/>
                  </a:cubicBezTo>
                  <a:cubicBezTo>
                    <a:pt x="0" y="-15"/>
                    <a:pt x="1862" y="-275"/>
                    <a:pt x="5400" y="506"/>
                  </a:cubicBezTo>
                  <a:cubicBezTo>
                    <a:pt x="8938" y="1286"/>
                    <a:pt x="14152" y="3108"/>
                    <a:pt x="17317" y="5320"/>
                  </a:cubicBezTo>
                  <a:cubicBezTo>
                    <a:pt x="20483" y="7532"/>
                    <a:pt x="21600" y="10135"/>
                    <a:pt x="20297" y="12867"/>
                  </a:cubicBezTo>
                  <a:cubicBezTo>
                    <a:pt x="18993" y="15600"/>
                    <a:pt x="15269" y="18462"/>
                    <a:pt x="11545" y="2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7493058" y="3494274"/>
              <a:ext cx="250450" cy="343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fill="norm" stroke="1" extrusionOk="0">
                  <a:moveTo>
                    <a:pt x="12343" y="2610"/>
                  </a:moveTo>
                  <a:cubicBezTo>
                    <a:pt x="11241" y="1506"/>
                    <a:pt x="10139" y="403"/>
                    <a:pt x="9147" y="87"/>
                  </a:cubicBezTo>
                  <a:cubicBezTo>
                    <a:pt x="8155" y="-228"/>
                    <a:pt x="7273" y="245"/>
                    <a:pt x="5841" y="2531"/>
                  </a:cubicBezTo>
                  <a:cubicBezTo>
                    <a:pt x="4408" y="4817"/>
                    <a:pt x="2424" y="8917"/>
                    <a:pt x="1322" y="11912"/>
                  </a:cubicBezTo>
                  <a:cubicBezTo>
                    <a:pt x="220" y="14908"/>
                    <a:pt x="0" y="16800"/>
                    <a:pt x="0" y="18140"/>
                  </a:cubicBezTo>
                  <a:cubicBezTo>
                    <a:pt x="0" y="19480"/>
                    <a:pt x="220" y="20268"/>
                    <a:pt x="882" y="20741"/>
                  </a:cubicBezTo>
                  <a:cubicBezTo>
                    <a:pt x="1543" y="21214"/>
                    <a:pt x="2645" y="21372"/>
                    <a:pt x="4408" y="20899"/>
                  </a:cubicBezTo>
                  <a:cubicBezTo>
                    <a:pt x="6171" y="20426"/>
                    <a:pt x="8596" y="19322"/>
                    <a:pt x="11020" y="17115"/>
                  </a:cubicBezTo>
                  <a:cubicBezTo>
                    <a:pt x="13445" y="14908"/>
                    <a:pt x="15869" y="11597"/>
                    <a:pt x="17082" y="8759"/>
                  </a:cubicBezTo>
                  <a:cubicBezTo>
                    <a:pt x="18294" y="5921"/>
                    <a:pt x="18294" y="3556"/>
                    <a:pt x="17743" y="2058"/>
                  </a:cubicBezTo>
                  <a:cubicBezTo>
                    <a:pt x="17192" y="560"/>
                    <a:pt x="16090" y="-70"/>
                    <a:pt x="13996" y="87"/>
                  </a:cubicBezTo>
                  <a:cubicBezTo>
                    <a:pt x="11902" y="245"/>
                    <a:pt x="8816" y="1191"/>
                    <a:pt x="6833" y="2295"/>
                  </a:cubicBezTo>
                  <a:cubicBezTo>
                    <a:pt x="4849" y="3398"/>
                    <a:pt x="3967" y="4660"/>
                    <a:pt x="3527" y="5763"/>
                  </a:cubicBezTo>
                  <a:cubicBezTo>
                    <a:pt x="3086" y="6867"/>
                    <a:pt x="3086" y="7813"/>
                    <a:pt x="4959" y="8601"/>
                  </a:cubicBezTo>
                  <a:cubicBezTo>
                    <a:pt x="6833" y="9390"/>
                    <a:pt x="10580" y="10020"/>
                    <a:pt x="13665" y="10099"/>
                  </a:cubicBezTo>
                  <a:cubicBezTo>
                    <a:pt x="16751" y="10178"/>
                    <a:pt x="19176" y="9705"/>
                    <a:pt x="21600" y="9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7585998" y="3306580"/>
              <a:ext cx="11150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600" fill="norm" stroke="1" extrusionOk="0">
                  <a:moveTo>
                    <a:pt x="8165" y="0"/>
                  </a:moveTo>
                  <a:cubicBezTo>
                    <a:pt x="6202" y="1200"/>
                    <a:pt x="4238" y="2400"/>
                    <a:pt x="3011" y="4000"/>
                  </a:cubicBezTo>
                  <a:cubicBezTo>
                    <a:pt x="1784" y="5600"/>
                    <a:pt x="1293" y="7600"/>
                    <a:pt x="802" y="10400"/>
                  </a:cubicBezTo>
                  <a:cubicBezTo>
                    <a:pt x="311" y="13200"/>
                    <a:pt x="-180" y="16800"/>
                    <a:pt x="65" y="17200"/>
                  </a:cubicBezTo>
                  <a:cubicBezTo>
                    <a:pt x="311" y="17600"/>
                    <a:pt x="1293" y="14800"/>
                    <a:pt x="2520" y="12400"/>
                  </a:cubicBezTo>
                  <a:cubicBezTo>
                    <a:pt x="3747" y="10000"/>
                    <a:pt x="5220" y="8000"/>
                    <a:pt x="6693" y="6000"/>
                  </a:cubicBezTo>
                  <a:cubicBezTo>
                    <a:pt x="8165" y="4000"/>
                    <a:pt x="9638" y="2000"/>
                    <a:pt x="11602" y="1600"/>
                  </a:cubicBezTo>
                  <a:cubicBezTo>
                    <a:pt x="13565" y="1200"/>
                    <a:pt x="16020" y="2400"/>
                    <a:pt x="17738" y="6000"/>
                  </a:cubicBezTo>
                  <a:cubicBezTo>
                    <a:pt x="19456" y="9600"/>
                    <a:pt x="20438" y="15600"/>
                    <a:pt x="214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7728173" y="3756204"/>
              <a:ext cx="138005" cy="14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9" fill="norm" stroke="1" extrusionOk="0">
                  <a:moveTo>
                    <a:pt x="0" y="4782"/>
                  </a:moveTo>
                  <a:cubicBezTo>
                    <a:pt x="1200" y="3318"/>
                    <a:pt x="2400" y="1854"/>
                    <a:pt x="4000" y="938"/>
                  </a:cubicBezTo>
                  <a:cubicBezTo>
                    <a:pt x="5600" y="23"/>
                    <a:pt x="7600" y="-343"/>
                    <a:pt x="9000" y="389"/>
                  </a:cubicBezTo>
                  <a:cubicBezTo>
                    <a:pt x="10400" y="1121"/>
                    <a:pt x="11200" y="2952"/>
                    <a:pt x="10800" y="5515"/>
                  </a:cubicBezTo>
                  <a:cubicBezTo>
                    <a:pt x="10400" y="8077"/>
                    <a:pt x="8800" y="11372"/>
                    <a:pt x="7600" y="14118"/>
                  </a:cubicBezTo>
                  <a:cubicBezTo>
                    <a:pt x="6400" y="16864"/>
                    <a:pt x="5600" y="19060"/>
                    <a:pt x="6200" y="20159"/>
                  </a:cubicBezTo>
                  <a:cubicBezTo>
                    <a:pt x="6800" y="21257"/>
                    <a:pt x="8800" y="21257"/>
                    <a:pt x="11600" y="20708"/>
                  </a:cubicBezTo>
                  <a:cubicBezTo>
                    <a:pt x="14400" y="20159"/>
                    <a:pt x="18000" y="19060"/>
                    <a:pt x="21600" y="17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7896845" y="3866259"/>
              <a:ext cx="92003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8320597" y="3521448"/>
              <a:ext cx="151262" cy="33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57" fill="norm" stroke="1" extrusionOk="0">
                  <a:moveTo>
                    <a:pt x="21308" y="1922"/>
                  </a:moveTo>
                  <a:cubicBezTo>
                    <a:pt x="20588" y="1116"/>
                    <a:pt x="19868" y="310"/>
                    <a:pt x="18608" y="68"/>
                  </a:cubicBezTo>
                  <a:cubicBezTo>
                    <a:pt x="17348" y="-174"/>
                    <a:pt x="15548" y="148"/>
                    <a:pt x="12668" y="2325"/>
                  </a:cubicBezTo>
                  <a:cubicBezTo>
                    <a:pt x="9788" y="4501"/>
                    <a:pt x="5828" y="8530"/>
                    <a:pt x="3308" y="11916"/>
                  </a:cubicBezTo>
                  <a:cubicBezTo>
                    <a:pt x="788" y="15301"/>
                    <a:pt x="-292" y="18041"/>
                    <a:pt x="68" y="19572"/>
                  </a:cubicBezTo>
                  <a:cubicBezTo>
                    <a:pt x="428" y="21104"/>
                    <a:pt x="2228" y="21426"/>
                    <a:pt x="5108" y="21345"/>
                  </a:cubicBezTo>
                  <a:cubicBezTo>
                    <a:pt x="7988" y="21265"/>
                    <a:pt x="11948" y="20781"/>
                    <a:pt x="15908" y="20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8487510" y="3513584"/>
              <a:ext cx="99351" cy="338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524" fill="norm" stroke="1" extrusionOk="0">
                  <a:moveTo>
                    <a:pt x="13223" y="9257"/>
                  </a:moveTo>
                  <a:cubicBezTo>
                    <a:pt x="9346" y="11206"/>
                    <a:pt x="5469" y="13155"/>
                    <a:pt x="3254" y="14941"/>
                  </a:cubicBezTo>
                  <a:cubicBezTo>
                    <a:pt x="1039" y="16728"/>
                    <a:pt x="485" y="18352"/>
                    <a:pt x="208" y="19570"/>
                  </a:cubicBezTo>
                  <a:cubicBezTo>
                    <a:pt x="-69" y="20788"/>
                    <a:pt x="-69" y="21600"/>
                    <a:pt x="208" y="21519"/>
                  </a:cubicBezTo>
                  <a:cubicBezTo>
                    <a:pt x="485" y="21438"/>
                    <a:pt x="1039" y="20463"/>
                    <a:pt x="3531" y="17053"/>
                  </a:cubicBezTo>
                  <a:cubicBezTo>
                    <a:pt x="6023" y="13642"/>
                    <a:pt x="10454" y="7795"/>
                    <a:pt x="13777" y="4385"/>
                  </a:cubicBezTo>
                  <a:cubicBezTo>
                    <a:pt x="17100" y="974"/>
                    <a:pt x="19316" y="0"/>
                    <a:pt x="20423" y="0"/>
                  </a:cubicBezTo>
                  <a:cubicBezTo>
                    <a:pt x="21531" y="0"/>
                    <a:pt x="21531" y="974"/>
                    <a:pt x="21531" y="4385"/>
                  </a:cubicBezTo>
                  <a:cubicBezTo>
                    <a:pt x="21531" y="7795"/>
                    <a:pt x="21531" y="13642"/>
                    <a:pt x="21531" y="19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8487191" y="3712923"/>
              <a:ext cx="153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8709529" y="3720589"/>
              <a:ext cx="122671" cy="129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0"/>
                  </a:moveTo>
                  <a:cubicBezTo>
                    <a:pt x="2250" y="0"/>
                    <a:pt x="4500" y="0"/>
                    <a:pt x="6075" y="1059"/>
                  </a:cubicBezTo>
                  <a:cubicBezTo>
                    <a:pt x="7650" y="2118"/>
                    <a:pt x="8550" y="4235"/>
                    <a:pt x="9000" y="6353"/>
                  </a:cubicBezTo>
                  <a:cubicBezTo>
                    <a:pt x="9450" y="8471"/>
                    <a:pt x="9450" y="10588"/>
                    <a:pt x="8775" y="12494"/>
                  </a:cubicBezTo>
                  <a:cubicBezTo>
                    <a:pt x="8100" y="14400"/>
                    <a:pt x="6750" y="16094"/>
                    <a:pt x="4950" y="17576"/>
                  </a:cubicBezTo>
                  <a:cubicBezTo>
                    <a:pt x="3150" y="19059"/>
                    <a:pt x="900" y="20329"/>
                    <a:pt x="900" y="20965"/>
                  </a:cubicBezTo>
                  <a:cubicBezTo>
                    <a:pt x="900" y="21600"/>
                    <a:pt x="3150" y="21600"/>
                    <a:pt x="6975" y="21176"/>
                  </a:cubicBezTo>
                  <a:cubicBezTo>
                    <a:pt x="10800" y="20753"/>
                    <a:pt x="16200" y="19906"/>
                    <a:pt x="21600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8878199" y="3843259"/>
              <a:ext cx="6133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9204921" y="3526269"/>
              <a:ext cx="135207" cy="315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7" h="21321" fill="norm" stroke="1" extrusionOk="0">
                  <a:moveTo>
                    <a:pt x="3988" y="5882"/>
                  </a:moveTo>
                  <a:cubicBezTo>
                    <a:pt x="3988" y="4845"/>
                    <a:pt x="3988" y="3808"/>
                    <a:pt x="4184" y="3808"/>
                  </a:cubicBezTo>
                  <a:cubicBezTo>
                    <a:pt x="4381" y="3808"/>
                    <a:pt x="4773" y="4845"/>
                    <a:pt x="4970" y="7351"/>
                  </a:cubicBezTo>
                  <a:cubicBezTo>
                    <a:pt x="5166" y="9856"/>
                    <a:pt x="5166" y="13831"/>
                    <a:pt x="4381" y="16336"/>
                  </a:cubicBezTo>
                  <a:cubicBezTo>
                    <a:pt x="3595" y="18842"/>
                    <a:pt x="2024" y="19879"/>
                    <a:pt x="1239" y="19792"/>
                  </a:cubicBezTo>
                  <a:cubicBezTo>
                    <a:pt x="453" y="19706"/>
                    <a:pt x="453" y="18496"/>
                    <a:pt x="1043" y="15818"/>
                  </a:cubicBezTo>
                  <a:cubicBezTo>
                    <a:pt x="1632" y="13140"/>
                    <a:pt x="2810" y="8992"/>
                    <a:pt x="3988" y="6400"/>
                  </a:cubicBezTo>
                  <a:cubicBezTo>
                    <a:pt x="5166" y="3808"/>
                    <a:pt x="6344" y="2772"/>
                    <a:pt x="7523" y="1908"/>
                  </a:cubicBezTo>
                  <a:cubicBezTo>
                    <a:pt x="8701" y="1044"/>
                    <a:pt x="9879" y="352"/>
                    <a:pt x="11450" y="93"/>
                  </a:cubicBezTo>
                  <a:cubicBezTo>
                    <a:pt x="13021" y="-166"/>
                    <a:pt x="14984" y="7"/>
                    <a:pt x="14788" y="2080"/>
                  </a:cubicBezTo>
                  <a:cubicBezTo>
                    <a:pt x="14592" y="4154"/>
                    <a:pt x="12235" y="8128"/>
                    <a:pt x="10272" y="10375"/>
                  </a:cubicBezTo>
                  <a:cubicBezTo>
                    <a:pt x="8308" y="12621"/>
                    <a:pt x="6737" y="13140"/>
                    <a:pt x="6933" y="13226"/>
                  </a:cubicBezTo>
                  <a:cubicBezTo>
                    <a:pt x="7130" y="13312"/>
                    <a:pt x="9093" y="12967"/>
                    <a:pt x="11057" y="12708"/>
                  </a:cubicBezTo>
                  <a:cubicBezTo>
                    <a:pt x="13021" y="12448"/>
                    <a:pt x="14984" y="12276"/>
                    <a:pt x="16555" y="12535"/>
                  </a:cubicBezTo>
                  <a:cubicBezTo>
                    <a:pt x="18126" y="12794"/>
                    <a:pt x="19304" y="13485"/>
                    <a:pt x="20090" y="14436"/>
                  </a:cubicBezTo>
                  <a:cubicBezTo>
                    <a:pt x="20875" y="15386"/>
                    <a:pt x="21268" y="16596"/>
                    <a:pt x="19697" y="17805"/>
                  </a:cubicBezTo>
                  <a:cubicBezTo>
                    <a:pt x="18126" y="19015"/>
                    <a:pt x="14592" y="20224"/>
                    <a:pt x="11843" y="20829"/>
                  </a:cubicBezTo>
                  <a:cubicBezTo>
                    <a:pt x="9093" y="21434"/>
                    <a:pt x="7130" y="21434"/>
                    <a:pt x="4970" y="21088"/>
                  </a:cubicBezTo>
                  <a:cubicBezTo>
                    <a:pt x="2810" y="20743"/>
                    <a:pt x="453" y="20052"/>
                    <a:pt x="61" y="19447"/>
                  </a:cubicBezTo>
                  <a:cubicBezTo>
                    <a:pt x="-332" y="18842"/>
                    <a:pt x="1239" y="18324"/>
                    <a:pt x="2810" y="17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9414878" y="3767729"/>
              <a:ext cx="168672" cy="132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2" fill="norm" stroke="1" extrusionOk="0">
                  <a:moveTo>
                    <a:pt x="0" y="3486"/>
                  </a:moveTo>
                  <a:cubicBezTo>
                    <a:pt x="982" y="1856"/>
                    <a:pt x="1964" y="226"/>
                    <a:pt x="3109" y="22"/>
                  </a:cubicBezTo>
                  <a:cubicBezTo>
                    <a:pt x="4255" y="-182"/>
                    <a:pt x="5564" y="1041"/>
                    <a:pt x="6382" y="2671"/>
                  </a:cubicBezTo>
                  <a:cubicBezTo>
                    <a:pt x="7200" y="4301"/>
                    <a:pt x="7527" y="6339"/>
                    <a:pt x="7036" y="8784"/>
                  </a:cubicBezTo>
                  <a:cubicBezTo>
                    <a:pt x="6545" y="11229"/>
                    <a:pt x="5236" y="14082"/>
                    <a:pt x="4091" y="16324"/>
                  </a:cubicBezTo>
                  <a:cubicBezTo>
                    <a:pt x="2945" y="18565"/>
                    <a:pt x="1964" y="20195"/>
                    <a:pt x="2291" y="20807"/>
                  </a:cubicBezTo>
                  <a:cubicBezTo>
                    <a:pt x="2618" y="21418"/>
                    <a:pt x="4255" y="21010"/>
                    <a:pt x="7691" y="19176"/>
                  </a:cubicBezTo>
                  <a:cubicBezTo>
                    <a:pt x="11127" y="17343"/>
                    <a:pt x="16364" y="14082"/>
                    <a:pt x="21600" y="10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9568215" y="3551919"/>
              <a:ext cx="144468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fill="norm" stroke="1" extrusionOk="0">
                  <a:moveTo>
                    <a:pt x="6821" y="0"/>
                  </a:moveTo>
                  <a:cubicBezTo>
                    <a:pt x="10232" y="758"/>
                    <a:pt x="13642" y="1516"/>
                    <a:pt x="16484" y="3284"/>
                  </a:cubicBezTo>
                  <a:cubicBezTo>
                    <a:pt x="19326" y="5053"/>
                    <a:pt x="21600" y="7832"/>
                    <a:pt x="21411" y="10295"/>
                  </a:cubicBezTo>
                  <a:cubicBezTo>
                    <a:pt x="21221" y="12758"/>
                    <a:pt x="18568" y="14905"/>
                    <a:pt x="14589" y="16737"/>
                  </a:cubicBezTo>
                  <a:cubicBezTo>
                    <a:pt x="10611" y="18568"/>
                    <a:pt x="5305" y="200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2507056" y="4355571"/>
              <a:ext cx="42482" cy="93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328" fill="norm" stroke="1" extrusionOk="0">
                  <a:moveTo>
                    <a:pt x="15247" y="5566"/>
                  </a:moveTo>
                  <a:cubicBezTo>
                    <a:pt x="17788" y="2647"/>
                    <a:pt x="20329" y="-272"/>
                    <a:pt x="20965" y="20"/>
                  </a:cubicBezTo>
                  <a:cubicBezTo>
                    <a:pt x="21600" y="312"/>
                    <a:pt x="20329" y="3814"/>
                    <a:pt x="16518" y="7901"/>
                  </a:cubicBezTo>
                  <a:cubicBezTo>
                    <a:pt x="12706" y="11987"/>
                    <a:pt x="6353" y="16658"/>
                    <a:pt x="0" y="21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2553057" y="4701945"/>
              <a:ext cx="6133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2629725" y="4985618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1952439" y="5283159"/>
              <a:ext cx="182176" cy="390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455" fill="norm" stroke="1" extrusionOk="0">
                  <a:moveTo>
                    <a:pt x="20718" y="3867"/>
                  </a:moveTo>
                  <a:cubicBezTo>
                    <a:pt x="21014" y="2885"/>
                    <a:pt x="21310" y="1904"/>
                    <a:pt x="20866" y="1202"/>
                  </a:cubicBezTo>
                  <a:cubicBezTo>
                    <a:pt x="20422" y="501"/>
                    <a:pt x="19239" y="80"/>
                    <a:pt x="16576" y="10"/>
                  </a:cubicBezTo>
                  <a:cubicBezTo>
                    <a:pt x="13913" y="-60"/>
                    <a:pt x="9770" y="221"/>
                    <a:pt x="6811" y="1062"/>
                  </a:cubicBezTo>
                  <a:cubicBezTo>
                    <a:pt x="3852" y="1904"/>
                    <a:pt x="2077" y="3306"/>
                    <a:pt x="1042" y="4358"/>
                  </a:cubicBezTo>
                  <a:cubicBezTo>
                    <a:pt x="6" y="5410"/>
                    <a:pt x="-290" y="6111"/>
                    <a:pt x="302" y="6813"/>
                  </a:cubicBezTo>
                  <a:cubicBezTo>
                    <a:pt x="894" y="7514"/>
                    <a:pt x="2373" y="8215"/>
                    <a:pt x="5036" y="9057"/>
                  </a:cubicBezTo>
                  <a:cubicBezTo>
                    <a:pt x="7699" y="9898"/>
                    <a:pt x="11546" y="10880"/>
                    <a:pt x="14357" y="12213"/>
                  </a:cubicBezTo>
                  <a:cubicBezTo>
                    <a:pt x="17168" y="13545"/>
                    <a:pt x="18943" y="15228"/>
                    <a:pt x="19535" y="16421"/>
                  </a:cubicBezTo>
                  <a:cubicBezTo>
                    <a:pt x="20126" y="17613"/>
                    <a:pt x="19535" y="18314"/>
                    <a:pt x="17463" y="19085"/>
                  </a:cubicBezTo>
                  <a:cubicBezTo>
                    <a:pt x="15392" y="19857"/>
                    <a:pt x="11841" y="20698"/>
                    <a:pt x="8883" y="21119"/>
                  </a:cubicBezTo>
                  <a:cubicBezTo>
                    <a:pt x="5924" y="21540"/>
                    <a:pt x="3557" y="21540"/>
                    <a:pt x="3261" y="21259"/>
                  </a:cubicBezTo>
                  <a:cubicBezTo>
                    <a:pt x="2965" y="20979"/>
                    <a:pt x="4740" y="20418"/>
                    <a:pt x="6515" y="19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2180867" y="5591298"/>
              <a:ext cx="20352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fill="norm" stroke="1" extrusionOk="0">
                  <a:moveTo>
                    <a:pt x="3682" y="0"/>
                  </a:moveTo>
                  <a:cubicBezTo>
                    <a:pt x="2602" y="1137"/>
                    <a:pt x="1522" y="2274"/>
                    <a:pt x="982" y="4737"/>
                  </a:cubicBezTo>
                  <a:cubicBezTo>
                    <a:pt x="442" y="7200"/>
                    <a:pt x="442" y="10989"/>
                    <a:pt x="307" y="13832"/>
                  </a:cubicBezTo>
                  <a:cubicBezTo>
                    <a:pt x="172" y="16674"/>
                    <a:pt x="-98" y="18568"/>
                    <a:pt x="37" y="18568"/>
                  </a:cubicBezTo>
                  <a:cubicBezTo>
                    <a:pt x="172" y="18568"/>
                    <a:pt x="712" y="16674"/>
                    <a:pt x="1387" y="14589"/>
                  </a:cubicBezTo>
                  <a:cubicBezTo>
                    <a:pt x="2062" y="12505"/>
                    <a:pt x="2872" y="10232"/>
                    <a:pt x="3682" y="8147"/>
                  </a:cubicBezTo>
                  <a:cubicBezTo>
                    <a:pt x="4492" y="6063"/>
                    <a:pt x="5302" y="4168"/>
                    <a:pt x="6247" y="3789"/>
                  </a:cubicBezTo>
                  <a:cubicBezTo>
                    <a:pt x="7192" y="3411"/>
                    <a:pt x="8272" y="4547"/>
                    <a:pt x="8947" y="6063"/>
                  </a:cubicBezTo>
                  <a:cubicBezTo>
                    <a:pt x="9622" y="7579"/>
                    <a:pt x="9892" y="9474"/>
                    <a:pt x="9892" y="11747"/>
                  </a:cubicBezTo>
                  <a:cubicBezTo>
                    <a:pt x="9892" y="14021"/>
                    <a:pt x="9622" y="16674"/>
                    <a:pt x="9757" y="16674"/>
                  </a:cubicBezTo>
                  <a:cubicBezTo>
                    <a:pt x="9892" y="16674"/>
                    <a:pt x="10432" y="14021"/>
                    <a:pt x="11647" y="10989"/>
                  </a:cubicBezTo>
                  <a:cubicBezTo>
                    <a:pt x="12862" y="7958"/>
                    <a:pt x="14752" y="4547"/>
                    <a:pt x="16372" y="2842"/>
                  </a:cubicBezTo>
                  <a:cubicBezTo>
                    <a:pt x="17992" y="1137"/>
                    <a:pt x="19342" y="1137"/>
                    <a:pt x="20152" y="2084"/>
                  </a:cubicBezTo>
                  <a:cubicBezTo>
                    <a:pt x="20962" y="3032"/>
                    <a:pt x="21232" y="4926"/>
                    <a:pt x="21367" y="8337"/>
                  </a:cubicBezTo>
                  <a:cubicBezTo>
                    <a:pt x="21502" y="11747"/>
                    <a:pt x="21502" y="16674"/>
                    <a:pt x="215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2559364" y="5476296"/>
              <a:ext cx="338702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600" fill="norm" stroke="1" extrusionOk="0">
                  <a:moveTo>
                    <a:pt x="1053" y="21600"/>
                  </a:moveTo>
                  <a:cubicBezTo>
                    <a:pt x="408" y="19938"/>
                    <a:pt x="-237" y="18277"/>
                    <a:pt x="85" y="17169"/>
                  </a:cubicBezTo>
                  <a:cubicBezTo>
                    <a:pt x="408" y="16062"/>
                    <a:pt x="1697" y="15508"/>
                    <a:pt x="4357" y="14677"/>
                  </a:cubicBezTo>
                  <a:cubicBezTo>
                    <a:pt x="7017" y="13846"/>
                    <a:pt x="11047" y="12738"/>
                    <a:pt x="14109" y="10246"/>
                  </a:cubicBezTo>
                  <a:cubicBezTo>
                    <a:pt x="17172" y="7754"/>
                    <a:pt x="19267" y="3877"/>
                    <a:pt x="213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2826508" y="5450237"/>
              <a:ext cx="114216" cy="187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9" h="21365" fill="norm" stroke="1" extrusionOk="0">
                  <a:moveTo>
                    <a:pt x="4596" y="349"/>
                  </a:moveTo>
                  <a:cubicBezTo>
                    <a:pt x="2298" y="349"/>
                    <a:pt x="0" y="349"/>
                    <a:pt x="0" y="203"/>
                  </a:cubicBezTo>
                  <a:cubicBezTo>
                    <a:pt x="0" y="57"/>
                    <a:pt x="2298" y="-235"/>
                    <a:pt x="6434" y="349"/>
                  </a:cubicBezTo>
                  <a:cubicBezTo>
                    <a:pt x="10570" y="933"/>
                    <a:pt x="16545" y="2392"/>
                    <a:pt x="19072" y="4873"/>
                  </a:cubicBezTo>
                  <a:cubicBezTo>
                    <a:pt x="21600" y="7354"/>
                    <a:pt x="20681" y="10857"/>
                    <a:pt x="17694" y="13776"/>
                  </a:cubicBezTo>
                  <a:cubicBezTo>
                    <a:pt x="14706" y="16695"/>
                    <a:pt x="9651" y="19030"/>
                    <a:pt x="4596" y="21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3219743" y="5249907"/>
              <a:ext cx="170463" cy="433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421" fill="norm" stroke="1" extrusionOk="0">
                  <a:moveTo>
                    <a:pt x="6711" y="7400"/>
                  </a:moveTo>
                  <a:cubicBezTo>
                    <a:pt x="6394" y="11568"/>
                    <a:pt x="6076" y="15737"/>
                    <a:pt x="5758" y="18200"/>
                  </a:cubicBezTo>
                  <a:cubicBezTo>
                    <a:pt x="5441" y="20663"/>
                    <a:pt x="5123" y="21421"/>
                    <a:pt x="4805" y="21421"/>
                  </a:cubicBezTo>
                  <a:cubicBezTo>
                    <a:pt x="4488" y="21421"/>
                    <a:pt x="4170" y="20663"/>
                    <a:pt x="4329" y="18137"/>
                  </a:cubicBezTo>
                  <a:cubicBezTo>
                    <a:pt x="4488" y="15610"/>
                    <a:pt x="5123" y="11316"/>
                    <a:pt x="6711" y="8095"/>
                  </a:cubicBezTo>
                  <a:cubicBezTo>
                    <a:pt x="8299" y="4874"/>
                    <a:pt x="10841" y="2726"/>
                    <a:pt x="13064" y="1463"/>
                  </a:cubicBezTo>
                  <a:cubicBezTo>
                    <a:pt x="15288" y="200"/>
                    <a:pt x="17194" y="-179"/>
                    <a:pt x="18623" y="74"/>
                  </a:cubicBezTo>
                  <a:cubicBezTo>
                    <a:pt x="20052" y="326"/>
                    <a:pt x="21005" y="1210"/>
                    <a:pt x="21164" y="3484"/>
                  </a:cubicBezTo>
                  <a:cubicBezTo>
                    <a:pt x="21323" y="5758"/>
                    <a:pt x="20688" y="9421"/>
                    <a:pt x="18305" y="12263"/>
                  </a:cubicBezTo>
                  <a:cubicBezTo>
                    <a:pt x="15923" y="15105"/>
                    <a:pt x="11794" y="17126"/>
                    <a:pt x="8935" y="18263"/>
                  </a:cubicBezTo>
                  <a:cubicBezTo>
                    <a:pt x="6076" y="19400"/>
                    <a:pt x="4488" y="19653"/>
                    <a:pt x="2899" y="19842"/>
                  </a:cubicBezTo>
                  <a:cubicBezTo>
                    <a:pt x="1311" y="20032"/>
                    <a:pt x="-277" y="20158"/>
                    <a:pt x="41" y="20095"/>
                  </a:cubicBezTo>
                  <a:cubicBezTo>
                    <a:pt x="358" y="20032"/>
                    <a:pt x="2582" y="19779"/>
                    <a:pt x="4805" y="19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3443369" y="5565512"/>
              <a:ext cx="183047" cy="125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207" fill="norm" stroke="1" extrusionOk="0">
                  <a:moveTo>
                    <a:pt x="2587" y="9543"/>
                  </a:moveTo>
                  <a:cubicBezTo>
                    <a:pt x="2587" y="12135"/>
                    <a:pt x="2587" y="14727"/>
                    <a:pt x="2137" y="16887"/>
                  </a:cubicBezTo>
                  <a:cubicBezTo>
                    <a:pt x="1687" y="19047"/>
                    <a:pt x="787" y="20775"/>
                    <a:pt x="337" y="20559"/>
                  </a:cubicBezTo>
                  <a:cubicBezTo>
                    <a:pt x="-113" y="20343"/>
                    <a:pt x="-113" y="18183"/>
                    <a:pt x="337" y="16023"/>
                  </a:cubicBezTo>
                  <a:cubicBezTo>
                    <a:pt x="787" y="13863"/>
                    <a:pt x="1687" y="11703"/>
                    <a:pt x="2587" y="9543"/>
                  </a:cubicBezTo>
                  <a:cubicBezTo>
                    <a:pt x="3487" y="7383"/>
                    <a:pt x="4387" y="5223"/>
                    <a:pt x="5587" y="4359"/>
                  </a:cubicBezTo>
                  <a:cubicBezTo>
                    <a:pt x="6787" y="3495"/>
                    <a:pt x="8287" y="3927"/>
                    <a:pt x="9337" y="5223"/>
                  </a:cubicBezTo>
                  <a:cubicBezTo>
                    <a:pt x="10387" y="6519"/>
                    <a:pt x="10987" y="8679"/>
                    <a:pt x="11437" y="8679"/>
                  </a:cubicBezTo>
                  <a:cubicBezTo>
                    <a:pt x="11887" y="8679"/>
                    <a:pt x="12187" y="6519"/>
                    <a:pt x="12937" y="4791"/>
                  </a:cubicBezTo>
                  <a:cubicBezTo>
                    <a:pt x="13687" y="3063"/>
                    <a:pt x="14887" y="1767"/>
                    <a:pt x="16237" y="903"/>
                  </a:cubicBezTo>
                  <a:cubicBezTo>
                    <a:pt x="17587" y="39"/>
                    <a:pt x="19087" y="-393"/>
                    <a:pt x="19987" y="471"/>
                  </a:cubicBezTo>
                  <a:cubicBezTo>
                    <a:pt x="20887" y="1335"/>
                    <a:pt x="21187" y="3495"/>
                    <a:pt x="21337" y="7167"/>
                  </a:cubicBezTo>
                  <a:cubicBezTo>
                    <a:pt x="21487" y="10839"/>
                    <a:pt x="21487" y="16023"/>
                    <a:pt x="21487" y="2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3733750" y="5430294"/>
              <a:ext cx="122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3787418" y="5422627"/>
              <a:ext cx="199339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3994009" y="5216762"/>
              <a:ext cx="146085" cy="405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1539" fill="norm" stroke="1" extrusionOk="0">
                  <a:moveTo>
                    <a:pt x="20927" y="1162"/>
                  </a:moveTo>
                  <a:cubicBezTo>
                    <a:pt x="16900" y="618"/>
                    <a:pt x="12873" y="75"/>
                    <a:pt x="9761" y="7"/>
                  </a:cubicBezTo>
                  <a:cubicBezTo>
                    <a:pt x="6649" y="-61"/>
                    <a:pt x="4452" y="347"/>
                    <a:pt x="3354" y="958"/>
                  </a:cubicBezTo>
                  <a:cubicBezTo>
                    <a:pt x="2256" y="1569"/>
                    <a:pt x="2256" y="2384"/>
                    <a:pt x="3720" y="3199"/>
                  </a:cubicBezTo>
                  <a:cubicBezTo>
                    <a:pt x="5185" y="4014"/>
                    <a:pt x="8113" y="4830"/>
                    <a:pt x="10310" y="5509"/>
                  </a:cubicBezTo>
                  <a:cubicBezTo>
                    <a:pt x="12507" y="6188"/>
                    <a:pt x="13971" y="6731"/>
                    <a:pt x="14337" y="7614"/>
                  </a:cubicBezTo>
                  <a:cubicBezTo>
                    <a:pt x="14703" y="8497"/>
                    <a:pt x="13971" y="9720"/>
                    <a:pt x="11408" y="11147"/>
                  </a:cubicBezTo>
                  <a:cubicBezTo>
                    <a:pt x="8846" y="12573"/>
                    <a:pt x="4452" y="14203"/>
                    <a:pt x="2073" y="15426"/>
                  </a:cubicBezTo>
                  <a:cubicBezTo>
                    <a:pt x="-307" y="16648"/>
                    <a:pt x="-673" y="17464"/>
                    <a:pt x="1158" y="18414"/>
                  </a:cubicBezTo>
                  <a:cubicBezTo>
                    <a:pt x="2988" y="19365"/>
                    <a:pt x="7015" y="20452"/>
                    <a:pt x="11042" y="21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4186094" y="5343404"/>
              <a:ext cx="175135" cy="186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308" fill="norm" stroke="1" extrusionOk="0">
                  <a:moveTo>
                    <a:pt x="0" y="2043"/>
                  </a:moveTo>
                  <a:cubicBezTo>
                    <a:pt x="939" y="876"/>
                    <a:pt x="1878" y="-292"/>
                    <a:pt x="3130" y="146"/>
                  </a:cubicBezTo>
                  <a:cubicBezTo>
                    <a:pt x="4383" y="584"/>
                    <a:pt x="5948" y="2627"/>
                    <a:pt x="6887" y="5254"/>
                  </a:cubicBezTo>
                  <a:cubicBezTo>
                    <a:pt x="7826" y="7881"/>
                    <a:pt x="8139" y="11092"/>
                    <a:pt x="7983" y="13573"/>
                  </a:cubicBezTo>
                  <a:cubicBezTo>
                    <a:pt x="7826" y="16054"/>
                    <a:pt x="7200" y="17805"/>
                    <a:pt x="6104" y="19119"/>
                  </a:cubicBezTo>
                  <a:cubicBezTo>
                    <a:pt x="5009" y="20432"/>
                    <a:pt x="3443" y="21308"/>
                    <a:pt x="2348" y="20870"/>
                  </a:cubicBezTo>
                  <a:cubicBezTo>
                    <a:pt x="1252" y="20432"/>
                    <a:pt x="626" y="18681"/>
                    <a:pt x="2348" y="15908"/>
                  </a:cubicBezTo>
                  <a:cubicBezTo>
                    <a:pt x="4070" y="13135"/>
                    <a:pt x="8139" y="9340"/>
                    <a:pt x="11113" y="7005"/>
                  </a:cubicBezTo>
                  <a:cubicBezTo>
                    <a:pt x="14087" y="4670"/>
                    <a:pt x="15965" y="3795"/>
                    <a:pt x="17843" y="2627"/>
                  </a:cubicBezTo>
                  <a:cubicBezTo>
                    <a:pt x="19722" y="1459"/>
                    <a:pt x="21600" y="0"/>
                    <a:pt x="21443" y="0"/>
                  </a:cubicBezTo>
                  <a:cubicBezTo>
                    <a:pt x="21287" y="0"/>
                    <a:pt x="19096" y="1459"/>
                    <a:pt x="17061" y="3649"/>
                  </a:cubicBezTo>
                  <a:cubicBezTo>
                    <a:pt x="15026" y="5838"/>
                    <a:pt x="13148" y="8757"/>
                    <a:pt x="13148" y="11822"/>
                  </a:cubicBezTo>
                  <a:cubicBezTo>
                    <a:pt x="13148" y="14886"/>
                    <a:pt x="15026" y="18097"/>
                    <a:pt x="16904" y="21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4400765" y="5499296"/>
              <a:ext cx="30669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4393099" y="5175387"/>
              <a:ext cx="191672" cy="110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4" fill="norm" stroke="1" extrusionOk="0">
                  <a:moveTo>
                    <a:pt x="0" y="11877"/>
                  </a:moveTo>
                  <a:cubicBezTo>
                    <a:pt x="1152" y="13317"/>
                    <a:pt x="2304" y="14757"/>
                    <a:pt x="3024" y="16677"/>
                  </a:cubicBezTo>
                  <a:cubicBezTo>
                    <a:pt x="3744" y="18597"/>
                    <a:pt x="4032" y="20997"/>
                    <a:pt x="4176" y="20757"/>
                  </a:cubicBezTo>
                  <a:cubicBezTo>
                    <a:pt x="4320" y="20517"/>
                    <a:pt x="4320" y="17637"/>
                    <a:pt x="4896" y="14277"/>
                  </a:cubicBezTo>
                  <a:cubicBezTo>
                    <a:pt x="5472" y="10917"/>
                    <a:pt x="6624" y="7077"/>
                    <a:pt x="7200" y="6357"/>
                  </a:cubicBezTo>
                  <a:cubicBezTo>
                    <a:pt x="7776" y="5637"/>
                    <a:pt x="7776" y="8037"/>
                    <a:pt x="8496" y="9237"/>
                  </a:cubicBezTo>
                  <a:cubicBezTo>
                    <a:pt x="9216" y="10437"/>
                    <a:pt x="10656" y="10437"/>
                    <a:pt x="12096" y="8757"/>
                  </a:cubicBezTo>
                  <a:cubicBezTo>
                    <a:pt x="13536" y="7077"/>
                    <a:pt x="14976" y="3717"/>
                    <a:pt x="16416" y="1797"/>
                  </a:cubicBezTo>
                  <a:cubicBezTo>
                    <a:pt x="17856" y="-123"/>
                    <a:pt x="19296" y="-603"/>
                    <a:pt x="20160" y="837"/>
                  </a:cubicBezTo>
                  <a:cubicBezTo>
                    <a:pt x="21024" y="2277"/>
                    <a:pt x="21312" y="5637"/>
                    <a:pt x="21456" y="8997"/>
                  </a:cubicBezTo>
                  <a:cubicBezTo>
                    <a:pt x="21600" y="12357"/>
                    <a:pt x="21600" y="15717"/>
                    <a:pt x="21600" y="19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4600103" y="5476296"/>
              <a:ext cx="48558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19440" y="0"/>
                  </a:moveTo>
                  <a:cubicBezTo>
                    <a:pt x="20520" y="3600"/>
                    <a:pt x="21600" y="7200"/>
                    <a:pt x="18360" y="10800"/>
                  </a:cubicBezTo>
                  <a:cubicBezTo>
                    <a:pt x="15120" y="14400"/>
                    <a:pt x="756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4848761" y="5309904"/>
              <a:ext cx="176962" cy="250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192" fill="norm" stroke="1" extrusionOk="0">
                  <a:moveTo>
                    <a:pt x="518" y="3047"/>
                  </a:moveTo>
                  <a:cubicBezTo>
                    <a:pt x="822" y="1967"/>
                    <a:pt x="1126" y="887"/>
                    <a:pt x="2039" y="347"/>
                  </a:cubicBezTo>
                  <a:cubicBezTo>
                    <a:pt x="2952" y="-193"/>
                    <a:pt x="4473" y="-193"/>
                    <a:pt x="6298" y="995"/>
                  </a:cubicBezTo>
                  <a:cubicBezTo>
                    <a:pt x="8123" y="2183"/>
                    <a:pt x="10253" y="4559"/>
                    <a:pt x="10861" y="7475"/>
                  </a:cubicBezTo>
                  <a:cubicBezTo>
                    <a:pt x="11470" y="10391"/>
                    <a:pt x="10557" y="13847"/>
                    <a:pt x="9492" y="16115"/>
                  </a:cubicBezTo>
                  <a:cubicBezTo>
                    <a:pt x="8428" y="18383"/>
                    <a:pt x="7211" y="19463"/>
                    <a:pt x="5537" y="20219"/>
                  </a:cubicBezTo>
                  <a:cubicBezTo>
                    <a:pt x="3864" y="20975"/>
                    <a:pt x="1735" y="21407"/>
                    <a:pt x="670" y="21083"/>
                  </a:cubicBezTo>
                  <a:cubicBezTo>
                    <a:pt x="-395" y="20759"/>
                    <a:pt x="-395" y="19679"/>
                    <a:pt x="2191" y="16871"/>
                  </a:cubicBezTo>
                  <a:cubicBezTo>
                    <a:pt x="4777" y="14063"/>
                    <a:pt x="9949" y="9527"/>
                    <a:pt x="13143" y="6935"/>
                  </a:cubicBezTo>
                  <a:cubicBezTo>
                    <a:pt x="16337" y="4343"/>
                    <a:pt x="17554" y="3695"/>
                    <a:pt x="18771" y="3047"/>
                  </a:cubicBezTo>
                  <a:cubicBezTo>
                    <a:pt x="19988" y="2399"/>
                    <a:pt x="21205" y="1751"/>
                    <a:pt x="21053" y="2075"/>
                  </a:cubicBezTo>
                  <a:cubicBezTo>
                    <a:pt x="20901" y="2399"/>
                    <a:pt x="19380" y="3695"/>
                    <a:pt x="18315" y="6071"/>
                  </a:cubicBezTo>
                  <a:cubicBezTo>
                    <a:pt x="17250" y="8447"/>
                    <a:pt x="16642" y="11903"/>
                    <a:pt x="17098" y="14279"/>
                  </a:cubicBezTo>
                  <a:cubicBezTo>
                    <a:pt x="17554" y="16655"/>
                    <a:pt x="19075" y="17951"/>
                    <a:pt x="20597" y="19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5113781" y="5523574"/>
              <a:ext cx="153338" cy="127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4870"/>
                  </a:moveTo>
                  <a:cubicBezTo>
                    <a:pt x="1080" y="3176"/>
                    <a:pt x="2160" y="1482"/>
                    <a:pt x="3600" y="635"/>
                  </a:cubicBezTo>
                  <a:cubicBezTo>
                    <a:pt x="5040" y="-212"/>
                    <a:pt x="6840" y="-212"/>
                    <a:pt x="8460" y="635"/>
                  </a:cubicBezTo>
                  <a:cubicBezTo>
                    <a:pt x="10080" y="1482"/>
                    <a:pt x="11520" y="3176"/>
                    <a:pt x="11520" y="5929"/>
                  </a:cubicBezTo>
                  <a:cubicBezTo>
                    <a:pt x="11520" y="8682"/>
                    <a:pt x="10080" y="12494"/>
                    <a:pt x="8640" y="15247"/>
                  </a:cubicBezTo>
                  <a:cubicBezTo>
                    <a:pt x="7200" y="18000"/>
                    <a:pt x="5760" y="19694"/>
                    <a:pt x="5940" y="20541"/>
                  </a:cubicBezTo>
                  <a:cubicBezTo>
                    <a:pt x="6120" y="21388"/>
                    <a:pt x="7920" y="21388"/>
                    <a:pt x="10800" y="20117"/>
                  </a:cubicBezTo>
                  <a:cubicBezTo>
                    <a:pt x="13680" y="18847"/>
                    <a:pt x="17640" y="16306"/>
                    <a:pt x="21600" y="13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5190450" y="5218444"/>
              <a:ext cx="161004" cy="104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2" fill="norm" stroke="1" extrusionOk="0">
                  <a:moveTo>
                    <a:pt x="0" y="975"/>
                  </a:moveTo>
                  <a:cubicBezTo>
                    <a:pt x="0" y="4061"/>
                    <a:pt x="0" y="7146"/>
                    <a:pt x="0" y="9975"/>
                  </a:cubicBezTo>
                  <a:cubicBezTo>
                    <a:pt x="0" y="12803"/>
                    <a:pt x="0" y="15375"/>
                    <a:pt x="343" y="15375"/>
                  </a:cubicBezTo>
                  <a:cubicBezTo>
                    <a:pt x="686" y="15375"/>
                    <a:pt x="1371" y="12803"/>
                    <a:pt x="2057" y="10232"/>
                  </a:cubicBezTo>
                  <a:cubicBezTo>
                    <a:pt x="2743" y="7661"/>
                    <a:pt x="3429" y="5089"/>
                    <a:pt x="4286" y="4832"/>
                  </a:cubicBezTo>
                  <a:cubicBezTo>
                    <a:pt x="5143" y="4575"/>
                    <a:pt x="6171" y="6632"/>
                    <a:pt x="7200" y="6632"/>
                  </a:cubicBezTo>
                  <a:cubicBezTo>
                    <a:pt x="8229" y="6632"/>
                    <a:pt x="9257" y="4575"/>
                    <a:pt x="10971" y="2775"/>
                  </a:cubicBezTo>
                  <a:cubicBezTo>
                    <a:pt x="12686" y="975"/>
                    <a:pt x="15086" y="-568"/>
                    <a:pt x="16800" y="203"/>
                  </a:cubicBezTo>
                  <a:cubicBezTo>
                    <a:pt x="18514" y="975"/>
                    <a:pt x="19543" y="4061"/>
                    <a:pt x="20229" y="7918"/>
                  </a:cubicBezTo>
                  <a:cubicBezTo>
                    <a:pt x="20914" y="11775"/>
                    <a:pt x="21257" y="16403"/>
                    <a:pt x="21600" y="21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5412788" y="5506963"/>
              <a:ext cx="7118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6" h="21600" fill="norm" stroke="1" extrusionOk="0">
                  <a:moveTo>
                    <a:pt x="20110" y="0"/>
                  </a:moveTo>
                  <a:cubicBezTo>
                    <a:pt x="20855" y="2000"/>
                    <a:pt x="21600" y="4000"/>
                    <a:pt x="18248" y="7600"/>
                  </a:cubicBezTo>
                  <a:cubicBezTo>
                    <a:pt x="14897" y="11200"/>
                    <a:pt x="7448" y="16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5650460" y="5506963"/>
              <a:ext cx="145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5880465" y="5491629"/>
              <a:ext cx="8433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6033802" y="5514630"/>
              <a:ext cx="8433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6486146" y="5399627"/>
              <a:ext cx="46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6271474" y="5287421"/>
              <a:ext cx="283674" cy="248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5" fill="norm" stroke="1" extrusionOk="0">
                  <a:moveTo>
                    <a:pt x="0" y="4948"/>
                  </a:moveTo>
                  <a:cubicBezTo>
                    <a:pt x="0" y="3868"/>
                    <a:pt x="0" y="2788"/>
                    <a:pt x="1265" y="1708"/>
                  </a:cubicBezTo>
                  <a:cubicBezTo>
                    <a:pt x="2530" y="628"/>
                    <a:pt x="5059" y="-452"/>
                    <a:pt x="7103" y="196"/>
                  </a:cubicBezTo>
                  <a:cubicBezTo>
                    <a:pt x="9146" y="844"/>
                    <a:pt x="10703" y="3220"/>
                    <a:pt x="10605" y="6676"/>
                  </a:cubicBezTo>
                  <a:cubicBezTo>
                    <a:pt x="10508" y="10132"/>
                    <a:pt x="8757" y="14668"/>
                    <a:pt x="7297" y="17260"/>
                  </a:cubicBezTo>
                  <a:cubicBezTo>
                    <a:pt x="5838" y="19852"/>
                    <a:pt x="4670" y="20500"/>
                    <a:pt x="3600" y="20824"/>
                  </a:cubicBezTo>
                  <a:cubicBezTo>
                    <a:pt x="2530" y="21148"/>
                    <a:pt x="1557" y="21148"/>
                    <a:pt x="1168" y="20608"/>
                  </a:cubicBezTo>
                  <a:cubicBezTo>
                    <a:pt x="778" y="20068"/>
                    <a:pt x="973" y="18988"/>
                    <a:pt x="3016" y="16720"/>
                  </a:cubicBezTo>
                  <a:cubicBezTo>
                    <a:pt x="5059" y="14452"/>
                    <a:pt x="8951" y="10996"/>
                    <a:pt x="11481" y="8836"/>
                  </a:cubicBezTo>
                  <a:cubicBezTo>
                    <a:pt x="14011" y="6676"/>
                    <a:pt x="15178" y="5812"/>
                    <a:pt x="16346" y="4840"/>
                  </a:cubicBezTo>
                  <a:cubicBezTo>
                    <a:pt x="17514" y="3868"/>
                    <a:pt x="18681" y="2788"/>
                    <a:pt x="18584" y="2788"/>
                  </a:cubicBezTo>
                  <a:cubicBezTo>
                    <a:pt x="18486" y="2788"/>
                    <a:pt x="17124" y="3868"/>
                    <a:pt x="15665" y="6244"/>
                  </a:cubicBezTo>
                  <a:cubicBezTo>
                    <a:pt x="14205" y="8620"/>
                    <a:pt x="12649" y="12292"/>
                    <a:pt x="11968" y="14668"/>
                  </a:cubicBezTo>
                  <a:cubicBezTo>
                    <a:pt x="11286" y="17044"/>
                    <a:pt x="11481" y="18124"/>
                    <a:pt x="13232" y="18772"/>
                  </a:cubicBezTo>
                  <a:cubicBezTo>
                    <a:pt x="14984" y="19420"/>
                    <a:pt x="18292" y="19636"/>
                    <a:pt x="21600" y="19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6579283" y="5506963"/>
              <a:ext cx="103646" cy="148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600" fill="norm" stroke="1" extrusionOk="0">
                  <a:moveTo>
                    <a:pt x="7669" y="0"/>
                  </a:moveTo>
                  <a:cubicBezTo>
                    <a:pt x="6088" y="5959"/>
                    <a:pt x="4508" y="11917"/>
                    <a:pt x="3190" y="15828"/>
                  </a:cubicBezTo>
                  <a:cubicBezTo>
                    <a:pt x="1873" y="19738"/>
                    <a:pt x="820" y="21600"/>
                    <a:pt x="293" y="21600"/>
                  </a:cubicBezTo>
                  <a:cubicBezTo>
                    <a:pt x="-234" y="21600"/>
                    <a:pt x="-234" y="19738"/>
                    <a:pt x="1873" y="16386"/>
                  </a:cubicBezTo>
                  <a:cubicBezTo>
                    <a:pt x="3981" y="13034"/>
                    <a:pt x="8195" y="8193"/>
                    <a:pt x="11620" y="5400"/>
                  </a:cubicBezTo>
                  <a:cubicBezTo>
                    <a:pt x="15044" y="2607"/>
                    <a:pt x="17678" y="1862"/>
                    <a:pt x="19259" y="2607"/>
                  </a:cubicBezTo>
                  <a:cubicBezTo>
                    <a:pt x="20839" y="3352"/>
                    <a:pt x="21366" y="5586"/>
                    <a:pt x="21366" y="8752"/>
                  </a:cubicBezTo>
                  <a:cubicBezTo>
                    <a:pt x="21366" y="11917"/>
                    <a:pt x="20839" y="16014"/>
                    <a:pt x="20312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6624149" y="5136009"/>
              <a:ext cx="145671" cy="171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5131"/>
                  </a:moveTo>
                  <a:cubicBezTo>
                    <a:pt x="758" y="6719"/>
                    <a:pt x="1516" y="8307"/>
                    <a:pt x="1895" y="9896"/>
                  </a:cubicBezTo>
                  <a:cubicBezTo>
                    <a:pt x="2274" y="11484"/>
                    <a:pt x="2274" y="13072"/>
                    <a:pt x="1705" y="13231"/>
                  </a:cubicBezTo>
                  <a:cubicBezTo>
                    <a:pt x="1137" y="13390"/>
                    <a:pt x="0" y="12119"/>
                    <a:pt x="0" y="10055"/>
                  </a:cubicBezTo>
                  <a:cubicBezTo>
                    <a:pt x="0" y="7990"/>
                    <a:pt x="1137" y="5131"/>
                    <a:pt x="2274" y="3066"/>
                  </a:cubicBezTo>
                  <a:cubicBezTo>
                    <a:pt x="3411" y="1002"/>
                    <a:pt x="4547" y="-269"/>
                    <a:pt x="5116" y="49"/>
                  </a:cubicBezTo>
                  <a:cubicBezTo>
                    <a:pt x="5684" y="366"/>
                    <a:pt x="5684" y="2272"/>
                    <a:pt x="5684" y="4019"/>
                  </a:cubicBezTo>
                  <a:cubicBezTo>
                    <a:pt x="5684" y="5766"/>
                    <a:pt x="5684" y="7355"/>
                    <a:pt x="6442" y="7672"/>
                  </a:cubicBezTo>
                  <a:cubicBezTo>
                    <a:pt x="7200" y="7990"/>
                    <a:pt x="8716" y="7037"/>
                    <a:pt x="10232" y="6084"/>
                  </a:cubicBezTo>
                  <a:cubicBezTo>
                    <a:pt x="11747" y="5131"/>
                    <a:pt x="13263" y="4178"/>
                    <a:pt x="14968" y="3860"/>
                  </a:cubicBezTo>
                  <a:cubicBezTo>
                    <a:pt x="16674" y="3543"/>
                    <a:pt x="18568" y="3860"/>
                    <a:pt x="19516" y="5290"/>
                  </a:cubicBezTo>
                  <a:cubicBezTo>
                    <a:pt x="20463" y="6719"/>
                    <a:pt x="20463" y="9260"/>
                    <a:pt x="20653" y="12119"/>
                  </a:cubicBezTo>
                  <a:cubicBezTo>
                    <a:pt x="20842" y="14978"/>
                    <a:pt x="21221" y="18155"/>
                    <a:pt x="21600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6861821" y="5113295"/>
              <a:ext cx="86995" cy="56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506" fill="norm" stroke="1" extrusionOk="0">
                  <a:moveTo>
                    <a:pt x="9257" y="1568"/>
                  </a:moveTo>
                  <a:cubicBezTo>
                    <a:pt x="9874" y="1079"/>
                    <a:pt x="10491" y="590"/>
                    <a:pt x="12343" y="297"/>
                  </a:cubicBezTo>
                  <a:cubicBezTo>
                    <a:pt x="14194" y="4"/>
                    <a:pt x="17280" y="-94"/>
                    <a:pt x="19131" y="101"/>
                  </a:cubicBezTo>
                  <a:cubicBezTo>
                    <a:pt x="20983" y="297"/>
                    <a:pt x="21600" y="786"/>
                    <a:pt x="20366" y="2105"/>
                  </a:cubicBezTo>
                  <a:cubicBezTo>
                    <a:pt x="19131" y="3425"/>
                    <a:pt x="16046" y="5575"/>
                    <a:pt x="13886" y="7139"/>
                  </a:cubicBezTo>
                  <a:cubicBezTo>
                    <a:pt x="11726" y="8702"/>
                    <a:pt x="10491" y="9680"/>
                    <a:pt x="11417" y="11048"/>
                  </a:cubicBezTo>
                  <a:cubicBezTo>
                    <a:pt x="12343" y="12416"/>
                    <a:pt x="15429" y="14176"/>
                    <a:pt x="16663" y="15593"/>
                  </a:cubicBezTo>
                  <a:cubicBezTo>
                    <a:pt x="17897" y="17010"/>
                    <a:pt x="17280" y="18085"/>
                    <a:pt x="14194" y="19014"/>
                  </a:cubicBezTo>
                  <a:cubicBezTo>
                    <a:pt x="11109" y="19942"/>
                    <a:pt x="5554" y="20724"/>
                    <a:pt x="0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7168494" y="5414961"/>
              <a:ext cx="32200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86" y="20160"/>
                    <a:pt x="8571" y="18720"/>
                    <a:pt x="12171" y="15120"/>
                  </a:cubicBezTo>
                  <a:cubicBezTo>
                    <a:pt x="15771" y="11520"/>
                    <a:pt x="18686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7383166" y="5369812"/>
              <a:ext cx="102464" cy="183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9" h="21205" fill="norm" stroke="1" extrusionOk="0">
                  <a:moveTo>
                    <a:pt x="0" y="789"/>
                  </a:moveTo>
                  <a:cubicBezTo>
                    <a:pt x="2571" y="197"/>
                    <a:pt x="5143" y="-395"/>
                    <a:pt x="9000" y="345"/>
                  </a:cubicBezTo>
                  <a:cubicBezTo>
                    <a:pt x="12857" y="1084"/>
                    <a:pt x="18000" y="3156"/>
                    <a:pt x="19800" y="5967"/>
                  </a:cubicBezTo>
                  <a:cubicBezTo>
                    <a:pt x="21600" y="8778"/>
                    <a:pt x="20057" y="12328"/>
                    <a:pt x="18771" y="14843"/>
                  </a:cubicBezTo>
                  <a:cubicBezTo>
                    <a:pt x="17486" y="17358"/>
                    <a:pt x="16457" y="18838"/>
                    <a:pt x="15686" y="19726"/>
                  </a:cubicBezTo>
                  <a:cubicBezTo>
                    <a:pt x="14914" y="20613"/>
                    <a:pt x="14400" y="20909"/>
                    <a:pt x="13886" y="212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7637389" y="5235205"/>
              <a:ext cx="244123" cy="384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46" fill="norm" stroke="1" extrusionOk="0">
                  <a:moveTo>
                    <a:pt x="16093" y="3578"/>
                  </a:moveTo>
                  <a:cubicBezTo>
                    <a:pt x="15643" y="2589"/>
                    <a:pt x="15193" y="1601"/>
                    <a:pt x="14518" y="1319"/>
                  </a:cubicBezTo>
                  <a:cubicBezTo>
                    <a:pt x="13843" y="1036"/>
                    <a:pt x="12943" y="1460"/>
                    <a:pt x="10805" y="3578"/>
                  </a:cubicBezTo>
                  <a:cubicBezTo>
                    <a:pt x="8668" y="5695"/>
                    <a:pt x="5293" y="9507"/>
                    <a:pt x="3268" y="12189"/>
                  </a:cubicBezTo>
                  <a:cubicBezTo>
                    <a:pt x="1243" y="14872"/>
                    <a:pt x="568" y="16425"/>
                    <a:pt x="230" y="17695"/>
                  </a:cubicBezTo>
                  <a:cubicBezTo>
                    <a:pt x="-107" y="18966"/>
                    <a:pt x="-107" y="19954"/>
                    <a:pt x="455" y="20589"/>
                  </a:cubicBezTo>
                  <a:cubicBezTo>
                    <a:pt x="1018" y="21225"/>
                    <a:pt x="2143" y="21507"/>
                    <a:pt x="4168" y="20942"/>
                  </a:cubicBezTo>
                  <a:cubicBezTo>
                    <a:pt x="6193" y="20378"/>
                    <a:pt x="9118" y="18966"/>
                    <a:pt x="11593" y="16354"/>
                  </a:cubicBezTo>
                  <a:cubicBezTo>
                    <a:pt x="14068" y="13742"/>
                    <a:pt x="16093" y="9931"/>
                    <a:pt x="16768" y="7178"/>
                  </a:cubicBezTo>
                  <a:cubicBezTo>
                    <a:pt x="17443" y="4425"/>
                    <a:pt x="16768" y="2731"/>
                    <a:pt x="15980" y="1672"/>
                  </a:cubicBezTo>
                  <a:cubicBezTo>
                    <a:pt x="15193" y="613"/>
                    <a:pt x="14293" y="189"/>
                    <a:pt x="13055" y="48"/>
                  </a:cubicBezTo>
                  <a:cubicBezTo>
                    <a:pt x="11818" y="-93"/>
                    <a:pt x="10243" y="48"/>
                    <a:pt x="8780" y="895"/>
                  </a:cubicBezTo>
                  <a:cubicBezTo>
                    <a:pt x="7318" y="1742"/>
                    <a:pt x="5968" y="3295"/>
                    <a:pt x="5293" y="4566"/>
                  </a:cubicBezTo>
                  <a:cubicBezTo>
                    <a:pt x="4618" y="5836"/>
                    <a:pt x="4618" y="6825"/>
                    <a:pt x="6305" y="7742"/>
                  </a:cubicBezTo>
                  <a:cubicBezTo>
                    <a:pt x="7993" y="8660"/>
                    <a:pt x="11368" y="9507"/>
                    <a:pt x="14180" y="9648"/>
                  </a:cubicBezTo>
                  <a:cubicBezTo>
                    <a:pt x="16993" y="9789"/>
                    <a:pt x="19243" y="9225"/>
                    <a:pt x="21493" y="8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7789508" y="5595023"/>
              <a:ext cx="167536" cy="83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00" fill="norm" stroke="1" extrusionOk="0">
                  <a:moveTo>
                    <a:pt x="0" y="14755"/>
                  </a:moveTo>
                  <a:cubicBezTo>
                    <a:pt x="655" y="18027"/>
                    <a:pt x="1309" y="21300"/>
                    <a:pt x="1800" y="21300"/>
                  </a:cubicBezTo>
                  <a:cubicBezTo>
                    <a:pt x="2291" y="21300"/>
                    <a:pt x="2618" y="18027"/>
                    <a:pt x="3273" y="14755"/>
                  </a:cubicBezTo>
                  <a:cubicBezTo>
                    <a:pt x="3927" y="11482"/>
                    <a:pt x="4909" y="8209"/>
                    <a:pt x="5891" y="5264"/>
                  </a:cubicBezTo>
                  <a:cubicBezTo>
                    <a:pt x="6873" y="2318"/>
                    <a:pt x="7855" y="-300"/>
                    <a:pt x="8673" y="1336"/>
                  </a:cubicBezTo>
                  <a:cubicBezTo>
                    <a:pt x="9491" y="2973"/>
                    <a:pt x="10145" y="8864"/>
                    <a:pt x="10964" y="10173"/>
                  </a:cubicBezTo>
                  <a:cubicBezTo>
                    <a:pt x="11782" y="11482"/>
                    <a:pt x="12764" y="8209"/>
                    <a:pt x="14564" y="5264"/>
                  </a:cubicBezTo>
                  <a:cubicBezTo>
                    <a:pt x="16364" y="2318"/>
                    <a:pt x="18982" y="-300"/>
                    <a:pt x="20291" y="27"/>
                  </a:cubicBezTo>
                  <a:cubicBezTo>
                    <a:pt x="21600" y="355"/>
                    <a:pt x="21600" y="3627"/>
                    <a:pt x="21273" y="6900"/>
                  </a:cubicBezTo>
                  <a:cubicBezTo>
                    <a:pt x="20945" y="10173"/>
                    <a:pt x="20291" y="13445"/>
                    <a:pt x="19636" y="16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7765029" y="5050680"/>
              <a:ext cx="116483" cy="134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13" fill="norm" stroke="1" extrusionOk="0">
                  <a:moveTo>
                    <a:pt x="1680" y="3073"/>
                  </a:moveTo>
                  <a:cubicBezTo>
                    <a:pt x="1680" y="5111"/>
                    <a:pt x="1680" y="7149"/>
                    <a:pt x="1211" y="9187"/>
                  </a:cubicBezTo>
                  <a:cubicBezTo>
                    <a:pt x="741" y="11224"/>
                    <a:pt x="-198" y="13262"/>
                    <a:pt x="37" y="13466"/>
                  </a:cubicBezTo>
                  <a:cubicBezTo>
                    <a:pt x="272" y="13670"/>
                    <a:pt x="1680" y="12039"/>
                    <a:pt x="2854" y="10205"/>
                  </a:cubicBezTo>
                  <a:cubicBezTo>
                    <a:pt x="4028" y="8371"/>
                    <a:pt x="4967" y="6334"/>
                    <a:pt x="6141" y="4296"/>
                  </a:cubicBezTo>
                  <a:cubicBezTo>
                    <a:pt x="7315" y="2258"/>
                    <a:pt x="8724" y="221"/>
                    <a:pt x="10132" y="17"/>
                  </a:cubicBezTo>
                  <a:cubicBezTo>
                    <a:pt x="11541" y="-187"/>
                    <a:pt x="12950" y="1443"/>
                    <a:pt x="14828" y="5315"/>
                  </a:cubicBezTo>
                  <a:cubicBezTo>
                    <a:pt x="16706" y="9187"/>
                    <a:pt x="19054" y="15300"/>
                    <a:pt x="21402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8080849" y="5568298"/>
              <a:ext cx="71182" cy="13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6" h="21600" fill="norm" stroke="1" extrusionOk="0">
                  <a:moveTo>
                    <a:pt x="20110" y="0"/>
                  </a:moveTo>
                  <a:cubicBezTo>
                    <a:pt x="20855" y="2000"/>
                    <a:pt x="21600" y="4000"/>
                    <a:pt x="18248" y="7600"/>
                  </a:cubicBezTo>
                  <a:cubicBezTo>
                    <a:pt x="14897" y="11200"/>
                    <a:pt x="7448" y="16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8347277" y="5215817"/>
              <a:ext cx="116915" cy="41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6" h="21327" fill="norm" stroke="1" extrusionOk="0">
                  <a:moveTo>
                    <a:pt x="20586" y="3151"/>
                  </a:moveTo>
                  <a:cubicBezTo>
                    <a:pt x="20586" y="1834"/>
                    <a:pt x="20586" y="517"/>
                    <a:pt x="19461" y="122"/>
                  </a:cubicBezTo>
                  <a:cubicBezTo>
                    <a:pt x="18336" y="-273"/>
                    <a:pt x="16086" y="254"/>
                    <a:pt x="12261" y="2295"/>
                  </a:cubicBezTo>
                  <a:cubicBezTo>
                    <a:pt x="8436" y="4337"/>
                    <a:pt x="3036" y="7893"/>
                    <a:pt x="1011" y="11186"/>
                  </a:cubicBezTo>
                  <a:cubicBezTo>
                    <a:pt x="-1014" y="14478"/>
                    <a:pt x="336" y="17507"/>
                    <a:pt x="2136" y="19154"/>
                  </a:cubicBezTo>
                  <a:cubicBezTo>
                    <a:pt x="3936" y="20800"/>
                    <a:pt x="6186" y="21064"/>
                    <a:pt x="8436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8528080" y="5189678"/>
              <a:ext cx="134232" cy="37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411" fill="norm" stroke="1" extrusionOk="0">
                  <a:moveTo>
                    <a:pt x="9374" y="10102"/>
                  </a:moveTo>
                  <a:cubicBezTo>
                    <a:pt x="6521" y="12550"/>
                    <a:pt x="3668" y="14998"/>
                    <a:pt x="2242" y="16654"/>
                  </a:cubicBezTo>
                  <a:cubicBezTo>
                    <a:pt x="815" y="18310"/>
                    <a:pt x="815" y="19174"/>
                    <a:pt x="611" y="19966"/>
                  </a:cubicBezTo>
                  <a:cubicBezTo>
                    <a:pt x="408" y="20758"/>
                    <a:pt x="0" y="21478"/>
                    <a:pt x="0" y="21406"/>
                  </a:cubicBezTo>
                  <a:cubicBezTo>
                    <a:pt x="0" y="21334"/>
                    <a:pt x="408" y="20470"/>
                    <a:pt x="2242" y="17662"/>
                  </a:cubicBezTo>
                  <a:cubicBezTo>
                    <a:pt x="4076" y="14854"/>
                    <a:pt x="7336" y="10102"/>
                    <a:pt x="9781" y="7006"/>
                  </a:cubicBezTo>
                  <a:cubicBezTo>
                    <a:pt x="12226" y="3910"/>
                    <a:pt x="13857" y="2470"/>
                    <a:pt x="15691" y="1462"/>
                  </a:cubicBezTo>
                  <a:cubicBezTo>
                    <a:pt x="17525" y="454"/>
                    <a:pt x="19562" y="-122"/>
                    <a:pt x="20581" y="22"/>
                  </a:cubicBezTo>
                  <a:cubicBezTo>
                    <a:pt x="21600" y="166"/>
                    <a:pt x="21600" y="1030"/>
                    <a:pt x="20989" y="3406"/>
                  </a:cubicBezTo>
                  <a:cubicBezTo>
                    <a:pt x="20377" y="5782"/>
                    <a:pt x="19155" y="9670"/>
                    <a:pt x="18747" y="12766"/>
                  </a:cubicBezTo>
                  <a:cubicBezTo>
                    <a:pt x="18340" y="15862"/>
                    <a:pt x="18747" y="18166"/>
                    <a:pt x="19155" y="20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8525525" y="5422627"/>
              <a:ext cx="168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8732968" y="5460967"/>
              <a:ext cx="175900" cy="13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0784" fill="norm" stroke="1" extrusionOk="0">
                  <a:moveTo>
                    <a:pt x="1824" y="1222"/>
                  </a:moveTo>
                  <a:cubicBezTo>
                    <a:pt x="1511" y="5298"/>
                    <a:pt x="1198" y="9373"/>
                    <a:pt x="885" y="13041"/>
                  </a:cubicBezTo>
                  <a:cubicBezTo>
                    <a:pt x="572" y="16709"/>
                    <a:pt x="259" y="19969"/>
                    <a:pt x="103" y="20581"/>
                  </a:cubicBezTo>
                  <a:cubicBezTo>
                    <a:pt x="-54" y="21192"/>
                    <a:pt x="-54" y="19154"/>
                    <a:pt x="259" y="16505"/>
                  </a:cubicBezTo>
                  <a:cubicBezTo>
                    <a:pt x="572" y="13856"/>
                    <a:pt x="1198" y="10596"/>
                    <a:pt x="1981" y="8150"/>
                  </a:cubicBezTo>
                  <a:cubicBezTo>
                    <a:pt x="2763" y="5705"/>
                    <a:pt x="3702" y="4075"/>
                    <a:pt x="4642" y="4279"/>
                  </a:cubicBezTo>
                  <a:cubicBezTo>
                    <a:pt x="5581" y="4483"/>
                    <a:pt x="6520" y="6520"/>
                    <a:pt x="6989" y="8558"/>
                  </a:cubicBezTo>
                  <a:cubicBezTo>
                    <a:pt x="7459" y="10596"/>
                    <a:pt x="7459" y="12633"/>
                    <a:pt x="7772" y="12633"/>
                  </a:cubicBezTo>
                  <a:cubicBezTo>
                    <a:pt x="8085" y="12633"/>
                    <a:pt x="8711" y="10596"/>
                    <a:pt x="9963" y="8354"/>
                  </a:cubicBezTo>
                  <a:cubicBezTo>
                    <a:pt x="11216" y="6113"/>
                    <a:pt x="13094" y="3667"/>
                    <a:pt x="14972" y="2037"/>
                  </a:cubicBezTo>
                  <a:cubicBezTo>
                    <a:pt x="16850" y="407"/>
                    <a:pt x="18729" y="-408"/>
                    <a:pt x="19824" y="203"/>
                  </a:cubicBezTo>
                  <a:cubicBezTo>
                    <a:pt x="20920" y="815"/>
                    <a:pt x="21233" y="2852"/>
                    <a:pt x="21389" y="6520"/>
                  </a:cubicBezTo>
                  <a:cubicBezTo>
                    <a:pt x="21546" y="10188"/>
                    <a:pt x="21546" y="15486"/>
                    <a:pt x="21546" y="20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9031537" y="5537630"/>
              <a:ext cx="4600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168"/>
                    <a:pt x="14400" y="8337"/>
                    <a:pt x="10800" y="11937"/>
                  </a:cubicBezTo>
                  <a:cubicBezTo>
                    <a:pt x="7200" y="15537"/>
                    <a:pt x="3600" y="185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9196974" y="5174352"/>
              <a:ext cx="157250" cy="41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433" fill="norm" stroke="1" extrusionOk="0">
                  <a:moveTo>
                    <a:pt x="13590" y="8398"/>
                  </a:moveTo>
                  <a:cubicBezTo>
                    <a:pt x="10890" y="10885"/>
                    <a:pt x="8190" y="13373"/>
                    <a:pt x="6840" y="14944"/>
                  </a:cubicBezTo>
                  <a:cubicBezTo>
                    <a:pt x="5489" y="16514"/>
                    <a:pt x="5489" y="17169"/>
                    <a:pt x="5321" y="17889"/>
                  </a:cubicBezTo>
                  <a:cubicBezTo>
                    <a:pt x="5152" y="18609"/>
                    <a:pt x="4815" y="19394"/>
                    <a:pt x="4646" y="19329"/>
                  </a:cubicBezTo>
                  <a:cubicBezTo>
                    <a:pt x="4477" y="19264"/>
                    <a:pt x="4477" y="18347"/>
                    <a:pt x="5321" y="16187"/>
                  </a:cubicBezTo>
                  <a:cubicBezTo>
                    <a:pt x="6165" y="14027"/>
                    <a:pt x="7852" y="10624"/>
                    <a:pt x="9708" y="7874"/>
                  </a:cubicBezTo>
                  <a:cubicBezTo>
                    <a:pt x="11565" y="5125"/>
                    <a:pt x="13590" y="3031"/>
                    <a:pt x="15108" y="1722"/>
                  </a:cubicBezTo>
                  <a:cubicBezTo>
                    <a:pt x="16627" y="413"/>
                    <a:pt x="17640" y="-111"/>
                    <a:pt x="18483" y="20"/>
                  </a:cubicBezTo>
                  <a:cubicBezTo>
                    <a:pt x="19327" y="151"/>
                    <a:pt x="20002" y="936"/>
                    <a:pt x="19327" y="2965"/>
                  </a:cubicBezTo>
                  <a:cubicBezTo>
                    <a:pt x="18652" y="4994"/>
                    <a:pt x="16627" y="8267"/>
                    <a:pt x="14602" y="10296"/>
                  </a:cubicBezTo>
                  <a:cubicBezTo>
                    <a:pt x="12577" y="12325"/>
                    <a:pt x="10552" y="13111"/>
                    <a:pt x="10215" y="13307"/>
                  </a:cubicBezTo>
                  <a:cubicBezTo>
                    <a:pt x="9877" y="13504"/>
                    <a:pt x="11227" y="13111"/>
                    <a:pt x="12915" y="12914"/>
                  </a:cubicBezTo>
                  <a:cubicBezTo>
                    <a:pt x="14602" y="12718"/>
                    <a:pt x="16627" y="12718"/>
                    <a:pt x="18315" y="13307"/>
                  </a:cubicBezTo>
                  <a:cubicBezTo>
                    <a:pt x="20002" y="13896"/>
                    <a:pt x="21352" y="15074"/>
                    <a:pt x="20508" y="16449"/>
                  </a:cubicBezTo>
                  <a:cubicBezTo>
                    <a:pt x="19665" y="17824"/>
                    <a:pt x="16627" y="19394"/>
                    <a:pt x="13421" y="20311"/>
                  </a:cubicBezTo>
                  <a:cubicBezTo>
                    <a:pt x="10215" y="21227"/>
                    <a:pt x="6840" y="21489"/>
                    <a:pt x="4477" y="21424"/>
                  </a:cubicBezTo>
                  <a:cubicBezTo>
                    <a:pt x="2115" y="21358"/>
                    <a:pt x="765" y="20965"/>
                    <a:pt x="258" y="20638"/>
                  </a:cubicBezTo>
                  <a:cubicBezTo>
                    <a:pt x="-248" y="20311"/>
                    <a:pt x="90" y="20049"/>
                    <a:pt x="427" y="19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9396050" y="5532167"/>
              <a:ext cx="217316" cy="121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0594" fill="norm" stroke="1" extrusionOk="0">
                  <a:moveTo>
                    <a:pt x="1829" y="3515"/>
                  </a:moveTo>
                  <a:cubicBezTo>
                    <a:pt x="1829" y="7835"/>
                    <a:pt x="1829" y="12155"/>
                    <a:pt x="1457" y="15395"/>
                  </a:cubicBezTo>
                  <a:cubicBezTo>
                    <a:pt x="1084" y="18635"/>
                    <a:pt x="340" y="20795"/>
                    <a:pt x="91" y="20579"/>
                  </a:cubicBezTo>
                  <a:cubicBezTo>
                    <a:pt x="-157" y="20363"/>
                    <a:pt x="91" y="17771"/>
                    <a:pt x="960" y="14531"/>
                  </a:cubicBezTo>
                  <a:cubicBezTo>
                    <a:pt x="1829" y="11291"/>
                    <a:pt x="3319" y="7403"/>
                    <a:pt x="4560" y="4811"/>
                  </a:cubicBezTo>
                  <a:cubicBezTo>
                    <a:pt x="5802" y="2219"/>
                    <a:pt x="6795" y="923"/>
                    <a:pt x="7540" y="1355"/>
                  </a:cubicBezTo>
                  <a:cubicBezTo>
                    <a:pt x="8284" y="1787"/>
                    <a:pt x="8781" y="3947"/>
                    <a:pt x="9029" y="6107"/>
                  </a:cubicBezTo>
                  <a:cubicBezTo>
                    <a:pt x="9277" y="8267"/>
                    <a:pt x="9277" y="10427"/>
                    <a:pt x="9526" y="10427"/>
                  </a:cubicBezTo>
                  <a:cubicBezTo>
                    <a:pt x="9774" y="10427"/>
                    <a:pt x="10271" y="8267"/>
                    <a:pt x="10891" y="6323"/>
                  </a:cubicBezTo>
                  <a:cubicBezTo>
                    <a:pt x="11512" y="4379"/>
                    <a:pt x="12257" y="2651"/>
                    <a:pt x="13250" y="1355"/>
                  </a:cubicBezTo>
                  <a:cubicBezTo>
                    <a:pt x="14243" y="59"/>
                    <a:pt x="15484" y="-805"/>
                    <a:pt x="16974" y="1139"/>
                  </a:cubicBezTo>
                  <a:cubicBezTo>
                    <a:pt x="18464" y="3083"/>
                    <a:pt x="20202" y="7835"/>
                    <a:pt x="20822" y="11291"/>
                  </a:cubicBezTo>
                  <a:cubicBezTo>
                    <a:pt x="21443" y="14747"/>
                    <a:pt x="20946" y="16907"/>
                    <a:pt x="20450" y="19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9629550" y="5115954"/>
              <a:ext cx="126699" cy="598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3" h="21600" fill="norm" stroke="1" extrusionOk="0">
                  <a:moveTo>
                    <a:pt x="1246" y="0"/>
                  </a:moveTo>
                  <a:cubicBezTo>
                    <a:pt x="7477" y="2031"/>
                    <a:pt x="13708" y="4062"/>
                    <a:pt x="17238" y="6277"/>
                  </a:cubicBezTo>
                  <a:cubicBezTo>
                    <a:pt x="20769" y="8492"/>
                    <a:pt x="21600" y="10892"/>
                    <a:pt x="19315" y="13385"/>
                  </a:cubicBezTo>
                  <a:cubicBezTo>
                    <a:pt x="17031" y="15877"/>
                    <a:pt x="11631" y="18462"/>
                    <a:pt x="7892" y="19846"/>
                  </a:cubicBezTo>
                  <a:cubicBezTo>
                    <a:pt x="4154" y="21231"/>
                    <a:pt x="2077" y="214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9928557" y="1497206"/>
              <a:ext cx="165152" cy="6723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600" fill="norm" stroke="1" extrusionOk="0">
                  <a:moveTo>
                    <a:pt x="0" y="0"/>
                  </a:moveTo>
                  <a:cubicBezTo>
                    <a:pt x="997" y="33"/>
                    <a:pt x="1994" y="66"/>
                    <a:pt x="2492" y="144"/>
                  </a:cubicBezTo>
                  <a:cubicBezTo>
                    <a:pt x="2991" y="222"/>
                    <a:pt x="2991" y="345"/>
                    <a:pt x="3489" y="501"/>
                  </a:cubicBezTo>
                  <a:cubicBezTo>
                    <a:pt x="3988" y="657"/>
                    <a:pt x="4985" y="846"/>
                    <a:pt x="6314" y="1071"/>
                  </a:cubicBezTo>
                  <a:cubicBezTo>
                    <a:pt x="7643" y="1297"/>
                    <a:pt x="9305" y="1560"/>
                    <a:pt x="10468" y="1814"/>
                  </a:cubicBezTo>
                  <a:cubicBezTo>
                    <a:pt x="11631" y="2069"/>
                    <a:pt x="12295" y="2315"/>
                    <a:pt x="12960" y="2578"/>
                  </a:cubicBezTo>
                  <a:cubicBezTo>
                    <a:pt x="13625" y="2841"/>
                    <a:pt x="14289" y="3120"/>
                    <a:pt x="14123" y="3407"/>
                  </a:cubicBezTo>
                  <a:cubicBezTo>
                    <a:pt x="13957" y="3694"/>
                    <a:pt x="12960" y="3990"/>
                    <a:pt x="12129" y="4286"/>
                  </a:cubicBezTo>
                  <a:cubicBezTo>
                    <a:pt x="11298" y="4581"/>
                    <a:pt x="10634" y="4877"/>
                    <a:pt x="10135" y="5197"/>
                  </a:cubicBezTo>
                  <a:cubicBezTo>
                    <a:pt x="9637" y="5517"/>
                    <a:pt x="9305" y="5862"/>
                    <a:pt x="8806" y="6149"/>
                  </a:cubicBezTo>
                  <a:cubicBezTo>
                    <a:pt x="8308" y="6436"/>
                    <a:pt x="7643" y="6666"/>
                    <a:pt x="6978" y="6933"/>
                  </a:cubicBezTo>
                  <a:cubicBezTo>
                    <a:pt x="6314" y="7200"/>
                    <a:pt x="5649" y="7504"/>
                    <a:pt x="5151" y="7775"/>
                  </a:cubicBezTo>
                  <a:cubicBezTo>
                    <a:pt x="4652" y="8046"/>
                    <a:pt x="4320" y="8284"/>
                    <a:pt x="4154" y="8567"/>
                  </a:cubicBezTo>
                  <a:cubicBezTo>
                    <a:pt x="3988" y="8850"/>
                    <a:pt x="3988" y="9179"/>
                    <a:pt x="4154" y="9491"/>
                  </a:cubicBezTo>
                  <a:cubicBezTo>
                    <a:pt x="4320" y="9803"/>
                    <a:pt x="4652" y="10098"/>
                    <a:pt x="5317" y="10377"/>
                  </a:cubicBezTo>
                  <a:cubicBezTo>
                    <a:pt x="5982" y="10656"/>
                    <a:pt x="6978" y="10919"/>
                    <a:pt x="8806" y="11190"/>
                  </a:cubicBezTo>
                  <a:cubicBezTo>
                    <a:pt x="10634" y="11461"/>
                    <a:pt x="13292" y="11740"/>
                    <a:pt x="15452" y="12044"/>
                  </a:cubicBezTo>
                  <a:cubicBezTo>
                    <a:pt x="17612" y="12348"/>
                    <a:pt x="19274" y="12676"/>
                    <a:pt x="20271" y="12996"/>
                  </a:cubicBezTo>
                  <a:cubicBezTo>
                    <a:pt x="21268" y="13316"/>
                    <a:pt x="21600" y="13628"/>
                    <a:pt x="21434" y="13940"/>
                  </a:cubicBezTo>
                  <a:cubicBezTo>
                    <a:pt x="21268" y="14252"/>
                    <a:pt x="20603" y="14564"/>
                    <a:pt x="19938" y="14843"/>
                  </a:cubicBezTo>
                  <a:cubicBezTo>
                    <a:pt x="19274" y="15122"/>
                    <a:pt x="18609" y="15369"/>
                    <a:pt x="18277" y="15660"/>
                  </a:cubicBezTo>
                  <a:cubicBezTo>
                    <a:pt x="17945" y="15952"/>
                    <a:pt x="17945" y="16288"/>
                    <a:pt x="17945" y="16613"/>
                  </a:cubicBezTo>
                  <a:cubicBezTo>
                    <a:pt x="17945" y="16937"/>
                    <a:pt x="17945" y="17249"/>
                    <a:pt x="17778" y="17569"/>
                  </a:cubicBezTo>
                  <a:cubicBezTo>
                    <a:pt x="17612" y="17889"/>
                    <a:pt x="17280" y="18218"/>
                    <a:pt x="16948" y="18534"/>
                  </a:cubicBezTo>
                  <a:cubicBezTo>
                    <a:pt x="16615" y="18850"/>
                    <a:pt x="16283" y="19153"/>
                    <a:pt x="15785" y="19420"/>
                  </a:cubicBezTo>
                  <a:cubicBezTo>
                    <a:pt x="15286" y="19687"/>
                    <a:pt x="14622" y="19917"/>
                    <a:pt x="14123" y="20192"/>
                  </a:cubicBezTo>
                  <a:cubicBezTo>
                    <a:pt x="13625" y="20467"/>
                    <a:pt x="13292" y="20787"/>
                    <a:pt x="14289" y="21029"/>
                  </a:cubicBezTo>
                  <a:cubicBezTo>
                    <a:pt x="15286" y="21272"/>
                    <a:pt x="17612" y="21436"/>
                    <a:pt x="199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10928780" y="2343394"/>
              <a:ext cx="126193" cy="328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338" fill="norm" stroke="1" extrusionOk="0">
                  <a:moveTo>
                    <a:pt x="13659" y="8788"/>
                  </a:moveTo>
                  <a:cubicBezTo>
                    <a:pt x="9771" y="12278"/>
                    <a:pt x="5883" y="15767"/>
                    <a:pt x="3507" y="18010"/>
                  </a:cubicBezTo>
                  <a:cubicBezTo>
                    <a:pt x="1131" y="20253"/>
                    <a:pt x="267" y="21250"/>
                    <a:pt x="51" y="21333"/>
                  </a:cubicBezTo>
                  <a:cubicBezTo>
                    <a:pt x="-165" y="21416"/>
                    <a:pt x="267" y="20585"/>
                    <a:pt x="2211" y="17511"/>
                  </a:cubicBezTo>
                  <a:cubicBezTo>
                    <a:pt x="4155" y="14438"/>
                    <a:pt x="7611" y="9121"/>
                    <a:pt x="9987" y="5964"/>
                  </a:cubicBezTo>
                  <a:cubicBezTo>
                    <a:pt x="12363" y="2807"/>
                    <a:pt x="13659" y="1810"/>
                    <a:pt x="15171" y="1062"/>
                  </a:cubicBezTo>
                  <a:cubicBezTo>
                    <a:pt x="16683" y="314"/>
                    <a:pt x="18411" y="-184"/>
                    <a:pt x="19275" y="65"/>
                  </a:cubicBezTo>
                  <a:cubicBezTo>
                    <a:pt x="20139" y="314"/>
                    <a:pt x="20139" y="1311"/>
                    <a:pt x="20355" y="4385"/>
                  </a:cubicBezTo>
                  <a:cubicBezTo>
                    <a:pt x="20571" y="7459"/>
                    <a:pt x="21003" y="12610"/>
                    <a:pt x="21219" y="15601"/>
                  </a:cubicBezTo>
                  <a:cubicBezTo>
                    <a:pt x="21435" y="18591"/>
                    <a:pt x="21435" y="19422"/>
                    <a:pt x="20355" y="19339"/>
                  </a:cubicBezTo>
                  <a:cubicBezTo>
                    <a:pt x="19275" y="19256"/>
                    <a:pt x="17115" y="18259"/>
                    <a:pt x="14955" y="17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10948247" y="2524562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11109250" y="2555230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11022359" y="2838903"/>
              <a:ext cx="102226" cy="3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0" fill="norm" stroke="1" extrusionOk="0">
                  <a:moveTo>
                    <a:pt x="540" y="0"/>
                  </a:moveTo>
                  <a:cubicBezTo>
                    <a:pt x="2160" y="5760"/>
                    <a:pt x="3780" y="11520"/>
                    <a:pt x="3240" y="12960"/>
                  </a:cubicBezTo>
                  <a:cubicBezTo>
                    <a:pt x="2700" y="14400"/>
                    <a:pt x="0" y="11520"/>
                    <a:pt x="0" y="10800"/>
                  </a:cubicBezTo>
                  <a:cubicBezTo>
                    <a:pt x="0" y="10080"/>
                    <a:pt x="2700" y="11520"/>
                    <a:pt x="5130" y="10080"/>
                  </a:cubicBezTo>
                  <a:cubicBezTo>
                    <a:pt x="7560" y="8640"/>
                    <a:pt x="9720" y="4320"/>
                    <a:pt x="8910" y="5760"/>
                  </a:cubicBezTo>
                  <a:cubicBezTo>
                    <a:pt x="8100" y="7200"/>
                    <a:pt x="4320" y="14400"/>
                    <a:pt x="4320" y="18000"/>
                  </a:cubicBezTo>
                  <a:cubicBezTo>
                    <a:pt x="4320" y="21600"/>
                    <a:pt x="8100" y="21600"/>
                    <a:pt x="11610" y="20160"/>
                  </a:cubicBezTo>
                  <a:cubicBezTo>
                    <a:pt x="15120" y="18720"/>
                    <a:pt x="18360" y="1584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11995884" y="2404448"/>
              <a:ext cx="100335" cy="363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3" h="21363" fill="norm" stroke="1" extrusionOk="0">
                  <a:moveTo>
                    <a:pt x="6883" y="13800"/>
                  </a:moveTo>
                  <a:cubicBezTo>
                    <a:pt x="6883" y="15300"/>
                    <a:pt x="6883" y="16800"/>
                    <a:pt x="6619" y="18225"/>
                  </a:cubicBezTo>
                  <a:cubicBezTo>
                    <a:pt x="6356" y="19650"/>
                    <a:pt x="5829" y="21000"/>
                    <a:pt x="5565" y="21300"/>
                  </a:cubicBezTo>
                  <a:cubicBezTo>
                    <a:pt x="5302" y="21600"/>
                    <a:pt x="5302" y="20850"/>
                    <a:pt x="4775" y="17925"/>
                  </a:cubicBezTo>
                  <a:cubicBezTo>
                    <a:pt x="4248" y="15000"/>
                    <a:pt x="3195" y="9900"/>
                    <a:pt x="2668" y="6750"/>
                  </a:cubicBezTo>
                  <a:cubicBezTo>
                    <a:pt x="2141" y="3600"/>
                    <a:pt x="2141" y="2400"/>
                    <a:pt x="2931" y="1500"/>
                  </a:cubicBezTo>
                  <a:cubicBezTo>
                    <a:pt x="3722" y="600"/>
                    <a:pt x="5302" y="0"/>
                    <a:pt x="6883" y="0"/>
                  </a:cubicBezTo>
                  <a:cubicBezTo>
                    <a:pt x="8463" y="0"/>
                    <a:pt x="10044" y="600"/>
                    <a:pt x="11361" y="2025"/>
                  </a:cubicBezTo>
                  <a:cubicBezTo>
                    <a:pt x="12678" y="3450"/>
                    <a:pt x="13731" y="5700"/>
                    <a:pt x="13995" y="7200"/>
                  </a:cubicBezTo>
                  <a:cubicBezTo>
                    <a:pt x="14258" y="8700"/>
                    <a:pt x="13731" y="9450"/>
                    <a:pt x="11888" y="10125"/>
                  </a:cubicBezTo>
                  <a:cubicBezTo>
                    <a:pt x="10044" y="10800"/>
                    <a:pt x="6883" y="11400"/>
                    <a:pt x="6883" y="11625"/>
                  </a:cubicBezTo>
                  <a:cubicBezTo>
                    <a:pt x="6883" y="11850"/>
                    <a:pt x="10044" y="11700"/>
                    <a:pt x="12414" y="11925"/>
                  </a:cubicBezTo>
                  <a:cubicBezTo>
                    <a:pt x="14785" y="12150"/>
                    <a:pt x="16366" y="12750"/>
                    <a:pt x="17946" y="13800"/>
                  </a:cubicBezTo>
                  <a:cubicBezTo>
                    <a:pt x="19526" y="14850"/>
                    <a:pt x="21107" y="16350"/>
                    <a:pt x="20580" y="17700"/>
                  </a:cubicBezTo>
                  <a:cubicBezTo>
                    <a:pt x="20053" y="19050"/>
                    <a:pt x="17419" y="20250"/>
                    <a:pt x="14785" y="20850"/>
                  </a:cubicBezTo>
                  <a:cubicBezTo>
                    <a:pt x="12151" y="21450"/>
                    <a:pt x="9517" y="21450"/>
                    <a:pt x="7146" y="21225"/>
                  </a:cubicBezTo>
                  <a:cubicBezTo>
                    <a:pt x="4775" y="21000"/>
                    <a:pt x="2668" y="20550"/>
                    <a:pt x="1351" y="19950"/>
                  </a:cubicBezTo>
                  <a:cubicBezTo>
                    <a:pt x="34" y="19350"/>
                    <a:pt x="-493" y="18600"/>
                    <a:pt x="561" y="18150"/>
                  </a:cubicBezTo>
                  <a:cubicBezTo>
                    <a:pt x="1614" y="17700"/>
                    <a:pt x="4248" y="17550"/>
                    <a:pt x="6883" y="17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12159607" y="2639565"/>
              <a:ext cx="53669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2945"/>
                    <a:pt x="11314" y="5891"/>
                    <a:pt x="7714" y="9491"/>
                  </a:cubicBezTo>
                  <a:cubicBezTo>
                    <a:pt x="4114" y="13091"/>
                    <a:pt x="2057" y="173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12043912" y="2943287"/>
              <a:ext cx="42203" cy="56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34" h="20806" fill="norm" stroke="1" extrusionOk="0">
                  <a:moveTo>
                    <a:pt x="6772" y="12354"/>
                  </a:moveTo>
                  <a:cubicBezTo>
                    <a:pt x="6772" y="7658"/>
                    <a:pt x="6772" y="2963"/>
                    <a:pt x="9472" y="1084"/>
                  </a:cubicBezTo>
                  <a:cubicBezTo>
                    <a:pt x="12172" y="-794"/>
                    <a:pt x="17572" y="145"/>
                    <a:pt x="17572" y="1084"/>
                  </a:cubicBezTo>
                  <a:cubicBezTo>
                    <a:pt x="17572" y="2023"/>
                    <a:pt x="12172" y="2963"/>
                    <a:pt x="7312" y="4841"/>
                  </a:cubicBezTo>
                  <a:cubicBezTo>
                    <a:pt x="2452" y="6719"/>
                    <a:pt x="-1868" y="9536"/>
                    <a:pt x="832" y="10006"/>
                  </a:cubicBezTo>
                  <a:cubicBezTo>
                    <a:pt x="3532" y="10476"/>
                    <a:pt x="13252" y="8597"/>
                    <a:pt x="16492" y="10006"/>
                  </a:cubicBezTo>
                  <a:cubicBezTo>
                    <a:pt x="19732" y="11415"/>
                    <a:pt x="16492" y="16110"/>
                    <a:pt x="13252" y="208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11095340" y="2854236"/>
              <a:ext cx="174914" cy="127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10157" y="0"/>
                  </a:moveTo>
                  <a:cubicBezTo>
                    <a:pt x="7965" y="3024"/>
                    <a:pt x="5774" y="6048"/>
                    <a:pt x="4052" y="8424"/>
                  </a:cubicBezTo>
                  <a:cubicBezTo>
                    <a:pt x="2330" y="10800"/>
                    <a:pt x="1078" y="12528"/>
                    <a:pt x="452" y="14472"/>
                  </a:cubicBezTo>
                  <a:cubicBezTo>
                    <a:pt x="-174" y="16416"/>
                    <a:pt x="-174" y="18576"/>
                    <a:pt x="609" y="19872"/>
                  </a:cubicBezTo>
                  <a:cubicBezTo>
                    <a:pt x="1391" y="21168"/>
                    <a:pt x="2956" y="21600"/>
                    <a:pt x="6556" y="21600"/>
                  </a:cubicBezTo>
                  <a:cubicBezTo>
                    <a:pt x="10156" y="21600"/>
                    <a:pt x="15791" y="21168"/>
                    <a:pt x="21426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11216586" y="2946238"/>
              <a:ext cx="789685" cy="5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29" y="3757"/>
                    <a:pt x="1258" y="7513"/>
                    <a:pt x="2551" y="9391"/>
                  </a:cubicBezTo>
                  <a:cubicBezTo>
                    <a:pt x="3845" y="11270"/>
                    <a:pt x="5802" y="11270"/>
                    <a:pt x="7829" y="12678"/>
                  </a:cubicBezTo>
                  <a:cubicBezTo>
                    <a:pt x="9856" y="14087"/>
                    <a:pt x="11953" y="16904"/>
                    <a:pt x="13911" y="18783"/>
                  </a:cubicBezTo>
                  <a:cubicBezTo>
                    <a:pt x="15868" y="20661"/>
                    <a:pt x="17685" y="21600"/>
                    <a:pt x="18944" y="21600"/>
                  </a:cubicBezTo>
                  <a:cubicBezTo>
                    <a:pt x="20202" y="21600"/>
                    <a:pt x="20901" y="20661"/>
                    <a:pt x="21600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11930739" y="2907904"/>
              <a:ext cx="87695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9" h="21600" fill="norm" stroke="1" extrusionOk="0">
                  <a:moveTo>
                    <a:pt x="3333" y="0"/>
                  </a:moveTo>
                  <a:cubicBezTo>
                    <a:pt x="1533" y="960"/>
                    <a:pt x="-267" y="1920"/>
                    <a:pt x="33" y="2880"/>
                  </a:cubicBezTo>
                  <a:cubicBezTo>
                    <a:pt x="333" y="3840"/>
                    <a:pt x="2733" y="4800"/>
                    <a:pt x="6633" y="6240"/>
                  </a:cubicBezTo>
                  <a:cubicBezTo>
                    <a:pt x="10533" y="7680"/>
                    <a:pt x="15933" y="9600"/>
                    <a:pt x="18633" y="11160"/>
                  </a:cubicBezTo>
                  <a:cubicBezTo>
                    <a:pt x="21333" y="12720"/>
                    <a:pt x="21333" y="13920"/>
                    <a:pt x="18033" y="15600"/>
                  </a:cubicBezTo>
                  <a:cubicBezTo>
                    <a:pt x="14733" y="17280"/>
                    <a:pt x="8133" y="19440"/>
                    <a:pt x="15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10351110" y="3545399"/>
              <a:ext cx="144019" cy="435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543" fill="norm" stroke="1" extrusionOk="0">
                  <a:moveTo>
                    <a:pt x="1007" y="11311"/>
                  </a:moveTo>
                  <a:cubicBezTo>
                    <a:pt x="1386" y="14217"/>
                    <a:pt x="1765" y="17122"/>
                    <a:pt x="1575" y="18954"/>
                  </a:cubicBezTo>
                  <a:cubicBezTo>
                    <a:pt x="1386" y="20785"/>
                    <a:pt x="628" y="21543"/>
                    <a:pt x="249" y="21543"/>
                  </a:cubicBezTo>
                  <a:cubicBezTo>
                    <a:pt x="-130" y="21543"/>
                    <a:pt x="-130" y="20785"/>
                    <a:pt x="628" y="17943"/>
                  </a:cubicBezTo>
                  <a:cubicBezTo>
                    <a:pt x="1386" y="15101"/>
                    <a:pt x="2902" y="10175"/>
                    <a:pt x="4417" y="7017"/>
                  </a:cubicBezTo>
                  <a:cubicBezTo>
                    <a:pt x="5933" y="3859"/>
                    <a:pt x="7449" y="2469"/>
                    <a:pt x="8965" y="1522"/>
                  </a:cubicBezTo>
                  <a:cubicBezTo>
                    <a:pt x="10481" y="575"/>
                    <a:pt x="11996" y="69"/>
                    <a:pt x="13512" y="6"/>
                  </a:cubicBezTo>
                  <a:cubicBezTo>
                    <a:pt x="15028" y="-57"/>
                    <a:pt x="16544" y="322"/>
                    <a:pt x="17870" y="2154"/>
                  </a:cubicBezTo>
                  <a:cubicBezTo>
                    <a:pt x="19196" y="3985"/>
                    <a:pt x="20333" y="7269"/>
                    <a:pt x="20902" y="9985"/>
                  </a:cubicBezTo>
                  <a:cubicBezTo>
                    <a:pt x="21470" y="12701"/>
                    <a:pt x="21470" y="14848"/>
                    <a:pt x="21091" y="16301"/>
                  </a:cubicBezTo>
                  <a:cubicBezTo>
                    <a:pt x="20712" y="17754"/>
                    <a:pt x="19954" y="18511"/>
                    <a:pt x="18628" y="18448"/>
                  </a:cubicBezTo>
                  <a:cubicBezTo>
                    <a:pt x="17302" y="18385"/>
                    <a:pt x="15407" y="17501"/>
                    <a:pt x="13512" y="16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10373234" y="3812591"/>
              <a:ext cx="12267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10530296" y="3835592"/>
              <a:ext cx="118944" cy="136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341" fill="norm" stroke="1" extrusionOk="0">
                  <a:moveTo>
                    <a:pt x="709" y="0"/>
                  </a:moveTo>
                  <a:cubicBezTo>
                    <a:pt x="3007" y="0"/>
                    <a:pt x="5305" y="0"/>
                    <a:pt x="7373" y="600"/>
                  </a:cubicBezTo>
                  <a:cubicBezTo>
                    <a:pt x="9441" y="1200"/>
                    <a:pt x="11279" y="2400"/>
                    <a:pt x="10590" y="5200"/>
                  </a:cubicBezTo>
                  <a:cubicBezTo>
                    <a:pt x="9901" y="8000"/>
                    <a:pt x="6684" y="12400"/>
                    <a:pt x="4156" y="15400"/>
                  </a:cubicBezTo>
                  <a:cubicBezTo>
                    <a:pt x="1628" y="18400"/>
                    <a:pt x="-210" y="20000"/>
                    <a:pt x="20" y="20800"/>
                  </a:cubicBezTo>
                  <a:cubicBezTo>
                    <a:pt x="250" y="21600"/>
                    <a:pt x="2548" y="21600"/>
                    <a:pt x="6454" y="20200"/>
                  </a:cubicBezTo>
                  <a:cubicBezTo>
                    <a:pt x="10360" y="18800"/>
                    <a:pt x="15875" y="16000"/>
                    <a:pt x="21390" y="13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10665711" y="3774257"/>
              <a:ext cx="2186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3332" y="4114"/>
                    <a:pt x="6132" y="8229"/>
                    <a:pt x="6132" y="8229"/>
                  </a:cubicBezTo>
                  <a:cubicBezTo>
                    <a:pt x="6132" y="8229"/>
                    <a:pt x="13332" y="4114"/>
                    <a:pt x="12132" y="3600"/>
                  </a:cubicBezTo>
                  <a:cubicBezTo>
                    <a:pt x="10932" y="3086"/>
                    <a:pt x="1332" y="6171"/>
                    <a:pt x="132" y="9771"/>
                  </a:cubicBezTo>
                  <a:cubicBezTo>
                    <a:pt x="-1068" y="13371"/>
                    <a:pt x="6132" y="17486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10801225" y="3781924"/>
              <a:ext cx="85688" cy="68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2" h="21382" fill="norm" stroke="1" extrusionOk="0">
                  <a:moveTo>
                    <a:pt x="13286" y="0"/>
                  </a:moveTo>
                  <a:cubicBezTo>
                    <a:pt x="10201" y="800"/>
                    <a:pt x="7115" y="1600"/>
                    <a:pt x="4338" y="5200"/>
                  </a:cubicBezTo>
                  <a:cubicBezTo>
                    <a:pt x="1561" y="8800"/>
                    <a:pt x="-908" y="15200"/>
                    <a:pt x="326" y="18400"/>
                  </a:cubicBezTo>
                  <a:cubicBezTo>
                    <a:pt x="1561" y="21600"/>
                    <a:pt x="6498" y="21600"/>
                    <a:pt x="10509" y="21200"/>
                  </a:cubicBezTo>
                  <a:cubicBezTo>
                    <a:pt x="14521" y="20800"/>
                    <a:pt x="17606" y="20000"/>
                    <a:pt x="20692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10833244" y="3709883"/>
              <a:ext cx="880810" cy="178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005" fill="norm" stroke="1" extrusionOk="0">
                  <a:moveTo>
                    <a:pt x="0" y="13857"/>
                  </a:moveTo>
                  <a:cubicBezTo>
                    <a:pt x="1315" y="13557"/>
                    <a:pt x="2630" y="13257"/>
                    <a:pt x="4195" y="12657"/>
                  </a:cubicBezTo>
                  <a:cubicBezTo>
                    <a:pt x="5760" y="12057"/>
                    <a:pt x="7576" y="11157"/>
                    <a:pt x="9704" y="10557"/>
                  </a:cubicBezTo>
                  <a:cubicBezTo>
                    <a:pt x="11833" y="9957"/>
                    <a:pt x="14275" y="9657"/>
                    <a:pt x="16028" y="9507"/>
                  </a:cubicBezTo>
                  <a:cubicBezTo>
                    <a:pt x="17781" y="9357"/>
                    <a:pt x="18845" y="9357"/>
                    <a:pt x="19628" y="9207"/>
                  </a:cubicBezTo>
                  <a:cubicBezTo>
                    <a:pt x="20410" y="9057"/>
                    <a:pt x="20911" y="8757"/>
                    <a:pt x="21005" y="8307"/>
                  </a:cubicBezTo>
                  <a:cubicBezTo>
                    <a:pt x="21099" y="7857"/>
                    <a:pt x="20786" y="7257"/>
                    <a:pt x="20536" y="6357"/>
                  </a:cubicBezTo>
                  <a:cubicBezTo>
                    <a:pt x="20285" y="5457"/>
                    <a:pt x="20097" y="4257"/>
                    <a:pt x="19910" y="3057"/>
                  </a:cubicBezTo>
                  <a:cubicBezTo>
                    <a:pt x="19722" y="1857"/>
                    <a:pt x="19534" y="657"/>
                    <a:pt x="19690" y="207"/>
                  </a:cubicBezTo>
                  <a:cubicBezTo>
                    <a:pt x="19847" y="-243"/>
                    <a:pt x="20348" y="57"/>
                    <a:pt x="20723" y="957"/>
                  </a:cubicBezTo>
                  <a:cubicBezTo>
                    <a:pt x="21099" y="1857"/>
                    <a:pt x="21350" y="3357"/>
                    <a:pt x="21475" y="4857"/>
                  </a:cubicBezTo>
                  <a:cubicBezTo>
                    <a:pt x="21600" y="6357"/>
                    <a:pt x="21600" y="7857"/>
                    <a:pt x="21537" y="9357"/>
                  </a:cubicBezTo>
                  <a:cubicBezTo>
                    <a:pt x="21475" y="10857"/>
                    <a:pt x="21350" y="12357"/>
                    <a:pt x="21162" y="13557"/>
                  </a:cubicBezTo>
                  <a:cubicBezTo>
                    <a:pt x="20974" y="14757"/>
                    <a:pt x="20723" y="15657"/>
                    <a:pt x="20473" y="17007"/>
                  </a:cubicBezTo>
                  <a:cubicBezTo>
                    <a:pt x="20223" y="18357"/>
                    <a:pt x="19972" y="20157"/>
                    <a:pt x="20035" y="20757"/>
                  </a:cubicBezTo>
                  <a:cubicBezTo>
                    <a:pt x="20097" y="21357"/>
                    <a:pt x="20473" y="20757"/>
                    <a:pt x="20849" y="20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11777467" y="3797258"/>
              <a:ext cx="52467" cy="2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10800"/>
                    <a:pt x="-1443" y="21600"/>
                    <a:pt x="1502" y="21600"/>
                  </a:cubicBezTo>
                  <a:cubicBezTo>
                    <a:pt x="4448" y="21600"/>
                    <a:pt x="12302" y="10800"/>
                    <a:pt x="201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11906601" y="3584649"/>
              <a:ext cx="112448" cy="307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fill="norm" stroke="1" extrusionOk="0">
                  <a:moveTo>
                    <a:pt x="8836" y="7293"/>
                  </a:moveTo>
                  <a:cubicBezTo>
                    <a:pt x="7364" y="9241"/>
                    <a:pt x="5891" y="11188"/>
                    <a:pt x="4909" y="13047"/>
                  </a:cubicBezTo>
                  <a:cubicBezTo>
                    <a:pt x="3927" y="14906"/>
                    <a:pt x="3436" y="16677"/>
                    <a:pt x="2946" y="18093"/>
                  </a:cubicBezTo>
                  <a:cubicBezTo>
                    <a:pt x="2455" y="19509"/>
                    <a:pt x="1964" y="20572"/>
                    <a:pt x="1718" y="20395"/>
                  </a:cubicBezTo>
                  <a:cubicBezTo>
                    <a:pt x="1473" y="20218"/>
                    <a:pt x="1473" y="18801"/>
                    <a:pt x="2455" y="15880"/>
                  </a:cubicBezTo>
                  <a:cubicBezTo>
                    <a:pt x="3436" y="12959"/>
                    <a:pt x="5400" y="8532"/>
                    <a:pt x="7118" y="5788"/>
                  </a:cubicBezTo>
                  <a:cubicBezTo>
                    <a:pt x="8836" y="3044"/>
                    <a:pt x="10309" y="1982"/>
                    <a:pt x="12027" y="1185"/>
                  </a:cubicBezTo>
                  <a:cubicBezTo>
                    <a:pt x="13746" y="388"/>
                    <a:pt x="15709" y="-143"/>
                    <a:pt x="16936" y="34"/>
                  </a:cubicBezTo>
                  <a:cubicBezTo>
                    <a:pt x="18164" y="211"/>
                    <a:pt x="18655" y="1096"/>
                    <a:pt x="18164" y="2955"/>
                  </a:cubicBezTo>
                  <a:cubicBezTo>
                    <a:pt x="17673" y="4814"/>
                    <a:pt x="16200" y="7647"/>
                    <a:pt x="14727" y="9506"/>
                  </a:cubicBezTo>
                  <a:cubicBezTo>
                    <a:pt x="13255" y="11365"/>
                    <a:pt x="11782" y="12250"/>
                    <a:pt x="12518" y="12605"/>
                  </a:cubicBezTo>
                  <a:cubicBezTo>
                    <a:pt x="13255" y="12959"/>
                    <a:pt x="16200" y="12782"/>
                    <a:pt x="17918" y="13136"/>
                  </a:cubicBezTo>
                  <a:cubicBezTo>
                    <a:pt x="19636" y="13490"/>
                    <a:pt x="20127" y="14375"/>
                    <a:pt x="20618" y="15349"/>
                  </a:cubicBezTo>
                  <a:cubicBezTo>
                    <a:pt x="21109" y="16323"/>
                    <a:pt x="21600" y="17385"/>
                    <a:pt x="21600" y="18359"/>
                  </a:cubicBezTo>
                  <a:cubicBezTo>
                    <a:pt x="21600" y="19332"/>
                    <a:pt x="21109" y="20218"/>
                    <a:pt x="18164" y="20749"/>
                  </a:cubicBezTo>
                  <a:cubicBezTo>
                    <a:pt x="15218" y="21280"/>
                    <a:pt x="9818" y="21457"/>
                    <a:pt x="6382" y="21103"/>
                  </a:cubicBezTo>
                  <a:cubicBezTo>
                    <a:pt x="2946" y="20749"/>
                    <a:pt x="1473" y="19864"/>
                    <a:pt x="0" y="18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12067605" y="3844396"/>
              <a:ext cx="176338" cy="147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8" fill="norm" stroke="1" extrusionOk="0">
                  <a:moveTo>
                    <a:pt x="0" y="2034"/>
                  </a:moveTo>
                  <a:cubicBezTo>
                    <a:pt x="1252" y="935"/>
                    <a:pt x="2504" y="-163"/>
                    <a:pt x="3757" y="20"/>
                  </a:cubicBezTo>
                  <a:cubicBezTo>
                    <a:pt x="5009" y="203"/>
                    <a:pt x="6261" y="1668"/>
                    <a:pt x="6887" y="3315"/>
                  </a:cubicBezTo>
                  <a:cubicBezTo>
                    <a:pt x="7513" y="4962"/>
                    <a:pt x="7513" y="6793"/>
                    <a:pt x="7200" y="8990"/>
                  </a:cubicBezTo>
                  <a:cubicBezTo>
                    <a:pt x="6887" y="11186"/>
                    <a:pt x="6261" y="13749"/>
                    <a:pt x="5165" y="15945"/>
                  </a:cubicBezTo>
                  <a:cubicBezTo>
                    <a:pt x="4070" y="18142"/>
                    <a:pt x="2504" y="19973"/>
                    <a:pt x="2504" y="20705"/>
                  </a:cubicBezTo>
                  <a:cubicBezTo>
                    <a:pt x="2504" y="21437"/>
                    <a:pt x="4070" y="21071"/>
                    <a:pt x="7513" y="20705"/>
                  </a:cubicBezTo>
                  <a:cubicBezTo>
                    <a:pt x="10957" y="20339"/>
                    <a:pt x="16278" y="19973"/>
                    <a:pt x="21600" y="19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11707264" y="4326270"/>
              <a:ext cx="1" cy="16100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10208064" y="5279056"/>
              <a:ext cx="122293" cy="444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340" fill="norm" stroke="1" extrusionOk="0">
                  <a:moveTo>
                    <a:pt x="6008" y="9472"/>
                  </a:moveTo>
                  <a:cubicBezTo>
                    <a:pt x="4686" y="12172"/>
                    <a:pt x="3363" y="14872"/>
                    <a:pt x="2702" y="16590"/>
                  </a:cubicBezTo>
                  <a:cubicBezTo>
                    <a:pt x="2041" y="18308"/>
                    <a:pt x="2041" y="19044"/>
                    <a:pt x="1600" y="19842"/>
                  </a:cubicBezTo>
                  <a:cubicBezTo>
                    <a:pt x="1159" y="20640"/>
                    <a:pt x="278" y="21499"/>
                    <a:pt x="57" y="21315"/>
                  </a:cubicBezTo>
                  <a:cubicBezTo>
                    <a:pt x="-163" y="21131"/>
                    <a:pt x="278" y="19904"/>
                    <a:pt x="939" y="17388"/>
                  </a:cubicBezTo>
                  <a:cubicBezTo>
                    <a:pt x="1600" y="14872"/>
                    <a:pt x="2482" y="11067"/>
                    <a:pt x="3584" y="8183"/>
                  </a:cubicBezTo>
                  <a:cubicBezTo>
                    <a:pt x="4686" y="5299"/>
                    <a:pt x="6008" y="3335"/>
                    <a:pt x="7331" y="2047"/>
                  </a:cubicBezTo>
                  <a:cubicBezTo>
                    <a:pt x="8653" y="758"/>
                    <a:pt x="9976" y="144"/>
                    <a:pt x="11519" y="22"/>
                  </a:cubicBezTo>
                  <a:cubicBezTo>
                    <a:pt x="13061" y="-101"/>
                    <a:pt x="14825" y="267"/>
                    <a:pt x="16368" y="1740"/>
                  </a:cubicBezTo>
                  <a:cubicBezTo>
                    <a:pt x="17910" y="3213"/>
                    <a:pt x="19233" y="5790"/>
                    <a:pt x="20115" y="8674"/>
                  </a:cubicBezTo>
                  <a:cubicBezTo>
                    <a:pt x="20996" y="11558"/>
                    <a:pt x="21437" y="14749"/>
                    <a:pt x="20776" y="16897"/>
                  </a:cubicBezTo>
                  <a:cubicBezTo>
                    <a:pt x="20115" y="19044"/>
                    <a:pt x="18351" y="20149"/>
                    <a:pt x="16588" y="2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10189229" y="5619014"/>
              <a:ext cx="145672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1516" y="12582"/>
                    <a:pt x="3032" y="4867"/>
                    <a:pt x="6632" y="1782"/>
                  </a:cubicBezTo>
                  <a:cubicBezTo>
                    <a:pt x="10232" y="-1304"/>
                    <a:pt x="15916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10342566" y="5634640"/>
              <a:ext cx="152824" cy="13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209" fill="norm" stroke="1" extrusionOk="0">
                  <a:moveTo>
                    <a:pt x="0" y="424"/>
                  </a:moveTo>
                  <a:cubicBezTo>
                    <a:pt x="1080" y="4500"/>
                    <a:pt x="2160" y="8575"/>
                    <a:pt x="2520" y="11632"/>
                  </a:cubicBezTo>
                  <a:cubicBezTo>
                    <a:pt x="2880" y="14688"/>
                    <a:pt x="2520" y="16726"/>
                    <a:pt x="2160" y="16726"/>
                  </a:cubicBezTo>
                  <a:cubicBezTo>
                    <a:pt x="1800" y="16726"/>
                    <a:pt x="1440" y="14688"/>
                    <a:pt x="1260" y="12447"/>
                  </a:cubicBezTo>
                  <a:cubicBezTo>
                    <a:pt x="1080" y="10205"/>
                    <a:pt x="1080" y="7760"/>
                    <a:pt x="1260" y="5518"/>
                  </a:cubicBezTo>
                  <a:cubicBezTo>
                    <a:pt x="1440" y="3277"/>
                    <a:pt x="1800" y="1239"/>
                    <a:pt x="3600" y="424"/>
                  </a:cubicBezTo>
                  <a:cubicBezTo>
                    <a:pt x="5400" y="-391"/>
                    <a:pt x="8640" y="17"/>
                    <a:pt x="10440" y="1239"/>
                  </a:cubicBezTo>
                  <a:cubicBezTo>
                    <a:pt x="12240" y="2462"/>
                    <a:pt x="12600" y="4500"/>
                    <a:pt x="13680" y="4703"/>
                  </a:cubicBezTo>
                  <a:cubicBezTo>
                    <a:pt x="14760" y="4907"/>
                    <a:pt x="16560" y="3277"/>
                    <a:pt x="18000" y="3481"/>
                  </a:cubicBezTo>
                  <a:cubicBezTo>
                    <a:pt x="19440" y="3684"/>
                    <a:pt x="20520" y="5722"/>
                    <a:pt x="21060" y="7760"/>
                  </a:cubicBezTo>
                  <a:cubicBezTo>
                    <a:pt x="21600" y="9798"/>
                    <a:pt x="21600" y="11835"/>
                    <a:pt x="21420" y="14077"/>
                  </a:cubicBezTo>
                  <a:cubicBezTo>
                    <a:pt x="21240" y="16318"/>
                    <a:pt x="20880" y="18764"/>
                    <a:pt x="20520" y="21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10286179" y="5897972"/>
              <a:ext cx="140723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600" fill="norm" stroke="1" extrusionOk="0">
                  <a:moveTo>
                    <a:pt x="5039" y="0"/>
                  </a:moveTo>
                  <a:cubicBezTo>
                    <a:pt x="3496" y="2700"/>
                    <a:pt x="1953" y="5400"/>
                    <a:pt x="989" y="9000"/>
                  </a:cubicBezTo>
                  <a:cubicBezTo>
                    <a:pt x="25" y="12600"/>
                    <a:pt x="-361" y="17100"/>
                    <a:pt x="410" y="18450"/>
                  </a:cubicBezTo>
                  <a:cubicBezTo>
                    <a:pt x="1182" y="19800"/>
                    <a:pt x="3110" y="18000"/>
                    <a:pt x="5039" y="17100"/>
                  </a:cubicBezTo>
                  <a:cubicBezTo>
                    <a:pt x="6968" y="16200"/>
                    <a:pt x="8896" y="16200"/>
                    <a:pt x="8703" y="15300"/>
                  </a:cubicBezTo>
                  <a:cubicBezTo>
                    <a:pt x="8510" y="14400"/>
                    <a:pt x="6196" y="12600"/>
                    <a:pt x="6389" y="12150"/>
                  </a:cubicBezTo>
                  <a:cubicBezTo>
                    <a:pt x="6582" y="11700"/>
                    <a:pt x="9282" y="12600"/>
                    <a:pt x="12175" y="14400"/>
                  </a:cubicBezTo>
                  <a:cubicBezTo>
                    <a:pt x="15068" y="16200"/>
                    <a:pt x="18153" y="18900"/>
                    <a:pt x="212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10407625" y="5928639"/>
              <a:ext cx="111279" cy="8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44" fill="norm" stroke="1" extrusionOk="0">
                  <a:moveTo>
                    <a:pt x="8121" y="0"/>
                  </a:moveTo>
                  <a:cubicBezTo>
                    <a:pt x="6648" y="2700"/>
                    <a:pt x="5175" y="5400"/>
                    <a:pt x="3457" y="8775"/>
                  </a:cubicBezTo>
                  <a:cubicBezTo>
                    <a:pt x="1739" y="12150"/>
                    <a:pt x="-225" y="16200"/>
                    <a:pt x="20" y="18562"/>
                  </a:cubicBezTo>
                  <a:cubicBezTo>
                    <a:pt x="266" y="20925"/>
                    <a:pt x="2720" y="21600"/>
                    <a:pt x="6648" y="21262"/>
                  </a:cubicBezTo>
                  <a:cubicBezTo>
                    <a:pt x="10575" y="20925"/>
                    <a:pt x="15975" y="19575"/>
                    <a:pt x="21375" y="18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10449902" y="5974640"/>
              <a:ext cx="490679" cy="12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960"/>
                  </a:moveTo>
                  <a:cubicBezTo>
                    <a:pt x="2475" y="17280"/>
                    <a:pt x="4950" y="21600"/>
                    <a:pt x="7819" y="21600"/>
                  </a:cubicBezTo>
                  <a:cubicBezTo>
                    <a:pt x="10687" y="21600"/>
                    <a:pt x="13950" y="17280"/>
                    <a:pt x="16312" y="12960"/>
                  </a:cubicBezTo>
                  <a:cubicBezTo>
                    <a:pt x="18675" y="8640"/>
                    <a:pt x="20137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10867636" y="5882638"/>
              <a:ext cx="12288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600" fill="norm" stroke="1" extrusionOk="0">
                  <a:moveTo>
                    <a:pt x="3324" y="0"/>
                  </a:moveTo>
                  <a:cubicBezTo>
                    <a:pt x="1561" y="900"/>
                    <a:pt x="-202" y="1800"/>
                    <a:pt x="18" y="2700"/>
                  </a:cubicBezTo>
                  <a:cubicBezTo>
                    <a:pt x="239" y="3600"/>
                    <a:pt x="2443" y="4500"/>
                    <a:pt x="5529" y="5400"/>
                  </a:cubicBezTo>
                  <a:cubicBezTo>
                    <a:pt x="8614" y="6300"/>
                    <a:pt x="12582" y="7200"/>
                    <a:pt x="15667" y="8100"/>
                  </a:cubicBezTo>
                  <a:cubicBezTo>
                    <a:pt x="18753" y="9000"/>
                    <a:pt x="20957" y="9900"/>
                    <a:pt x="21178" y="10950"/>
                  </a:cubicBezTo>
                  <a:cubicBezTo>
                    <a:pt x="21398" y="12000"/>
                    <a:pt x="19635" y="13200"/>
                    <a:pt x="17871" y="14250"/>
                  </a:cubicBezTo>
                  <a:cubicBezTo>
                    <a:pt x="16108" y="15300"/>
                    <a:pt x="14345" y="16200"/>
                    <a:pt x="13243" y="17400"/>
                  </a:cubicBezTo>
                  <a:cubicBezTo>
                    <a:pt x="12141" y="18600"/>
                    <a:pt x="11700" y="20100"/>
                    <a:pt x="112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11001854" y="5951639"/>
              <a:ext cx="30729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0296" fill="norm" stroke="1" extrusionOk="0">
                  <a:moveTo>
                    <a:pt x="5024" y="0"/>
                  </a:moveTo>
                  <a:cubicBezTo>
                    <a:pt x="1701" y="7714"/>
                    <a:pt x="-1622" y="15429"/>
                    <a:pt x="870" y="18514"/>
                  </a:cubicBezTo>
                  <a:cubicBezTo>
                    <a:pt x="3363" y="21600"/>
                    <a:pt x="11670" y="20057"/>
                    <a:pt x="19978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10955914" y="5449616"/>
              <a:ext cx="125621" cy="29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154" fill="norm" stroke="1" extrusionOk="0">
                  <a:moveTo>
                    <a:pt x="0" y="9599"/>
                  </a:moveTo>
                  <a:cubicBezTo>
                    <a:pt x="1728" y="12528"/>
                    <a:pt x="3456" y="15456"/>
                    <a:pt x="4536" y="17561"/>
                  </a:cubicBezTo>
                  <a:cubicBezTo>
                    <a:pt x="5616" y="19667"/>
                    <a:pt x="6048" y="20948"/>
                    <a:pt x="5832" y="21131"/>
                  </a:cubicBezTo>
                  <a:cubicBezTo>
                    <a:pt x="5616" y="21314"/>
                    <a:pt x="4752" y="20399"/>
                    <a:pt x="4104" y="17836"/>
                  </a:cubicBezTo>
                  <a:cubicBezTo>
                    <a:pt x="3456" y="15273"/>
                    <a:pt x="3024" y="11063"/>
                    <a:pt x="3888" y="7768"/>
                  </a:cubicBezTo>
                  <a:cubicBezTo>
                    <a:pt x="4752" y="4473"/>
                    <a:pt x="6912" y="2094"/>
                    <a:pt x="9072" y="904"/>
                  </a:cubicBezTo>
                  <a:cubicBezTo>
                    <a:pt x="11232" y="-286"/>
                    <a:pt x="13392" y="-286"/>
                    <a:pt x="15768" y="812"/>
                  </a:cubicBezTo>
                  <a:cubicBezTo>
                    <a:pt x="18144" y="1911"/>
                    <a:pt x="20736" y="4107"/>
                    <a:pt x="21168" y="6121"/>
                  </a:cubicBezTo>
                  <a:cubicBezTo>
                    <a:pt x="21600" y="8134"/>
                    <a:pt x="19872" y="9965"/>
                    <a:pt x="17928" y="11063"/>
                  </a:cubicBezTo>
                  <a:cubicBezTo>
                    <a:pt x="15984" y="12161"/>
                    <a:pt x="13824" y="12528"/>
                    <a:pt x="13824" y="12619"/>
                  </a:cubicBezTo>
                  <a:cubicBezTo>
                    <a:pt x="13824" y="12711"/>
                    <a:pt x="15984" y="12528"/>
                    <a:pt x="17712" y="12802"/>
                  </a:cubicBezTo>
                  <a:cubicBezTo>
                    <a:pt x="19440" y="13077"/>
                    <a:pt x="20736" y="13809"/>
                    <a:pt x="20952" y="14633"/>
                  </a:cubicBezTo>
                  <a:cubicBezTo>
                    <a:pt x="21168" y="15456"/>
                    <a:pt x="20304" y="16372"/>
                    <a:pt x="16848" y="17104"/>
                  </a:cubicBezTo>
                  <a:cubicBezTo>
                    <a:pt x="13392" y="17836"/>
                    <a:pt x="7344" y="18385"/>
                    <a:pt x="1296" y="18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11148359" y="5652638"/>
              <a:ext cx="175563" cy="10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097" fill="norm" stroke="1" extrusionOk="0">
                  <a:moveTo>
                    <a:pt x="844" y="4520"/>
                  </a:moveTo>
                  <a:cubicBezTo>
                    <a:pt x="1157" y="7032"/>
                    <a:pt x="1470" y="9544"/>
                    <a:pt x="1314" y="12055"/>
                  </a:cubicBezTo>
                  <a:cubicBezTo>
                    <a:pt x="1157" y="14567"/>
                    <a:pt x="531" y="17078"/>
                    <a:pt x="218" y="16827"/>
                  </a:cubicBezTo>
                  <a:cubicBezTo>
                    <a:pt x="-95" y="16576"/>
                    <a:pt x="-95" y="13562"/>
                    <a:pt x="375" y="10548"/>
                  </a:cubicBezTo>
                  <a:cubicBezTo>
                    <a:pt x="844" y="7534"/>
                    <a:pt x="1783" y="4520"/>
                    <a:pt x="3035" y="2511"/>
                  </a:cubicBezTo>
                  <a:cubicBezTo>
                    <a:pt x="4288" y="502"/>
                    <a:pt x="5853" y="-503"/>
                    <a:pt x="6792" y="250"/>
                  </a:cubicBezTo>
                  <a:cubicBezTo>
                    <a:pt x="7731" y="1004"/>
                    <a:pt x="8044" y="3516"/>
                    <a:pt x="8201" y="6027"/>
                  </a:cubicBezTo>
                  <a:cubicBezTo>
                    <a:pt x="8357" y="8539"/>
                    <a:pt x="8357" y="11050"/>
                    <a:pt x="8670" y="11050"/>
                  </a:cubicBezTo>
                  <a:cubicBezTo>
                    <a:pt x="8983" y="11050"/>
                    <a:pt x="9609" y="8539"/>
                    <a:pt x="10548" y="6530"/>
                  </a:cubicBezTo>
                  <a:cubicBezTo>
                    <a:pt x="11488" y="4520"/>
                    <a:pt x="12740" y="3013"/>
                    <a:pt x="14305" y="2009"/>
                  </a:cubicBezTo>
                  <a:cubicBezTo>
                    <a:pt x="15870" y="1004"/>
                    <a:pt x="17749" y="502"/>
                    <a:pt x="19001" y="3767"/>
                  </a:cubicBezTo>
                  <a:cubicBezTo>
                    <a:pt x="20253" y="7032"/>
                    <a:pt x="20879" y="14064"/>
                    <a:pt x="21505" y="21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11459205" y="1709454"/>
              <a:ext cx="93326" cy="111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5" h="20566" fill="norm" stroke="1" extrusionOk="0">
                  <a:moveTo>
                    <a:pt x="5574" y="4671"/>
                  </a:moveTo>
                  <a:cubicBezTo>
                    <a:pt x="5574" y="7019"/>
                    <a:pt x="5574" y="9367"/>
                    <a:pt x="6959" y="9836"/>
                  </a:cubicBezTo>
                  <a:cubicBezTo>
                    <a:pt x="8344" y="10306"/>
                    <a:pt x="11113" y="8897"/>
                    <a:pt x="12774" y="6784"/>
                  </a:cubicBezTo>
                  <a:cubicBezTo>
                    <a:pt x="14436" y="4671"/>
                    <a:pt x="14990" y="1854"/>
                    <a:pt x="13882" y="680"/>
                  </a:cubicBezTo>
                  <a:cubicBezTo>
                    <a:pt x="12774" y="-494"/>
                    <a:pt x="10005" y="-24"/>
                    <a:pt x="7513" y="1149"/>
                  </a:cubicBezTo>
                  <a:cubicBezTo>
                    <a:pt x="5020" y="2323"/>
                    <a:pt x="2805" y="4202"/>
                    <a:pt x="1420" y="6315"/>
                  </a:cubicBezTo>
                  <a:cubicBezTo>
                    <a:pt x="36" y="8428"/>
                    <a:pt x="-518" y="10776"/>
                    <a:pt x="590" y="12184"/>
                  </a:cubicBezTo>
                  <a:cubicBezTo>
                    <a:pt x="1697" y="13593"/>
                    <a:pt x="4467" y="14063"/>
                    <a:pt x="7236" y="13593"/>
                  </a:cubicBezTo>
                  <a:cubicBezTo>
                    <a:pt x="10005" y="13123"/>
                    <a:pt x="12774" y="11715"/>
                    <a:pt x="12774" y="11245"/>
                  </a:cubicBezTo>
                  <a:cubicBezTo>
                    <a:pt x="12774" y="10776"/>
                    <a:pt x="10005" y="11245"/>
                    <a:pt x="7513" y="13123"/>
                  </a:cubicBezTo>
                  <a:cubicBezTo>
                    <a:pt x="5020" y="15002"/>
                    <a:pt x="2805" y="18289"/>
                    <a:pt x="3082" y="19697"/>
                  </a:cubicBezTo>
                  <a:cubicBezTo>
                    <a:pt x="3359" y="21106"/>
                    <a:pt x="6128" y="20636"/>
                    <a:pt x="8620" y="19463"/>
                  </a:cubicBezTo>
                  <a:cubicBezTo>
                    <a:pt x="11113" y="18289"/>
                    <a:pt x="13328" y="16410"/>
                    <a:pt x="15820" y="14767"/>
                  </a:cubicBezTo>
                  <a:cubicBezTo>
                    <a:pt x="18313" y="13123"/>
                    <a:pt x="21082" y="11715"/>
                    <a:pt x="19974" y="11715"/>
                  </a:cubicBezTo>
                  <a:cubicBezTo>
                    <a:pt x="18867" y="11715"/>
                    <a:pt x="13882" y="13123"/>
                    <a:pt x="12774" y="12419"/>
                  </a:cubicBezTo>
                  <a:cubicBezTo>
                    <a:pt x="11667" y="11715"/>
                    <a:pt x="14436" y="8897"/>
                    <a:pt x="15543" y="9367"/>
                  </a:cubicBezTo>
                  <a:cubicBezTo>
                    <a:pt x="16651" y="9836"/>
                    <a:pt x="16097" y="13593"/>
                    <a:pt x="15544" y="173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11500259" y="1796212"/>
              <a:ext cx="99231" cy="494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0" y="0"/>
                  </a:moveTo>
                  <a:cubicBezTo>
                    <a:pt x="2215" y="223"/>
                    <a:pt x="4431" y="447"/>
                    <a:pt x="5815" y="670"/>
                  </a:cubicBezTo>
                  <a:cubicBezTo>
                    <a:pt x="7200" y="893"/>
                    <a:pt x="7754" y="1116"/>
                    <a:pt x="8585" y="1356"/>
                  </a:cubicBezTo>
                  <a:cubicBezTo>
                    <a:pt x="9415" y="1596"/>
                    <a:pt x="10523" y="1853"/>
                    <a:pt x="11631" y="2065"/>
                  </a:cubicBezTo>
                  <a:cubicBezTo>
                    <a:pt x="12738" y="2277"/>
                    <a:pt x="13846" y="2445"/>
                    <a:pt x="15231" y="2657"/>
                  </a:cubicBezTo>
                  <a:cubicBezTo>
                    <a:pt x="16615" y="2869"/>
                    <a:pt x="18277" y="3126"/>
                    <a:pt x="19385" y="3366"/>
                  </a:cubicBezTo>
                  <a:cubicBezTo>
                    <a:pt x="20492" y="3606"/>
                    <a:pt x="21046" y="3829"/>
                    <a:pt x="21323" y="4153"/>
                  </a:cubicBezTo>
                  <a:cubicBezTo>
                    <a:pt x="21600" y="4476"/>
                    <a:pt x="21600" y="4900"/>
                    <a:pt x="21046" y="5230"/>
                  </a:cubicBezTo>
                  <a:cubicBezTo>
                    <a:pt x="20492" y="5559"/>
                    <a:pt x="19385" y="5793"/>
                    <a:pt x="18277" y="6022"/>
                  </a:cubicBezTo>
                  <a:cubicBezTo>
                    <a:pt x="17169" y="6251"/>
                    <a:pt x="16062" y="6474"/>
                    <a:pt x="15508" y="6781"/>
                  </a:cubicBezTo>
                  <a:cubicBezTo>
                    <a:pt x="14954" y="7088"/>
                    <a:pt x="14954" y="7479"/>
                    <a:pt x="14954" y="7909"/>
                  </a:cubicBezTo>
                  <a:cubicBezTo>
                    <a:pt x="14954" y="8339"/>
                    <a:pt x="14954" y="8807"/>
                    <a:pt x="14954" y="9282"/>
                  </a:cubicBezTo>
                  <a:cubicBezTo>
                    <a:pt x="14954" y="9756"/>
                    <a:pt x="14954" y="10236"/>
                    <a:pt x="14677" y="10627"/>
                  </a:cubicBezTo>
                  <a:cubicBezTo>
                    <a:pt x="14400" y="11018"/>
                    <a:pt x="13846" y="11319"/>
                    <a:pt x="13569" y="11660"/>
                  </a:cubicBezTo>
                  <a:cubicBezTo>
                    <a:pt x="13292" y="12000"/>
                    <a:pt x="13292" y="12380"/>
                    <a:pt x="13846" y="12653"/>
                  </a:cubicBezTo>
                  <a:cubicBezTo>
                    <a:pt x="14400" y="12927"/>
                    <a:pt x="15508" y="13094"/>
                    <a:pt x="16339" y="13317"/>
                  </a:cubicBezTo>
                  <a:cubicBezTo>
                    <a:pt x="17169" y="13540"/>
                    <a:pt x="17723" y="13820"/>
                    <a:pt x="17723" y="14115"/>
                  </a:cubicBezTo>
                  <a:cubicBezTo>
                    <a:pt x="17723" y="14411"/>
                    <a:pt x="17169" y="14724"/>
                    <a:pt x="16892" y="15075"/>
                  </a:cubicBezTo>
                  <a:cubicBezTo>
                    <a:pt x="16615" y="15427"/>
                    <a:pt x="16615" y="15818"/>
                    <a:pt x="16892" y="16153"/>
                  </a:cubicBezTo>
                  <a:cubicBezTo>
                    <a:pt x="17169" y="16487"/>
                    <a:pt x="17723" y="16767"/>
                    <a:pt x="17446" y="17034"/>
                  </a:cubicBezTo>
                  <a:cubicBezTo>
                    <a:pt x="17169" y="17302"/>
                    <a:pt x="16062" y="17559"/>
                    <a:pt x="15231" y="17827"/>
                  </a:cubicBezTo>
                  <a:cubicBezTo>
                    <a:pt x="14400" y="18095"/>
                    <a:pt x="13846" y="18374"/>
                    <a:pt x="13292" y="18631"/>
                  </a:cubicBezTo>
                  <a:cubicBezTo>
                    <a:pt x="12738" y="18887"/>
                    <a:pt x="12185" y="19122"/>
                    <a:pt x="11354" y="19379"/>
                  </a:cubicBezTo>
                  <a:cubicBezTo>
                    <a:pt x="10523" y="19635"/>
                    <a:pt x="9415" y="19914"/>
                    <a:pt x="8308" y="20166"/>
                  </a:cubicBezTo>
                  <a:cubicBezTo>
                    <a:pt x="7200" y="20417"/>
                    <a:pt x="6092" y="20640"/>
                    <a:pt x="5539" y="20847"/>
                  </a:cubicBezTo>
                  <a:cubicBezTo>
                    <a:pt x="4985" y="21053"/>
                    <a:pt x="4985" y="21243"/>
                    <a:pt x="6092" y="21366"/>
                  </a:cubicBezTo>
                  <a:cubicBezTo>
                    <a:pt x="7200" y="21488"/>
                    <a:pt x="9415" y="21544"/>
                    <a:pt x="1163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10434568" y="2309891"/>
              <a:ext cx="544347" cy="386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608" y="14921"/>
                  </a:moveTo>
                  <a:cubicBezTo>
                    <a:pt x="304" y="14353"/>
                    <a:pt x="0" y="13784"/>
                    <a:pt x="0" y="13784"/>
                  </a:cubicBezTo>
                  <a:cubicBezTo>
                    <a:pt x="0" y="13784"/>
                    <a:pt x="304" y="14353"/>
                    <a:pt x="608" y="15418"/>
                  </a:cubicBezTo>
                  <a:cubicBezTo>
                    <a:pt x="913" y="16484"/>
                    <a:pt x="1217" y="18047"/>
                    <a:pt x="1521" y="19255"/>
                  </a:cubicBezTo>
                  <a:cubicBezTo>
                    <a:pt x="1825" y="20463"/>
                    <a:pt x="2130" y="21316"/>
                    <a:pt x="2434" y="21458"/>
                  </a:cubicBezTo>
                  <a:cubicBezTo>
                    <a:pt x="2738" y="21600"/>
                    <a:pt x="3042" y="21032"/>
                    <a:pt x="4361" y="18758"/>
                  </a:cubicBezTo>
                  <a:cubicBezTo>
                    <a:pt x="5679" y="16484"/>
                    <a:pt x="8011" y="12505"/>
                    <a:pt x="10749" y="9095"/>
                  </a:cubicBezTo>
                  <a:cubicBezTo>
                    <a:pt x="13487" y="5684"/>
                    <a:pt x="16631" y="2842"/>
                    <a:pt x="18507" y="1421"/>
                  </a:cubicBezTo>
                  <a:cubicBezTo>
                    <a:pt x="20383" y="0"/>
                    <a:pt x="2099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11467228" y="1157827"/>
              <a:ext cx="393373" cy="31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168" fill="norm" stroke="1" extrusionOk="0">
                  <a:moveTo>
                    <a:pt x="8851" y="4765"/>
                  </a:moveTo>
                  <a:cubicBezTo>
                    <a:pt x="8851" y="3908"/>
                    <a:pt x="8851" y="3051"/>
                    <a:pt x="8644" y="2194"/>
                  </a:cubicBezTo>
                  <a:cubicBezTo>
                    <a:pt x="8436" y="1337"/>
                    <a:pt x="8021" y="480"/>
                    <a:pt x="7467" y="137"/>
                  </a:cubicBezTo>
                  <a:cubicBezTo>
                    <a:pt x="6913" y="-206"/>
                    <a:pt x="6221" y="-35"/>
                    <a:pt x="4905" y="2194"/>
                  </a:cubicBezTo>
                  <a:cubicBezTo>
                    <a:pt x="3590" y="4423"/>
                    <a:pt x="1651" y="8708"/>
                    <a:pt x="682" y="11794"/>
                  </a:cubicBezTo>
                  <a:cubicBezTo>
                    <a:pt x="-287" y="14880"/>
                    <a:pt x="-287" y="16765"/>
                    <a:pt x="1098" y="18394"/>
                  </a:cubicBezTo>
                  <a:cubicBezTo>
                    <a:pt x="2482" y="20023"/>
                    <a:pt x="5251" y="21394"/>
                    <a:pt x="7675" y="21137"/>
                  </a:cubicBezTo>
                  <a:cubicBezTo>
                    <a:pt x="10098" y="20880"/>
                    <a:pt x="12175" y="18994"/>
                    <a:pt x="13421" y="16337"/>
                  </a:cubicBezTo>
                  <a:cubicBezTo>
                    <a:pt x="14667" y="13680"/>
                    <a:pt x="15082" y="10251"/>
                    <a:pt x="14736" y="7423"/>
                  </a:cubicBezTo>
                  <a:cubicBezTo>
                    <a:pt x="14390" y="4594"/>
                    <a:pt x="13282" y="2365"/>
                    <a:pt x="12036" y="1251"/>
                  </a:cubicBezTo>
                  <a:cubicBezTo>
                    <a:pt x="10790" y="137"/>
                    <a:pt x="9405" y="137"/>
                    <a:pt x="7882" y="1508"/>
                  </a:cubicBezTo>
                  <a:cubicBezTo>
                    <a:pt x="6359" y="2880"/>
                    <a:pt x="4698" y="5623"/>
                    <a:pt x="3867" y="7508"/>
                  </a:cubicBezTo>
                  <a:cubicBezTo>
                    <a:pt x="3036" y="9394"/>
                    <a:pt x="3036" y="10423"/>
                    <a:pt x="3382" y="10937"/>
                  </a:cubicBezTo>
                  <a:cubicBezTo>
                    <a:pt x="3728" y="11451"/>
                    <a:pt x="4421" y="11451"/>
                    <a:pt x="6498" y="11023"/>
                  </a:cubicBezTo>
                  <a:cubicBezTo>
                    <a:pt x="8575" y="10594"/>
                    <a:pt x="12036" y="9737"/>
                    <a:pt x="14736" y="9137"/>
                  </a:cubicBezTo>
                  <a:cubicBezTo>
                    <a:pt x="17436" y="8537"/>
                    <a:pt x="19375" y="8194"/>
                    <a:pt x="21313" y="785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10058893" y="3482917"/>
              <a:ext cx="352676" cy="300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15925"/>
                  </a:moveTo>
                  <a:cubicBezTo>
                    <a:pt x="0" y="15010"/>
                    <a:pt x="0" y="14095"/>
                    <a:pt x="235" y="14003"/>
                  </a:cubicBezTo>
                  <a:cubicBezTo>
                    <a:pt x="470" y="13912"/>
                    <a:pt x="939" y="14644"/>
                    <a:pt x="1330" y="15742"/>
                  </a:cubicBezTo>
                  <a:cubicBezTo>
                    <a:pt x="1722" y="16841"/>
                    <a:pt x="2035" y="18305"/>
                    <a:pt x="2426" y="19495"/>
                  </a:cubicBezTo>
                  <a:cubicBezTo>
                    <a:pt x="2817" y="20685"/>
                    <a:pt x="3287" y="21600"/>
                    <a:pt x="3757" y="21508"/>
                  </a:cubicBezTo>
                  <a:cubicBezTo>
                    <a:pt x="4226" y="21417"/>
                    <a:pt x="4696" y="20319"/>
                    <a:pt x="6574" y="17298"/>
                  </a:cubicBezTo>
                  <a:cubicBezTo>
                    <a:pt x="8452" y="14278"/>
                    <a:pt x="11739" y="9336"/>
                    <a:pt x="14478" y="6132"/>
                  </a:cubicBezTo>
                  <a:cubicBezTo>
                    <a:pt x="17217" y="2929"/>
                    <a:pt x="19409" y="14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11934713" y="5859319"/>
              <a:ext cx="163561" cy="20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fill="norm" stroke="1" extrusionOk="0">
                  <a:moveTo>
                    <a:pt x="10463" y="9515"/>
                  </a:moveTo>
                  <a:cubicBezTo>
                    <a:pt x="9788" y="8198"/>
                    <a:pt x="9112" y="6881"/>
                    <a:pt x="7931" y="5959"/>
                  </a:cubicBezTo>
                  <a:cubicBezTo>
                    <a:pt x="6750" y="5037"/>
                    <a:pt x="5062" y="4510"/>
                    <a:pt x="3375" y="3325"/>
                  </a:cubicBezTo>
                  <a:cubicBezTo>
                    <a:pt x="1687" y="2140"/>
                    <a:pt x="0" y="296"/>
                    <a:pt x="0" y="32"/>
                  </a:cubicBezTo>
                  <a:cubicBezTo>
                    <a:pt x="0" y="-231"/>
                    <a:pt x="1687" y="1086"/>
                    <a:pt x="5231" y="4115"/>
                  </a:cubicBezTo>
                  <a:cubicBezTo>
                    <a:pt x="8775" y="7145"/>
                    <a:pt x="14175" y="11886"/>
                    <a:pt x="17212" y="15047"/>
                  </a:cubicBezTo>
                  <a:cubicBezTo>
                    <a:pt x="20250" y="18208"/>
                    <a:pt x="20925" y="19789"/>
                    <a:pt x="21600" y="2136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11914268" y="5798303"/>
              <a:ext cx="191673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16" y="4400"/>
                    <a:pt x="11232" y="8800"/>
                    <a:pt x="7632" y="12400"/>
                  </a:cubicBezTo>
                  <a:cubicBezTo>
                    <a:pt x="4032" y="16000"/>
                    <a:pt x="2016" y="18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5157866" y="7155333"/>
              <a:ext cx="225773" cy="613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438" fill="norm" stroke="1" extrusionOk="0">
                  <a:moveTo>
                    <a:pt x="8629" y="8301"/>
                  </a:moveTo>
                  <a:cubicBezTo>
                    <a:pt x="7690" y="10086"/>
                    <a:pt x="6750" y="11871"/>
                    <a:pt x="5929" y="13745"/>
                  </a:cubicBezTo>
                  <a:cubicBezTo>
                    <a:pt x="5107" y="15620"/>
                    <a:pt x="4403" y="17583"/>
                    <a:pt x="3816" y="18967"/>
                  </a:cubicBezTo>
                  <a:cubicBezTo>
                    <a:pt x="3229" y="20350"/>
                    <a:pt x="2759" y="21154"/>
                    <a:pt x="2172" y="21377"/>
                  </a:cubicBezTo>
                  <a:cubicBezTo>
                    <a:pt x="1585" y="21600"/>
                    <a:pt x="881" y="21243"/>
                    <a:pt x="411" y="19770"/>
                  </a:cubicBezTo>
                  <a:cubicBezTo>
                    <a:pt x="-58" y="18298"/>
                    <a:pt x="-293" y="15709"/>
                    <a:pt x="646" y="12942"/>
                  </a:cubicBezTo>
                  <a:cubicBezTo>
                    <a:pt x="1585" y="10175"/>
                    <a:pt x="3698" y="7230"/>
                    <a:pt x="5811" y="5132"/>
                  </a:cubicBezTo>
                  <a:cubicBezTo>
                    <a:pt x="7924" y="3035"/>
                    <a:pt x="10037" y="1785"/>
                    <a:pt x="11681" y="1026"/>
                  </a:cubicBezTo>
                  <a:cubicBezTo>
                    <a:pt x="13324" y="268"/>
                    <a:pt x="14498" y="0"/>
                    <a:pt x="15790" y="0"/>
                  </a:cubicBezTo>
                  <a:cubicBezTo>
                    <a:pt x="17081" y="0"/>
                    <a:pt x="18490" y="268"/>
                    <a:pt x="19546" y="1294"/>
                  </a:cubicBezTo>
                  <a:cubicBezTo>
                    <a:pt x="20603" y="2321"/>
                    <a:pt x="21307" y="4106"/>
                    <a:pt x="20133" y="5712"/>
                  </a:cubicBezTo>
                  <a:cubicBezTo>
                    <a:pt x="18959" y="7319"/>
                    <a:pt x="15907" y="8747"/>
                    <a:pt x="13207" y="9640"/>
                  </a:cubicBezTo>
                  <a:cubicBezTo>
                    <a:pt x="10507" y="10532"/>
                    <a:pt x="8159" y="10889"/>
                    <a:pt x="5811" y="1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5366787" y="7423672"/>
              <a:ext cx="207006" cy="257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6" fill="norm" stroke="1" extrusionOk="0">
                  <a:moveTo>
                    <a:pt x="0" y="6291"/>
                  </a:moveTo>
                  <a:cubicBezTo>
                    <a:pt x="3467" y="8598"/>
                    <a:pt x="6933" y="10905"/>
                    <a:pt x="8933" y="12687"/>
                  </a:cubicBezTo>
                  <a:cubicBezTo>
                    <a:pt x="10933" y="14470"/>
                    <a:pt x="11467" y="15728"/>
                    <a:pt x="11600" y="16986"/>
                  </a:cubicBezTo>
                  <a:cubicBezTo>
                    <a:pt x="11733" y="18245"/>
                    <a:pt x="11467" y="19503"/>
                    <a:pt x="10667" y="20342"/>
                  </a:cubicBezTo>
                  <a:cubicBezTo>
                    <a:pt x="9867" y="21181"/>
                    <a:pt x="8533" y="21600"/>
                    <a:pt x="7467" y="20342"/>
                  </a:cubicBezTo>
                  <a:cubicBezTo>
                    <a:pt x="6400" y="19083"/>
                    <a:pt x="5600" y="16148"/>
                    <a:pt x="6933" y="12792"/>
                  </a:cubicBezTo>
                  <a:cubicBezTo>
                    <a:pt x="8267" y="9437"/>
                    <a:pt x="11733" y="5662"/>
                    <a:pt x="14533" y="3460"/>
                  </a:cubicBezTo>
                  <a:cubicBezTo>
                    <a:pt x="17333" y="1258"/>
                    <a:pt x="19467" y="6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5593351" y="7283034"/>
              <a:ext cx="264115" cy="431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477" fill="norm" stroke="1" extrusionOk="0">
                  <a:moveTo>
                    <a:pt x="21260" y="3181"/>
                  </a:moveTo>
                  <a:cubicBezTo>
                    <a:pt x="21054" y="2545"/>
                    <a:pt x="20849" y="1910"/>
                    <a:pt x="20437" y="1338"/>
                  </a:cubicBezTo>
                  <a:cubicBezTo>
                    <a:pt x="20026" y="766"/>
                    <a:pt x="19409" y="258"/>
                    <a:pt x="18586" y="68"/>
                  </a:cubicBezTo>
                  <a:cubicBezTo>
                    <a:pt x="17763" y="-123"/>
                    <a:pt x="16734" y="4"/>
                    <a:pt x="14266" y="1592"/>
                  </a:cubicBezTo>
                  <a:cubicBezTo>
                    <a:pt x="11797" y="3181"/>
                    <a:pt x="7889" y="6230"/>
                    <a:pt x="5111" y="9152"/>
                  </a:cubicBezTo>
                  <a:cubicBezTo>
                    <a:pt x="2334" y="12075"/>
                    <a:pt x="689" y="14870"/>
                    <a:pt x="174" y="16903"/>
                  </a:cubicBezTo>
                  <a:cubicBezTo>
                    <a:pt x="-340" y="18936"/>
                    <a:pt x="277" y="20206"/>
                    <a:pt x="2129" y="20842"/>
                  </a:cubicBezTo>
                  <a:cubicBezTo>
                    <a:pt x="3980" y="21477"/>
                    <a:pt x="7066" y="21477"/>
                    <a:pt x="10151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5768983" y="7362338"/>
              <a:ext cx="271386" cy="368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89" fill="norm" stroke="1" extrusionOk="0">
                  <a:moveTo>
                    <a:pt x="15468" y="3575"/>
                  </a:moveTo>
                  <a:cubicBezTo>
                    <a:pt x="14660" y="3128"/>
                    <a:pt x="13853" y="2681"/>
                    <a:pt x="12844" y="2607"/>
                  </a:cubicBezTo>
                  <a:cubicBezTo>
                    <a:pt x="11834" y="2532"/>
                    <a:pt x="10623" y="2830"/>
                    <a:pt x="8604" y="4618"/>
                  </a:cubicBezTo>
                  <a:cubicBezTo>
                    <a:pt x="6586" y="6406"/>
                    <a:pt x="3760" y="9683"/>
                    <a:pt x="2145" y="12290"/>
                  </a:cubicBezTo>
                  <a:cubicBezTo>
                    <a:pt x="530" y="14897"/>
                    <a:pt x="126" y="16833"/>
                    <a:pt x="25" y="18174"/>
                  </a:cubicBezTo>
                  <a:cubicBezTo>
                    <a:pt x="-76" y="19515"/>
                    <a:pt x="126" y="20259"/>
                    <a:pt x="731" y="20781"/>
                  </a:cubicBezTo>
                  <a:cubicBezTo>
                    <a:pt x="1337" y="21302"/>
                    <a:pt x="2346" y="21600"/>
                    <a:pt x="3961" y="21451"/>
                  </a:cubicBezTo>
                  <a:cubicBezTo>
                    <a:pt x="5576" y="21302"/>
                    <a:pt x="7797" y="20706"/>
                    <a:pt x="10522" y="18621"/>
                  </a:cubicBezTo>
                  <a:cubicBezTo>
                    <a:pt x="13247" y="16535"/>
                    <a:pt x="16477" y="12960"/>
                    <a:pt x="18395" y="10130"/>
                  </a:cubicBezTo>
                  <a:cubicBezTo>
                    <a:pt x="20313" y="7299"/>
                    <a:pt x="20918" y="5214"/>
                    <a:pt x="21221" y="3799"/>
                  </a:cubicBezTo>
                  <a:cubicBezTo>
                    <a:pt x="21524" y="2383"/>
                    <a:pt x="21524" y="1639"/>
                    <a:pt x="21120" y="1043"/>
                  </a:cubicBezTo>
                  <a:cubicBezTo>
                    <a:pt x="20717" y="447"/>
                    <a:pt x="19909" y="0"/>
                    <a:pt x="17890" y="0"/>
                  </a:cubicBezTo>
                  <a:cubicBezTo>
                    <a:pt x="15872" y="0"/>
                    <a:pt x="12642" y="447"/>
                    <a:pt x="10320" y="1341"/>
                  </a:cubicBezTo>
                  <a:cubicBezTo>
                    <a:pt x="7999" y="2234"/>
                    <a:pt x="6586" y="3575"/>
                    <a:pt x="5879" y="4618"/>
                  </a:cubicBezTo>
                  <a:cubicBezTo>
                    <a:pt x="5173" y="5661"/>
                    <a:pt x="5173" y="6406"/>
                    <a:pt x="5274" y="7150"/>
                  </a:cubicBezTo>
                  <a:cubicBezTo>
                    <a:pt x="5374" y="7895"/>
                    <a:pt x="5576" y="8640"/>
                    <a:pt x="7898" y="9087"/>
                  </a:cubicBezTo>
                  <a:cubicBezTo>
                    <a:pt x="10219" y="9534"/>
                    <a:pt x="14660" y="9683"/>
                    <a:pt x="19102" y="98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6274030" y="7403228"/>
              <a:ext cx="204450" cy="30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790" y="1452"/>
                  </a:moveTo>
                  <a:cubicBezTo>
                    <a:pt x="19980" y="726"/>
                    <a:pt x="19170" y="0"/>
                    <a:pt x="17685" y="0"/>
                  </a:cubicBezTo>
                  <a:cubicBezTo>
                    <a:pt x="16200" y="0"/>
                    <a:pt x="14040" y="726"/>
                    <a:pt x="11070" y="3086"/>
                  </a:cubicBezTo>
                  <a:cubicBezTo>
                    <a:pt x="8100" y="5445"/>
                    <a:pt x="4320" y="9439"/>
                    <a:pt x="2295" y="11980"/>
                  </a:cubicBezTo>
                  <a:cubicBezTo>
                    <a:pt x="270" y="14521"/>
                    <a:pt x="0" y="15610"/>
                    <a:pt x="0" y="16790"/>
                  </a:cubicBezTo>
                  <a:cubicBezTo>
                    <a:pt x="0" y="17970"/>
                    <a:pt x="270" y="19240"/>
                    <a:pt x="2835" y="20148"/>
                  </a:cubicBezTo>
                  <a:cubicBezTo>
                    <a:pt x="5400" y="21055"/>
                    <a:pt x="10260" y="21600"/>
                    <a:pt x="13770" y="21600"/>
                  </a:cubicBezTo>
                  <a:cubicBezTo>
                    <a:pt x="17280" y="21600"/>
                    <a:pt x="19440" y="21055"/>
                    <a:pt x="21600" y="20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6340476" y="7546342"/>
              <a:ext cx="18400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800"/>
                    <a:pt x="7200" y="12000"/>
                    <a:pt x="10800" y="8400"/>
                  </a:cubicBezTo>
                  <a:cubicBezTo>
                    <a:pt x="14400" y="4800"/>
                    <a:pt x="180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6631150" y="7285096"/>
              <a:ext cx="184671" cy="368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1" h="21484" fill="norm" stroke="1" extrusionOk="0">
                  <a:moveTo>
                    <a:pt x="20811" y="1374"/>
                  </a:moveTo>
                  <a:cubicBezTo>
                    <a:pt x="19947" y="778"/>
                    <a:pt x="19083" y="182"/>
                    <a:pt x="17931" y="33"/>
                  </a:cubicBezTo>
                  <a:cubicBezTo>
                    <a:pt x="16779" y="-116"/>
                    <a:pt x="15339" y="182"/>
                    <a:pt x="12459" y="1970"/>
                  </a:cubicBezTo>
                  <a:cubicBezTo>
                    <a:pt x="9579" y="3757"/>
                    <a:pt x="5259" y="7034"/>
                    <a:pt x="2667" y="9939"/>
                  </a:cubicBezTo>
                  <a:cubicBezTo>
                    <a:pt x="75" y="12844"/>
                    <a:pt x="-789" y="15376"/>
                    <a:pt x="795" y="17239"/>
                  </a:cubicBezTo>
                  <a:cubicBezTo>
                    <a:pt x="2379" y="19101"/>
                    <a:pt x="6411" y="20292"/>
                    <a:pt x="10443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6762871" y="7266397"/>
              <a:ext cx="164467" cy="425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29" fill="norm" stroke="1" extrusionOk="0">
                  <a:moveTo>
                    <a:pt x="14861" y="10227"/>
                  </a:moveTo>
                  <a:cubicBezTo>
                    <a:pt x="11538" y="12155"/>
                    <a:pt x="8215" y="14084"/>
                    <a:pt x="5889" y="15755"/>
                  </a:cubicBezTo>
                  <a:cubicBezTo>
                    <a:pt x="3562" y="17427"/>
                    <a:pt x="2233" y="18841"/>
                    <a:pt x="1402" y="19870"/>
                  </a:cubicBezTo>
                  <a:cubicBezTo>
                    <a:pt x="572" y="20898"/>
                    <a:pt x="239" y="21541"/>
                    <a:pt x="73" y="21412"/>
                  </a:cubicBezTo>
                  <a:cubicBezTo>
                    <a:pt x="-93" y="21284"/>
                    <a:pt x="-93" y="20384"/>
                    <a:pt x="1402" y="17877"/>
                  </a:cubicBezTo>
                  <a:cubicBezTo>
                    <a:pt x="2898" y="15370"/>
                    <a:pt x="5889" y="11255"/>
                    <a:pt x="8713" y="8170"/>
                  </a:cubicBezTo>
                  <a:cubicBezTo>
                    <a:pt x="11538" y="5084"/>
                    <a:pt x="14196" y="3027"/>
                    <a:pt x="16024" y="1741"/>
                  </a:cubicBezTo>
                  <a:cubicBezTo>
                    <a:pt x="17852" y="455"/>
                    <a:pt x="18849" y="-59"/>
                    <a:pt x="19679" y="5"/>
                  </a:cubicBezTo>
                  <a:cubicBezTo>
                    <a:pt x="20510" y="70"/>
                    <a:pt x="21175" y="712"/>
                    <a:pt x="21341" y="2512"/>
                  </a:cubicBezTo>
                  <a:cubicBezTo>
                    <a:pt x="21507" y="4312"/>
                    <a:pt x="21175" y="7270"/>
                    <a:pt x="21009" y="10098"/>
                  </a:cubicBezTo>
                  <a:cubicBezTo>
                    <a:pt x="20842" y="12927"/>
                    <a:pt x="20842" y="15627"/>
                    <a:pt x="20842" y="18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6823487" y="7554009"/>
              <a:ext cx="161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7038158" y="7561676"/>
              <a:ext cx="107337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070"/>
                    <a:pt x="11314" y="8139"/>
                    <a:pt x="7714" y="11739"/>
                  </a:cubicBezTo>
                  <a:cubicBezTo>
                    <a:pt x="4114" y="15339"/>
                    <a:pt x="2057" y="184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7237496" y="7264740"/>
              <a:ext cx="170702" cy="361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1236" fill="norm" stroke="1" extrusionOk="0">
                  <a:moveTo>
                    <a:pt x="8452" y="4828"/>
                  </a:moveTo>
                  <a:cubicBezTo>
                    <a:pt x="7200" y="8878"/>
                    <a:pt x="5948" y="12928"/>
                    <a:pt x="5165" y="15478"/>
                  </a:cubicBezTo>
                  <a:cubicBezTo>
                    <a:pt x="4383" y="18028"/>
                    <a:pt x="4070" y="19078"/>
                    <a:pt x="3913" y="19153"/>
                  </a:cubicBezTo>
                  <a:cubicBezTo>
                    <a:pt x="3757" y="19228"/>
                    <a:pt x="3757" y="18328"/>
                    <a:pt x="4383" y="15778"/>
                  </a:cubicBezTo>
                  <a:cubicBezTo>
                    <a:pt x="5009" y="13228"/>
                    <a:pt x="6261" y="9028"/>
                    <a:pt x="7670" y="6253"/>
                  </a:cubicBezTo>
                  <a:cubicBezTo>
                    <a:pt x="9078" y="3478"/>
                    <a:pt x="10643" y="2128"/>
                    <a:pt x="12052" y="1228"/>
                  </a:cubicBezTo>
                  <a:cubicBezTo>
                    <a:pt x="13461" y="328"/>
                    <a:pt x="14713" y="-122"/>
                    <a:pt x="15652" y="28"/>
                  </a:cubicBezTo>
                  <a:cubicBezTo>
                    <a:pt x="16591" y="178"/>
                    <a:pt x="17217" y="928"/>
                    <a:pt x="17374" y="2578"/>
                  </a:cubicBezTo>
                  <a:cubicBezTo>
                    <a:pt x="17530" y="4228"/>
                    <a:pt x="17217" y="6778"/>
                    <a:pt x="16278" y="8578"/>
                  </a:cubicBezTo>
                  <a:cubicBezTo>
                    <a:pt x="15339" y="10378"/>
                    <a:pt x="13774" y="11428"/>
                    <a:pt x="13774" y="11878"/>
                  </a:cubicBezTo>
                  <a:cubicBezTo>
                    <a:pt x="13774" y="12328"/>
                    <a:pt x="15339" y="12178"/>
                    <a:pt x="16591" y="12403"/>
                  </a:cubicBezTo>
                  <a:cubicBezTo>
                    <a:pt x="17843" y="12628"/>
                    <a:pt x="18783" y="13228"/>
                    <a:pt x="19722" y="14278"/>
                  </a:cubicBezTo>
                  <a:cubicBezTo>
                    <a:pt x="20661" y="15328"/>
                    <a:pt x="21600" y="16828"/>
                    <a:pt x="20191" y="18178"/>
                  </a:cubicBezTo>
                  <a:cubicBezTo>
                    <a:pt x="18783" y="19528"/>
                    <a:pt x="15026" y="20728"/>
                    <a:pt x="11583" y="21103"/>
                  </a:cubicBezTo>
                  <a:cubicBezTo>
                    <a:pt x="8139" y="21478"/>
                    <a:pt x="5009" y="21028"/>
                    <a:pt x="3130" y="20128"/>
                  </a:cubicBezTo>
                  <a:cubicBezTo>
                    <a:pt x="1252" y="19228"/>
                    <a:pt x="626" y="17878"/>
                    <a:pt x="0" y="16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7505835" y="7232002"/>
              <a:ext cx="94987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5" h="21600" fill="norm" stroke="1" extrusionOk="0">
                  <a:moveTo>
                    <a:pt x="1662" y="0"/>
                  </a:moveTo>
                  <a:cubicBezTo>
                    <a:pt x="7200" y="2597"/>
                    <a:pt x="12739" y="5193"/>
                    <a:pt x="16339" y="7967"/>
                  </a:cubicBezTo>
                  <a:cubicBezTo>
                    <a:pt x="19938" y="10741"/>
                    <a:pt x="21600" y="13692"/>
                    <a:pt x="19938" y="15934"/>
                  </a:cubicBezTo>
                  <a:cubicBezTo>
                    <a:pt x="18277" y="18177"/>
                    <a:pt x="13292" y="19711"/>
                    <a:pt x="9415" y="20538"/>
                  </a:cubicBezTo>
                  <a:cubicBezTo>
                    <a:pt x="5539" y="21364"/>
                    <a:pt x="2769" y="21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7904511" y="7354671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7620838" y="7191736"/>
              <a:ext cx="239070" cy="450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372" fill="norm" stroke="1" extrusionOk="0">
                  <a:moveTo>
                    <a:pt x="0" y="92"/>
                  </a:moveTo>
                  <a:cubicBezTo>
                    <a:pt x="1800" y="-30"/>
                    <a:pt x="3600" y="-151"/>
                    <a:pt x="5850" y="577"/>
                  </a:cubicBezTo>
                  <a:cubicBezTo>
                    <a:pt x="8100" y="1305"/>
                    <a:pt x="10800" y="2883"/>
                    <a:pt x="13612" y="5249"/>
                  </a:cubicBezTo>
                  <a:cubicBezTo>
                    <a:pt x="16425" y="7615"/>
                    <a:pt x="19350" y="10770"/>
                    <a:pt x="20475" y="13197"/>
                  </a:cubicBezTo>
                  <a:cubicBezTo>
                    <a:pt x="21600" y="15624"/>
                    <a:pt x="20925" y="17323"/>
                    <a:pt x="19688" y="18537"/>
                  </a:cubicBezTo>
                  <a:cubicBezTo>
                    <a:pt x="18450" y="19750"/>
                    <a:pt x="16650" y="20478"/>
                    <a:pt x="15187" y="20903"/>
                  </a:cubicBezTo>
                  <a:cubicBezTo>
                    <a:pt x="13725" y="21328"/>
                    <a:pt x="12600" y="21449"/>
                    <a:pt x="11700" y="21328"/>
                  </a:cubicBezTo>
                  <a:cubicBezTo>
                    <a:pt x="10800" y="21206"/>
                    <a:pt x="10125" y="20842"/>
                    <a:pt x="9450" y="20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7889178" y="7285670"/>
              <a:ext cx="391661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600" fill="norm" stroke="1" extrusionOk="0">
                  <a:moveTo>
                    <a:pt x="0" y="0"/>
                  </a:moveTo>
                  <a:cubicBezTo>
                    <a:pt x="2244" y="1096"/>
                    <a:pt x="4488" y="2191"/>
                    <a:pt x="7574" y="3756"/>
                  </a:cubicBezTo>
                  <a:cubicBezTo>
                    <a:pt x="10660" y="5322"/>
                    <a:pt x="14587" y="7356"/>
                    <a:pt x="16971" y="8687"/>
                  </a:cubicBezTo>
                  <a:cubicBezTo>
                    <a:pt x="19356" y="10017"/>
                    <a:pt x="20197" y="10643"/>
                    <a:pt x="20758" y="11348"/>
                  </a:cubicBezTo>
                  <a:cubicBezTo>
                    <a:pt x="21319" y="12052"/>
                    <a:pt x="21600" y="12835"/>
                    <a:pt x="21460" y="13461"/>
                  </a:cubicBezTo>
                  <a:cubicBezTo>
                    <a:pt x="21319" y="14087"/>
                    <a:pt x="20758" y="14557"/>
                    <a:pt x="18795" y="15496"/>
                  </a:cubicBezTo>
                  <a:cubicBezTo>
                    <a:pt x="16831" y="16435"/>
                    <a:pt x="13465" y="17843"/>
                    <a:pt x="11501" y="18939"/>
                  </a:cubicBezTo>
                  <a:cubicBezTo>
                    <a:pt x="9538" y="20035"/>
                    <a:pt x="8977" y="20817"/>
                    <a:pt x="84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8057848" y="7569343"/>
              <a:ext cx="337342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55" y="4114"/>
                    <a:pt x="12109" y="8229"/>
                    <a:pt x="8591" y="11314"/>
                  </a:cubicBezTo>
                  <a:cubicBezTo>
                    <a:pt x="5073" y="14400"/>
                    <a:pt x="2782" y="16457"/>
                    <a:pt x="1555" y="18000"/>
                  </a:cubicBezTo>
                  <a:cubicBezTo>
                    <a:pt x="327" y="19543"/>
                    <a:pt x="164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8494858" y="7354671"/>
              <a:ext cx="69003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3138"/>
                    <a:pt x="10400" y="6277"/>
                    <a:pt x="6800" y="9877"/>
                  </a:cubicBezTo>
                  <a:cubicBezTo>
                    <a:pt x="3200" y="13477"/>
                    <a:pt x="1600" y="175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8579193" y="7454340"/>
              <a:ext cx="33734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27" y="15840"/>
                    <a:pt x="4255" y="10080"/>
                    <a:pt x="7855" y="6480"/>
                  </a:cubicBezTo>
                  <a:cubicBezTo>
                    <a:pt x="11455" y="2880"/>
                    <a:pt x="1652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8970812" y="7370005"/>
              <a:ext cx="29073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600" fill="norm" stroke="1" extrusionOk="0">
                  <a:moveTo>
                    <a:pt x="21555" y="0"/>
                  </a:moveTo>
                  <a:cubicBezTo>
                    <a:pt x="18713" y="4246"/>
                    <a:pt x="15871" y="8492"/>
                    <a:pt x="13218" y="11354"/>
                  </a:cubicBezTo>
                  <a:cubicBezTo>
                    <a:pt x="10566" y="14215"/>
                    <a:pt x="8102" y="15692"/>
                    <a:pt x="6397" y="16523"/>
                  </a:cubicBezTo>
                  <a:cubicBezTo>
                    <a:pt x="4692" y="17354"/>
                    <a:pt x="3745" y="17538"/>
                    <a:pt x="2892" y="17354"/>
                  </a:cubicBezTo>
                  <a:cubicBezTo>
                    <a:pt x="2039" y="17169"/>
                    <a:pt x="1281" y="16615"/>
                    <a:pt x="808" y="15785"/>
                  </a:cubicBezTo>
                  <a:cubicBezTo>
                    <a:pt x="334" y="14954"/>
                    <a:pt x="144" y="13846"/>
                    <a:pt x="50" y="12738"/>
                  </a:cubicBezTo>
                  <a:cubicBezTo>
                    <a:pt x="-45" y="11631"/>
                    <a:pt x="-45" y="10523"/>
                    <a:pt x="429" y="9600"/>
                  </a:cubicBezTo>
                  <a:cubicBezTo>
                    <a:pt x="902" y="8677"/>
                    <a:pt x="1850" y="7938"/>
                    <a:pt x="3650" y="8031"/>
                  </a:cubicBezTo>
                  <a:cubicBezTo>
                    <a:pt x="5450" y="8123"/>
                    <a:pt x="8102" y="9046"/>
                    <a:pt x="10850" y="11446"/>
                  </a:cubicBezTo>
                  <a:cubicBezTo>
                    <a:pt x="13597" y="13846"/>
                    <a:pt x="16439" y="17723"/>
                    <a:pt x="192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4646104" y="6590543"/>
              <a:ext cx="5098460" cy="1491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82" fill="norm" stroke="1" extrusionOk="0">
                  <a:moveTo>
                    <a:pt x="5714" y="2182"/>
                  </a:moveTo>
                  <a:cubicBezTo>
                    <a:pt x="5703" y="1997"/>
                    <a:pt x="5692" y="1812"/>
                    <a:pt x="5633" y="1590"/>
                  </a:cubicBezTo>
                  <a:cubicBezTo>
                    <a:pt x="5573" y="1368"/>
                    <a:pt x="5465" y="1110"/>
                    <a:pt x="5281" y="980"/>
                  </a:cubicBezTo>
                  <a:cubicBezTo>
                    <a:pt x="5097" y="851"/>
                    <a:pt x="4837" y="851"/>
                    <a:pt x="4513" y="962"/>
                  </a:cubicBezTo>
                  <a:cubicBezTo>
                    <a:pt x="4188" y="1073"/>
                    <a:pt x="3798" y="1295"/>
                    <a:pt x="3409" y="1553"/>
                  </a:cubicBezTo>
                  <a:cubicBezTo>
                    <a:pt x="3019" y="1812"/>
                    <a:pt x="2630" y="2108"/>
                    <a:pt x="2245" y="2423"/>
                  </a:cubicBezTo>
                  <a:cubicBezTo>
                    <a:pt x="1861" y="2737"/>
                    <a:pt x="1483" y="3070"/>
                    <a:pt x="1185" y="3551"/>
                  </a:cubicBezTo>
                  <a:cubicBezTo>
                    <a:pt x="887" y="4032"/>
                    <a:pt x="671" y="4660"/>
                    <a:pt x="509" y="5474"/>
                  </a:cubicBezTo>
                  <a:cubicBezTo>
                    <a:pt x="346" y="6288"/>
                    <a:pt x="238" y="7286"/>
                    <a:pt x="168" y="8340"/>
                  </a:cubicBezTo>
                  <a:cubicBezTo>
                    <a:pt x="97" y="9395"/>
                    <a:pt x="65" y="10504"/>
                    <a:pt x="43" y="11817"/>
                  </a:cubicBezTo>
                  <a:cubicBezTo>
                    <a:pt x="22" y="13130"/>
                    <a:pt x="11" y="14647"/>
                    <a:pt x="5" y="15793"/>
                  </a:cubicBezTo>
                  <a:cubicBezTo>
                    <a:pt x="0" y="16940"/>
                    <a:pt x="0" y="17716"/>
                    <a:pt x="0" y="18216"/>
                  </a:cubicBezTo>
                  <a:cubicBezTo>
                    <a:pt x="0" y="18715"/>
                    <a:pt x="0" y="18937"/>
                    <a:pt x="16" y="19122"/>
                  </a:cubicBezTo>
                  <a:cubicBezTo>
                    <a:pt x="32" y="19307"/>
                    <a:pt x="65" y="19455"/>
                    <a:pt x="141" y="19547"/>
                  </a:cubicBezTo>
                  <a:cubicBezTo>
                    <a:pt x="216" y="19640"/>
                    <a:pt x="335" y="19677"/>
                    <a:pt x="568" y="19640"/>
                  </a:cubicBezTo>
                  <a:cubicBezTo>
                    <a:pt x="801" y="19603"/>
                    <a:pt x="1147" y="19492"/>
                    <a:pt x="1499" y="19399"/>
                  </a:cubicBezTo>
                  <a:cubicBezTo>
                    <a:pt x="1851" y="19307"/>
                    <a:pt x="2208" y="19233"/>
                    <a:pt x="2613" y="19177"/>
                  </a:cubicBezTo>
                  <a:cubicBezTo>
                    <a:pt x="3019" y="19122"/>
                    <a:pt x="3474" y="19085"/>
                    <a:pt x="3912" y="19066"/>
                  </a:cubicBezTo>
                  <a:cubicBezTo>
                    <a:pt x="4350" y="19048"/>
                    <a:pt x="4772" y="19048"/>
                    <a:pt x="5211" y="19085"/>
                  </a:cubicBezTo>
                  <a:cubicBezTo>
                    <a:pt x="5649" y="19122"/>
                    <a:pt x="6103" y="19196"/>
                    <a:pt x="6547" y="19288"/>
                  </a:cubicBezTo>
                  <a:cubicBezTo>
                    <a:pt x="6991" y="19381"/>
                    <a:pt x="7424" y="19492"/>
                    <a:pt x="7862" y="19584"/>
                  </a:cubicBezTo>
                  <a:cubicBezTo>
                    <a:pt x="8300" y="19677"/>
                    <a:pt x="8744" y="19751"/>
                    <a:pt x="9177" y="19825"/>
                  </a:cubicBezTo>
                  <a:cubicBezTo>
                    <a:pt x="9610" y="19899"/>
                    <a:pt x="10032" y="19973"/>
                    <a:pt x="10465" y="20028"/>
                  </a:cubicBezTo>
                  <a:cubicBezTo>
                    <a:pt x="10897" y="20084"/>
                    <a:pt x="11341" y="20121"/>
                    <a:pt x="11774" y="20158"/>
                  </a:cubicBezTo>
                  <a:cubicBezTo>
                    <a:pt x="12207" y="20195"/>
                    <a:pt x="12629" y="20232"/>
                    <a:pt x="13062" y="20305"/>
                  </a:cubicBezTo>
                  <a:cubicBezTo>
                    <a:pt x="13495" y="20379"/>
                    <a:pt x="13938" y="20490"/>
                    <a:pt x="14355" y="20620"/>
                  </a:cubicBezTo>
                  <a:cubicBezTo>
                    <a:pt x="14772" y="20749"/>
                    <a:pt x="15161" y="20897"/>
                    <a:pt x="15545" y="21027"/>
                  </a:cubicBezTo>
                  <a:cubicBezTo>
                    <a:pt x="15929" y="21156"/>
                    <a:pt x="16308" y="21267"/>
                    <a:pt x="16687" y="21360"/>
                  </a:cubicBezTo>
                  <a:cubicBezTo>
                    <a:pt x="17066" y="21452"/>
                    <a:pt x="17444" y="21526"/>
                    <a:pt x="17812" y="21563"/>
                  </a:cubicBezTo>
                  <a:cubicBezTo>
                    <a:pt x="18180" y="21600"/>
                    <a:pt x="18537" y="21600"/>
                    <a:pt x="18884" y="21415"/>
                  </a:cubicBezTo>
                  <a:cubicBezTo>
                    <a:pt x="19230" y="21230"/>
                    <a:pt x="19566" y="20860"/>
                    <a:pt x="19820" y="20232"/>
                  </a:cubicBezTo>
                  <a:cubicBezTo>
                    <a:pt x="20074" y="19603"/>
                    <a:pt x="20247" y="18715"/>
                    <a:pt x="20415" y="17698"/>
                  </a:cubicBezTo>
                  <a:cubicBezTo>
                    <a:pt x="20583" y="16681"/>
                    <a:pt x="20745" y="15534"/>
                    <a:pt x="20907" y="14277"/>
                  </a:cubicBezTo>
                  <a:cubicBezTo>
                    <a:pt x="21070" y="13019"/>
                    <a:pt x="21232" y="11651"/>
                    <a:pt x="21340" y="10393"/>
                  </a:cubicBezTo>
                  <a:cubicBezTo>
                    <a:pt x="21448" y="9136"/>
                    <a:pt x="21503" y="7989"/>
                    <a:pt x="21540" y="7268"/>
                  </a:cubicBezTo>
                  <a:cubicBezTo>
                    <a:pt x="21578" y="6547"/>
                    <a:pt x="21600" y="6251"/>
                    <a:pt x="21584" y="6121"/>
                  </a:cubicBezTo>
                  <a:cubicBezTo>
                    <a:pt x="21568" y="5992"/>
                    <a:pt x="21513" y="6029"/>
                    <a:pt x="21302" y="6103"/>
                  </a:cubicBezTo>
                  <a:cubicBezTo>
                    <a:pt x="21091" y="6177"/>
                    <a:pt x="20723" y="6288"/>
                    <a:pt x="20339" y="6251"/>
                  </a:cubicBezTo>
                  <a:cubicBezTo>
                    <a:pt x="19955" y="6214"/>
                    <a:pt x="19555" y="6029"/>
                    <a:pt x="19127" y="5807"/>
                  </a:cubicBezTo>
                  <a:cubicBezTo>
                    <a:pt x="18700" y="5585"/>
                    <a:pt x="18245" y="5326"/>
                    <a:pt x="17834" y="5086"/>
                  </a:cubicBezTo>
                  <a:cubicBezTo>
                    <a:pt x="17423" y="4845"/>
                    <a:pt x="17055" y="4623"/>
                    <a:pt x="16655" y="4401"/>
                  </a:cubicBezTo>
                  <a:cubicBezTo>
                    <a:pt x="16254" y="4179"/>
                    <a:pt x="15821" y="3958"/>
                    <a:pt x="15378" y="3717"/>
                  </a:cubicBezTo>
                  <a:cubicBezTo>
                    <a:pt x="14934" y="3477"/>
                    <a:pt x="14479" y="3218"/>
                    <a:pt x="14074" y="2977"/>
                  </a:cubicBezTo>
                  <a:cubicBezTo>
                    <a:pt x="13668" y="2737"/>
                    <a:pt x="13311" y="2515"/>
                    <a:pt x="12937" y="2312"/>
                  </a:cubicBezTo>
                  <a:cubicBezTo>
                    <a:pt x="12564" y="2108"/>
                    <a:pt x="12174" y="1923"/>
                    <a:pt x="11796" y="1738"/>
                  </a:cubicBezTo>
                  <a:cubicBezTo>
                    <a:pt x="11417" y="1553"/>
                    <a:pt x="11049" y="1368"/>
                    <a:pt x="10676" y="1202"/>
                  </a:cubicBezTo>
                  <a:cubicBezTo>
                    <a:pt x="10302" y="1036"/>
                    <a:pt x="9923" y="888"/>
                    <a:pt x="9550" y="758"/>
                  </a:cubicBezTo>
                  <a:cubicBezTo>
                    <a:pt x="9177" y="629"/>
                    <a:pt x="8809" y="518"/>
                    <a:pt x="8430" y="425"/>
                  </a:cubicBezTo>
                  <a:cubicBezTo>
                    <a:pt x="8051" y="333"/>
                    <a:pt x="7662" y="259"/>
                    <a:pt x="7251" y="203"/>
                  </a:cubicBezTo>
                  <a:cubicBezTo>
                    <a:pt x="6839" y="148"/>
                    <a:pt x="6406" y="111"/>
                    <a:pt x="5990" y="74"/>
                  </a:cubicBezTo>
                  <a:cubicBezTo>
                    <a:pt x="5573" y="37"/>
                    <a:pt x="5173" y="0"/>
                    <a:pt x="4816" y="0"/>
                  </a:cubicBezTo>
                  <a:cubicBezTo>
                    <a:pt x="4459" y="0"/>
                    <a:pt x="4145" y="37"/>
                    <a:pt x="3831" y="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1924376" y="7256717"/>
              <a:ext cx="283674" cy="174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4" fill="norm" stroke="1" extrusionOk="0">
                  <a:moveTo>
                    <a:pt x="0" y="2570"/>
                  </a:moveTo>
                  <a:cubicBezTo>
                    <a:pt x="778" y="5347"/>
                    <a:pt x="1557" y="8124"/>
                    <a:pt x="1946" y="10284"/>
                  </a:cubicBezTo>
                  <a:cubicBezTo>
                    <a:pt x="2335" y="12444"/>
                    <a:pt x="2335" y="13987"/>
                    <a:pt x="2335" y="15530"/>
                  </a:cubicBezTo>
                  <a:cubicBezTo>
                    <a:pt x="2335" y="17073"/>
                    <a:pt x="2335" y="18615"/>
                    <a:pt x="2238" y="18615"/>
                  </a:cubicBezTo>
                  <a:cubicBezTo>
                    <a:pt x="2141" y="18615"/>
                    <a:pt x="1946" y="17073"/>
                    <a:pt x="2238" y="14604"/>
                  </a:cubicBezTo>
                  <a:cubicBezTo>
                    <a:pt x="2530" y="12135"/>
                    <a:pt x="3308" y="8741"/>
                    <a:pt x="3989" y="6273"/>
                  </a:cubicBezTo>
                  <a:cubicBezTo>
                    <a:pt x="4670" y="3804"/>
                    <a:pt x="5254" y="2261"/>
                    <a:pt x="6032" y="1181"/>
                  </a:cubicBezTo>
                  <a:cubicBezTo>
                    <a:pt x="6811" y="101"/>
                    <a:pt x="7784" y="-516"/>
                    <a:pt x="8757" y="564"/>
                  </a:cubicBezTo>
                  <a:cubicBezTo>
                    <a:pt x="9730" y="1644"/>
                    <a:pt x="10703" y="4421"/>
                    <a:pt x="11092" y="6581"/>
                  </a:cubicBezTo>
                  <a:cubicBezTo>
                    <a:pt x="11481" y="8741"/>
                    <a:pt x="11286" y="10284"/>
                    <a:pt x="11189" y="10130"/>
                  </a:cubicBezTo>
                  <a:cubicBezTo>
                    <a:pt x="11092" y="9975"/>
                    <a:pt x="11092" y="8124"/>
                    <a:pt x="11968" y="6273"/>
                  </a:cubicBezTo>
                  <a:cubicBezTo>
                    <a:pt x="12843" y="4421"/>
                    <a:pt x="14595" y="2570"/>
                    <a:pt x="15957" y="1490"/>
                  </a:cubicBezTo>
                  <a:cubicBezTo>
                    <a:pt x="17319" y="410"/>
                    <a:pt x="18292" y="101"/>
                    <a:pt x="19070" y="564"/>
                  </a:cubicBezTo>
                  <a:cubicBezTo>
                    <a:pt x="19849" y="1027"/>
                    <a:pt x="20432" y="2261"/>
                    <a:pt x="20822" y="5038"/>
                  </a:cubicBezTo>
                  <a:cubicBezTo>
                    <a:pt x="21211" y="7815"/>
                    <a:pt x="21405" y="12135"/>
                    <a:pt x="21503" y="15067"/>
                  </a:cubicBezTo>
                  <a:cubicBezTo>
                    <a:pt x="21600" y="17998"/>
                    <a:pt x="21600" y="19541"/>
                    <a:pt x="21600" y="20313"/>
                  </a:cubicBezTo>
                  <a:cubicBezTo>
                    <a:pt x="21600" y="21084"/>
                    <a:pt x="21600" y="21084"/>
                    <a:pt x="21600" y="21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2323052" y="7255002"/>
              <a:ext cx="46767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67" y="18000"/>
                    <a:pt x="8734" y="14400"/>
                    <a:pt x="12334" y="10800"/>
                  </a:cubicBezTo>
                  <a:cubicBezTo>
                    <a:pt x="15934" y="7200"/>
                    <a:pt x="1876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2698727" y="7201334"/>
              <a:ext cx="89949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0" y="0"/>
                  </a:moveTo>
                  <a:cubicBezTo>
                    <a:pt x="7200" y="3771"/>
                    <a:pt x="14400" y="7543"/>
                    <a:pt x="18000" y="10629"/>
                  </a:cubicBezTo>
                  <a:cubicBezTo>
                    <a:pt x="21600" y="13714"/>
                    <a:pt x="21600" y="16114"/>
                    <a:pt x="20400" y="17829"/>
                  </a:cubicBezTo>
                  <a:cubicBezTo>
                    <a:pt x="19200" y="19543"/>
                    <a:pt x="16800" y="20571"/>
                    <a:pt x="14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2919998" y="7137642"/>
              <a:ext cx="329427" cy="16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0966" fill="norm" stroke="1" extrusionOk="0">
                  <a:moveTo>
                    <a:pt x="14908" y="1265"/>
                  </a:moveTo>
                  <a:cubicBezTo>
                    <a:pt x="15238" y="2877"/>
                    <a:pt x="15568" y="4489"/>
                    <a:pt x="14991" y="6746"/>
                  </a:cubicBezTo>
                  <a:cubicBezTo>
                    <a:pt x="14414" y="9002"/>
                    <a:pt x="12930" y="11904"/>
                    <a:pt x="10621" y="14483"/>
                  </a:cubicBezTo>
                  <a:cubicBezTo>
                    <a:pt x="8313" y="17062"/>
                    <a:pt x="5180" y="19319"/>
                    <a:pt x="3284" y="19963"/>
                  </a:cubicBezTo>
                  <a:cubicBezTo>
                    <a:pt x="1388" y="20608"/>
                    <a:pt x="728" y="19641"/>
                    <a:pt x="316" y="18352"/>
                  </a:cubicBezTo>
                  <a:cubicBezTo>
                    <a:pt x="-96" y="17062"/>
                    <a:pt x="-261" y="15450"/>
                    <a:pt x="811" y="13838"/>
                  </a:cubicBezTo>
                  <a:cubicBezTo>
                    <a:pt x="1883" y="12226"/>
                    <a:pt x="4191" y="10614"/>
                    <a:pt x="6912" y="11743"/>
                  </a:cubicBezTo>
                  <a:cubicBezTo>
                    <a:pt x="9632" y="12871"/>
                    <a:pt x="12765" y="16740"/>
                    <a:pt x="14744" y="18835"/>
                  </a:cubicBezTo>
                  <a:cubicBezTo>
                    <a:pt x="16722" y="20931"/>
                    <a:pt x="17547" y="21253"/>
                    <a:pt x="18206" y="20769"/>
                  </a:cubicBezTo>
                  <a:cubicBezTo>
                    <a:pt x="18866" y="20286"/>
                    <a:pt x="19360" y="18996"/>
                    <a:pt x="19855" y="16095"/>
                  </a:cubicBezTo>
                  <a:cubicBezTo>
                    <a:pt x="20350" y="13193"/>
                    <a:pt x="20844" y="8680"/>
                    <a:pt x="21092" y="5617"/>
                  </a:cubicBezTo>
                  <a:cubicBezTo>
                    <a:pt x="21339" y="2554"/>
                    <a:pt x="21339" y="943"/>
                    <a:pt x="20844" y="298"/>
                  </a:cubicBezTo>
                  <a:cubicBezTo>
                    <a:pt x="20350" y="-347"/>
                    <a:pt x="19360" y="-25"/>
                    <a:pt x="17547" y="2071"/>
                  </a:cubicBezTo>
                  <a:cubicBezTo>
                    <a:pt x="15733" y="4166"/>
                    <a:pt x="13095" y="8035"/>
                    <a:pt x="11611" y="10937"/>
                  </a:cubicBezTo>
                  <a:cubicBezTo>
                    <a:pt x="10127" y="13838"/>
                    <a:pt x="9797" y="15772"/>
                    <a:pt x="9467" y="17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252325" y="8343694"/>
              <a:ext cx="23682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800"/>
                    <a:pt x="2735" y="9600"/>
                    <a:pt x="575" y="13200"/>
                  </a:cubicBezTo>
                  <a:cubicBezTo>
                    <a:pt x="-1585" y="16800"/>
                    <a:pt x="2735" y="192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0" y="8313026"/>
              <a:ext cx="529012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6" y="21600"/>
                  </a:moveTo>
                  <a:cubicBezTo>
                    <a:pt x="313" y="20448"/>
                    <a:pt x="0" y="19296"/>
                    <a:pt x="0" y="18000"/>
                  </a:cubicBezTo>
                  <a:cubicBezTo>
                    <a:pt x="0" y="16704"/>
                    <a:pt x="313" y="15264"/>
                    <a:pt x="2139" y="12960"/>
                  </a:cubicBezTo>
                  <a:cubicBezTo>
                    <a:pt x="3965" y="10656"/>
                    <a:pt x="7304" y="7488"/>
                    <a:pt x="10800" y="5184"/>
                  </a:cubicBezTo>
                  <a:cubicBezTo>
                    <a:pt x="14296" y="2880"/>
                    <a:pt x="17948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380786" y="8489363"/>
              <a:ext cx="354130" cy="421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437" fill="norm" stroke="1" extrusionOk="0">
                  <a:moveTo>
                    <a:pt x="2006" y="0"/>
                  </a:moveTo>
                  <a:cubicBezTo>
                    <a:pt x="1697" y="1952"/>
                    <a:pt x="1389" y="3904"/>
                    <a:pt x="1466" y="5140"/>
                  </a:cubicBezTo>
                  <a:cubicBezTo>
                    <a:pt x="1543" y="6376"/>
                    <a:pt x="2006" y="6896"/>
                    <a:pt x="2469" y="6896"/>
                  </a:cubicBezTo>
                  <a:cubicBezTo>
                    <a:pt x="2932" y="6896"/>
                    <a:pt x="3395" y="6376"/>
                    <a:pt x="4089" y="5595"/>
                  </a:cubicBezTo>
                  <a:cubicBezTo>
                    <a:pt x="4783" y="4814"/>
                    <a:pt x="5709" y="3774"/>
                    <a:pt x="6480" y="2993"/>
                  </a:cubicBezTo>
                  <a:cubicBezTo>
                    <a:pt x="7252" y="2212"/>
                    <a:pt x="7869" y="1692"/>
                    <a:pt x="8177" y="1757"/>
                  </a:cubicBezTo>
                  <a:cubicBezTo>
                    <a:pt x="8486" y="1822"/>
                    <a:pt x="8486" y="2472"/>
                    <a:pt x="8563" y="4619"/>
                  </a:cubicBezTo>
                  <a:cubicBezTo>
                    <a:pt x="8640" y="6766"/>
                    <a:pt x="8795" y="10410"/>
                    <a:pt x="8486" y="13077"/>
                  </a:cubicBezTo>
                  <a:cubicBezTo>
                    <a:pt x="8177" y="15745"/>
                    <a:pt x="7406" y="17436"/>
                    <a:pt x="6480" y="18477"/>
                  </a:cubicBezTo>
                  <a:cubicBezTo>
                    <a:pt x="5555" y="19518"/>
                    <a:pt x="4475" y="19908"/>
                    <a:pt x="3395" y="20039"/>
                  </a:cubicBezTo>
                  <a:cubicBezTo>
                    <a:pt x="2315" y="20169"/>
                    <a:pt x="1235" y="20039"/>
                    <a:pt x="617" y="19648"/>
                  </a:cubicBezTo>
                  <a:cubicBezTo>
                    <a:pt x="0" y="19258"/>
                    <a:pt x="-154" y="18607"/>
                    <a:pt x="155" y="17631"/>
                  </a:cubicBezTo>
                  <a:cubicBezTo>
                    <a:pt x="463" y="16655"/>
                    <a:pt x="1235" y="15354"/>
                    <a:pt x="3163" y="13858"/>
                  </a:cubicBezTo>
                  <a:cubicBezTo>
                    <a:pt x="5092" y="12361"/>
                    <a:pt x="8177" y="10670"/>
                    <a:pt x="10183" y="9564"/>
                  </a:cubicBezTo>
                  <a:cubicBezTo>
                    <a:pt x="12189" y="8458"/>
                    <a:pt x="13115" y="7937"/>
                    <a:pt x="13886" y="7417"/>
                  </a:cubicBezTo>
                  <a:cubicBezTo>
                    <a:pt x="14657" y="6896"/>
                    <a:pt x="15275" y="6376"/>
                    <a:pt x="15429" y="6441"/>
                  </a:cubicBezTo>
                  <a:cubicBezTo>
                    <a:pt x="15583" y="6506"/>
                    <a:pt x="15275" y="7157"/>
                    <a:pt x="14889" y="9043"/>
                  </a:cubicBezTo>
                  <a:cubicBezTo>
                    <a:pt x="14503" y="10930"/>
                    <a:pt x="14040" y="14053"/>
                    <a:pt x="13732" y="15940"/>
                  </a:cubicBezTo>
                  <a:cubicBezTo>
                    <a:pt x="13423" y="17827"/>
                    <a:pt x="13269" y="18477"/>
                    <a:pt x="13115" y="19323"/>
                  </a:cubicBezTo>
                  <a:cubicBezTo>
                    <a:pt x="12960" y="20169"/>
                    <a:pt x="12806" y="21210"/>
                    <a:pt x="12652" y="21405"/>
                  </a:cubicBezTo>
                  <a:cubicBezTo>
                    <a:pt x="12497" y="21600"/>
                    <a:pt x="12343" y="20949"/>
                    <a:pt x="12266" y="18347"/>
                  </a:cubicBezTo>
                  <a:cubicBezTo>
                    <a:pt x="12189" y="15745"/>
                    <a:pt x="12189" y="11190"/>
                    <a:pt x="12883" y="8002"/>
                  </a:cubicBezTo>
                  <a:cubicBezTo>
                    <a:pt x="13577" y="4814"/>
                    <a:pt x="14966" y="2993"/>
                    <a:pt x="16200" y="1952"/>
                  </a:cubicBezTo>
                  <a:cubicBezTo>
                    <a:pt x="17435" y="911"/>
                    <a:pt x="18515" y="651"/>
                    <a:pt x="19363" y="846"/>
                  </a:cubicBezTo>
                  <a:cubicBezTo>
                    <a:pt x="20212" y="1041"/>
                    <a:pt x="20829" y="1692"/>
                    <a:pt x="21137" y="2667"/>
                  </a:cubicBezTo>
                  <a:cubicBezTo>
                    <a:pt x="21446" y="3643"/>
                    <a:pt x="21446" y="4945"/>
                    <a:pt x="21215" y="5921"/>
                  </a:cubicBezTo>
                  <a:cubicBezTo>
                    <a:pt x="20983" y="6896"/>
                    <a:pt x="20520" y="7547"/>
                    <a:pt x="19363" y="8133"/>
                  </a:cubicBezTo>
                  <a:cubicBezTo>
                    <a:pt x="18206" y="8718"/>
                    <a:pt x="16355" y="9239"/>
                    <a:pt x="14503" y="9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720682" y="8550698"/>
              <a:ext cx="3066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1200"/>
                    <a:pt x="14400" y="2400"/>
                    <a:pt x="18000" y="6000"/>
                  </a:cubicBezTo>
                  <a:cubicBezTo>
                    <a:pt x="21600" y="9600"/>
                    <a:pt x="21600" y="15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766683" y="8465658"/>
              <a:ext cx="38336" cy="5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1" fill="norm" stroke="1" extrusionOk="0">
                  <a:moveTo>
                    <a:pt x="0" y="19981"/>
                  </a:moveTo>
                  <a:cubicBezTo>
                    <a:pt x="1440" y="11529"/>
                    <a:pt x="2880" y="3077"/>
                    <a:pt x="6480" y="729"/>
                  </a:cubicBezTo>
                  <a:cubicBezTo>
                    <a:pt x="10080" y="-1619"/>
                    <a:pt x="15840" y="2138"/>
                    <a:pt x="21600" y="5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815210" y="8374555"/>
              <a:ext cx="571612" cy="499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227" fill="norm" stroke="1" extrusionOk="0">
                  <a:moveTo>
                    <a:pt x="3361" y="7156"/>
                  </a:moveTo>
                  <a:cubicBezTo>
                    <a:pt x="2881" y="7047"/>
                    <a:pt x="2401" y="6939"/>
                    <a:pt x="1825" y="7427"/>
                  </a:cubicBezTo>
                  <a:cubicBezTo>
                    <a:pt x="1249" y="7916"/>
                    <a:pt x="577" y="9001"/>
                    <a:pt x="241" y="10087"/>
                  </a:cubicBezTo>
                  <a:cubicBezTo>
                    <a:pt x="-95" y="11172"/>
                    <a:pt x="-95" y="12257"/>
                    <a:pt x="337" y="12963"/>
                  </a:cubicBezTo>
                  <a:cubicBezTo>
                    <a:pt x="769" y="13668"/>
                    <a:pt x="1633" y="13994"/>
                    <a:pt x="2593" y="13994"/>
                  </a:cubicBezTo>
                  <a:cubicBezTo>
                    <a:pt x="3553" y="13994"/>
                    <a:pt x="4609" y="13668"/>
                    <a:pt x="5377" y="13234"/>
                  </a:cubicBezTo>
                  <a:cubicBezTo>
                    <a:pt x="6145" y="12800"/>
                    <a:pt x="6625" y="12257"/>
                    <a:pt x="6961" y="11606"/>
                  </a:cubicBezTo>
                  <a:cubicBezTo>
                    <a:pt x="7297" y="10955"/>
                    <a:pt x="7489" y="10195"/>
                    <a:pt x="7345" y="9815"/>
                  </a:cubicBezTo>
                  <a:cubicBezTo>
                    <a:pt x="7201" y="9435"/>
                    <a:pt x="6721" y="9435"/>
                    <a:pt x="6289" y="9652"/>
                  </a:cubicBezTo>
                  <a:cubicBezTo>
                    <a:pt x="5857" y="9869"/>
                    <a:pt x="5473" y="10304"/>
                    <a:pt x="5185" y="10792"/>
                  </a:cubicBezTo>
                  <a:cubicBezTo>
                    <a:pt x="4897" y="11281"/>
                    <a:pt x="4705" y="11823"/>
                    <a:pt x="4849" y="12095"/>
                  </a:cubicBezTo>
                  <a:cubicBezTo>
                    <a:pt x="4993" y="12366"/>
                    <a:pt x="5473" y="12366"/>
                    <a:pt x="6001" y="12854"/>
                  </a:cubicBezTo>
                  <a:cubicBezTo>
                    <a:pt x="6529" y="13343"/>
                    <a:pt x="7105" y="14320"/>
                    <a:pt x="7633" y="14700"/>
                  </a:cubicBezTo>
                  <a:cubicBezTo>
                    <a:pt x="8161" y="15080"/>
                    <a:pt x="8641" y="14862"/>
                    <a:pt x="9265" y="13723"/>
                  </a:cubicBezTo>
                  <a:cubicBezTo>
                    <a:pt x="9889" y="12583"/>
                    <a:pt x="10657" y="10521"/>
                    <a:pt x="11185" y="8513"/>
                  </a:cubicBezTo>
                  <a:cubicBezTo>
                    <a:pt x="11713" y="6505"/>
                    <a:pt x="12001" y="4551"/>
                    <a:pt x="12193" y="3031"/>
                  </a:cubicBezTo>
                  <a:cubicBezTo>
                    <a:pt x="12385" y="1512"/>
                    <a:pt x="12481" y="426"/>
                    <a:pt x="12337" y="101"/>
                  </a:cubicBezTo>
                  <a:cubicBezTo>
                    <a:pt x="12193" y="-225"/>
                    <a:pt x="11809" y="209"/>
                    <a:pt x="11377" y="1892"/>
                  </a:cubicBezTo>
                  <a:cubicBezTo>
                    <a:pt x="10945" y="3574"/>
                    <a:pt x="10465" y="6505"/>
                    <a:pt x="10225" y="8621"/>
                  </a:cubicBezTo>
                  <a:cubicBezTo>
                    <a:pt x="9985" y="10738"/>
                    <a:pt x="9985" y="12040"/>
                    <a:pt x="10033" y="12963"/>
                  </a:cubicBezTo>
                  <a:cubicBezTo>
                    <a:pt x="10081" y="13886"/>
                    <a:pt x="10177" y="14428"/>
                    <a:pt x="10465" y="14754"/>
                  </a:cubicBezTo>
                  <a:cubicBezTo>
                    <a:pt x="10753" y="15080"/>
                    <a:pt x="11233" y="15188"/>
                    <a:pt x="11665" y="14971"/>
                  </a:cubicBezTo>
                  <a:cubicBezTo>
                    <a:pt x="12097" y="14754"/>
                    <a:pt x="12481" y="14211"/>
                    <a:pt x="13009" y="12529"/>
                  </a:cubicBezTo>
                  <a:cubicBezTo>
                    <a:pt x="13537" y="10846"/>
                    <a:pt x="14209" y="8024"/>
                    <a:pt x="14641" y="6125"/>
                  </a:cubicBezTo>
                  <a:cubicBezTo>
                    <a:pt x="15073" y="4225"/>
                    <a:pt x="15265" y="3248"/>
                    <a:pt x="15361" y="2271"/>
                  </a:cubicBezTo>
                  <a:cubicBezTo>
                    <a:pt x="15457" y="1295"/>
                    <a:pt x="15457" y="318"/>
                    <a:pt x="15361" y="101"/>
                  </a:cubicBezTo>
                  <a:cubicBezTo>
                    <a:pt x="15265" y="-116"/>
                    <a:pt x="15073" y="426"/>
                    <a:pt x="14833" y="2163"/>
                  </a:cubicBezTo>
                  <a:cubicBezTo>
                    <a:pt x="14593" y="3900"/>
                    <a:pt x="14305" y="6830"/>
                    <a:pt x="14161" y="8621"/>
                  </a:cubicBezTo>
                  <a:cubicBezTo>
                    <a:pt x="14017" y="10412"/>
                    <a:pt x="14017" y="11063"/>
                    <a:pt x="14209" y="11552"/>
                  </a:cubicBezTo>
                  <a:cubicBezTo>
                    <a:pt x="14401" y="12040"/>
                    <a:pt x="14785" y="12366"/>
                    <a:pt x="15121" y="12312"/>
                  </a:cubicBezTo>
                  <a:cubicBezTo>
                    <a:pt x="15457" y="12257"/>
                    <a:pt x="15745" y="11823"/>
                    <a:pt x="16033" y="11009"/>
                  </a:cubicBezTo>
                  <a:cubicBezTo>
                    <a:pt x="16321" y="10195"/>
                    <a:pt x="16609" y="9001"/>
                    <a:pt x="16801" y="8133"/>
                  </a:cubicBezTo>
                  <a:cubicBezTo>
                    <a:pt x="16993" y="7264"/>
                    <a:pt x="17089" y="6722"/>
                    <a:pt x="17089" y="6776"/>
                  </a:cubicBezTo>
                  <a:cubicBezTo>
                    <a:pt x="17089" y="6830"/>
                    <a:pt x="16993" y="7482"/>
                    <a:pt x="16897" y="8079"/>
                  </a:cubicBezTo>
                  <a:cubicBezTo>
                    <a:pt x="16801" y="8676"/>
                    <a:pt x="16705" y="9218"/>
                    <a:pt x="16801" y="9707"/>
                  </a:cubicBezTo>
                  <a:cubicBezTo>
                    <a:pt x="16897" y="10195"/>
                    <a:pt x="17185" y="10629"/>
                    <a:pt x="17617" y="10846"/>
                  </a:cubicBezTo>
                  <a:cubicBezTo>
                    <a:pt x="18049" y="11063"/>
                    <a:pt x="18625" y="11063"/>
                    <a:pt x="19153" y="10792"/>
                  </a:cubicBezTo>
                  <a:cubicBezTo>
                    <a:pt x="19681" y="10521"/>
                    <a:pt x="20161" y="9978"/>
                    <a:pt x="20449" y="9978"/>
                  </a:cubicBezTo>
                  <a:cubicBezTo>
                    <a:pt x="20737" y="9978"/>
                    <a:pt x="20833" y="10521"/>
                    <a:pt x="20977" y="11932"/>
                  </a:cubicBezTo>
                  <a:cubicBezTo>
                    <a:pt x="21121" y="13343"/>
                    <a:pt x="21313" y="15622"/>
                    <a:pt x="21409" y="17033"/>
                  </a:cubicBezTo>
                  <a:cubicBezTo>
                    <a:pt x="21505" y="18444"/>
                    <a:pt x="21505" y="18987"/>
                    <a:pt x="21313" y="19530"/>
                  </a:cubicBezTo>
                  <a:cubicBezTo>
                    <a:pt x="21121" y="20073"/>
                    <a:pt x="20737" y="20615"/>
                    <a:pt x="19969" y="20941"/>
                  </a:cubicBezTo>
                  <a:cubicBezTo>
                    <a:pt x="19201" y="21266"/>
                    <a:pt x="18049" y="21375"/>
                    <a:pt x="17329" y="20941"/>
                  </a:cubicBezTo>
                  <a:cubicBezTo>
                    <a:pt x="16609" y="20507"/>
                    <a:pt x="16321" y="19530"/>
                    <a:pt x="16033" y="18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1579369" y="8704035"/>
              <a:ext cx="53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2243828" y="8328046"/>
              <a:ext cx="140560" cy="45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4" fill="norm" stroke="1" extrusionOk="0">
                  <a:moveTo>
                    <a:pt x="7462" y="7979"/>
                  </a:moveTo>
                  <a:cubicBezTo>
                    <a:pt x="6284" y="11478"/>
                    <a:pt x="5105" y="14978"/>
                    <a:pt x="4320" y="17029"/>
                  </a:cubicBezTo>
                  <a:cubicBezTo>
                    <a:pt x="3535" y="19081"/>
                    <a:pt x="3142" y="19684"/>
                    <a:pt x="2749" y="20287"/>
                  </a:cubicBezTo>
                  <a:cubicBezTo>
                    <a:pt x="2356" y="20891"/>
                    <a:pt x="1964" y="21494"/>
                    <a:pt x="1375" y="21494"/>
                  </a:cubicBezTo>
                  <a:cubicBezTo>
                    <a:pt x="785" y="21494"/>
                    <a:pt x="0" y="20891"/>
                    <a:pt x="0" y="18960"/>
                  </a:cubicBezTo>
                  <a:cubicBezTo>
                    <a:pt x="0" y="17029"/>
                    <a:pt x="785" y="13771"/>
                    <a:pt x="2749" y="10573"/>
                  </a:cubicBezTo>
                  <a:cubicBezTo>
                    <a:pt x="4713" y="7376"/>
                    <a:pt x="7855" y="4238"/>
                    <a:pt x="10407" y="2368"/>
                  </a:cubicBezTo>
                  <a:cubicBezTo>
                    <a:pt x="12960" y="497"/>
                    <a:pt x="14924" y="-106"/>
                    <a:pt x="16495" y="15"/>
                  </a:cubicBezTo>
                  <a:cubicBezTo>
                    <a:pt x="18065" y="135"/>
                    <a:pt x="19244" y="980"/>
                    <a:pt x="20029" y="3514"/>
                  </a:cubicBezTo>
                  <a:cubicBezTo>
                    <a:pt x="20815" y="6048"/>
                    <a:pt x="21207" y="10272"/>
                    <a:pt x="21404" y="13047"/>
                  </a:cubicBezTo>
                  <a:cubicBezTo>
                    <a:pt x="21600" y="15823"/>
                    <a:pt x="21600" y="17150"/>
                    <a:pt x="21600" y="18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2269384" y="8627366"/>
              <a:ext cx="17633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" y="14400"/>
                    <a:pt x="1878" y="7200"/>
                    <a:pt x="5478" y="3600"/>
                  </a:cubicBezTo>
                  <a:cubicBezTo>
                    <a:pt x="9078" y="0"/>
                    <a:pt x="1533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2499389" y="8688701"/>
              <a:ext cx="69003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2683393" y="8363742"/>
              <a:ext cx="101626" cy="300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323" fill="norm" stroke="1" extrusionOk="0">
                  <a:moveTo>
                    <a:pt x="12644" y="2933"/>
                  </a:moveTo>
                  <a:cubicBezTo>
                    <a:pt x="10010" y="5837"/>
                    <a:pt x="7376" y="8741"/>
                    <a:pt x="5795" y="11101"/>
                  </a:cubicBezTo>
                  <a:cubicBezTo>
                    <a:pt x="4215" y="13460"/>
                    <a:pt x="3688" y="15276"/>
                    <a:pt x="3161" y="16818"/>
                  </a:cubicBezTo>
                  <a:cubicBezTo>
                    <a:pt x="2634" y="18361"/>
                    <a:pt x="2107" y="19632"/>
                    <a:pt x="1581" y="19723"/>
                  </a:cubicBezTo>
                  <a:cubicBezTo>
                    <a:pt x="1054" y="19813"/>
                    <a:pt x="527" y="18724"/>
                    <a:pt x="790" y="15639"/>
                  </a:cubicBezTo>
                  <a:cubicBezTo>
                    <a:pt x="1054" y="12553"/>
                    <a:pt x="2107" y="7471"/>
                    <a:pt x="3688" y="4385"/>
                  </a:cubicBezTo>
                  <a:cubicBezTo>
                    <a:pt x="5268" y="1299"/>
                    <a:pt x="7376" y="210"/>
                    <a:pt x="9483" y="29"/>
                  </a:cubicBezTo>
                  <a:cubicBezTo>
                    <a:pt x="11590" y="-153"/>
                    <a:pt x="13698" y="573"/>
                    <a:pt x="15015" y="1390"/>
                  </a:cubicBezTo>
                  <a:cubicBezTo>
                    <a:pt x="16332" y="2207"/>
                    <a:pt x="16859" y="3114"/>
                    <a:pt x="16595" y="4476"/>
                  </a:cubicBezTo>
                  <a:cubicBezTo>
                    <a:pt x="16332" y="5837"/>
                    <a:pt x="15278" y="7652"/>
                    <a:pt x="15805" y="9013"/>
                  </a:cubicBezTo>
                  <a:cubicBezTo>
                    <a:pt x="16332" y="10375"/>
                    <a:pt x="18439" y="11282"/>
                    <a:pt x="19756" y="12734"/>
                  </a:cubicBezTo>
                  <a:cubicBezTo>
                    <a:pt x="21073" y="14186"/>
                    <a:pt x="21600" y="16183"/>
                    <a:pt x="19756" y="17726"/>
                  </a:cubicBezTo>
                  <a:cubicBezTo>
                    <a:pt x="17912" y="19269"/>
                    <a:pt x="13698" y="20358"/>
                    <a:pt x="10273" y="20902"/>
                  </a:cubicBezTo>
                  <a:cubicBezTo>
                    <a:pt x="6849" y="21447"/>
                    <a:pt x="4215" y="21447"/>
                    <a:pt x="2634" y="20993"/>
                  </a:cubicBezTo>
                  <a:cubicBezTo>
                    <a:pt x="1054" y="20539"/>
                    <a:pt x="527" y="19632"/>
                    <a:pt x="0" y="18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2852064" y="8374361"/>
              <a:ext cx="113864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8640" y="0"/>
                  </a:moveTo>
                  <a:cubicBezTo>
                    <a:pt x="12000" y="0"/>
                    <a:pt x="15360" y="0"/>
                    <a:pt x="17760" y="419"/>
                  </a:cubicBezTo>
                  <a:cubicBezTo>
                    <a:pt x="20160" y="837"/>
                    <a:pt x="21600" y="1674"/>
                    <a:pt x="21360" y="4186"/>
                  </a:cubicBezTo>
                  <a:cubicBezTo>
                    <a:pt x="21120" y="6698"/>
                    <a:pt x="19200" y="10884"/>
                    <a:pt x="15360" y="14065"/>
                  </a:cubicBezTo>
                  <a:cubicBezTo>
                    <a:pt x="11520" y="17247"/>
                    <a:pt x="5760" y="194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2064654" y="8373870"/>
              <a:ext cx="189397" cy="414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362" fill="norm" stroke="1" extrusionOk="0">
                  <a:moveTo>
                    <a:pt x="5792" y="2791"/>
                  </a:moveTo>
                  <a:cubicBezTo>
                    <a:pt x="6368" y="1606"/>
                    <a:pt x="6944" y="421"/>
                    <a:pt x="6512" y="91"/>
                  </a:cubicBezTo>
                  <a:cubicBezTo>
                    <a:pt x="6080" y="-238"/>
                    <a:pt x="4640" y="289"/>
                    <a:pt x="3056" y="2264"/>
                  </a:cubicBezTo>
                  <a:cubicBezTo>
                    <a:pt x="1472" y="4240"/>
                    <a:pt x="-256" y="7664"/>
                    <a:pt x="32" y="10760"/>
                  </a:cubicBezTo>
                  <a:cubicBezTo>
                    <a:pt x="320" y="13855"/>
                    <a:pt x="2624" y="16621"/>
                    <a:pt x="6512" y="18333"/>
                  </a:cubicBezTo>
                  <a:cubicBezTo>
                    <a:pt x="10400" y="20045"/>
                    <a:pt x="15872" y="20703"/>
                    <a:pt x="21344" y="21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3227739" y="8405028"/>
              <a:ext cx="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3174071" y="8405028"/>
              <a:ext cx="222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3227739" y="8520031"/>
              <a:ext cx="13033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3181738" y="8642700"/>
              <a:ext cx="176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3900510" y="8393094"/>
              <a:ext cx="239584" cy="311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0877" fill="norm" stroke="1" extrusionOk="0">
                  <a:moveTo>
                    <a:pt x="13668" y="3372"/>
                  </a:moveTo>
                  <a:cubicBezTo>
                    <a:pt x="13668" y="2515"/>
                    <a:pt x="13668" y="1658"/>
                    <a:pt x="12993" y="1058"/>
                  </a:cubicBezTo>
                  <a:cubicBezTo>
                    <a:pt x="12318" y="458"/>
                    <a:pt x="10968" y="115"/>
                    <a:pt x="9843" y="201"/>
                  </a:cubicBezTo>
                  <a:cubicBezTo>
                    <a:pt x="8718" y="287"/>
                    <a:pt x="7818" y="801"/>
                    <a:pt x="6018" y="3372"/>
                  </a:cubicBezTo>
                  <a:cubicBezTo>
                    <a:pt x="4218" y="5944"/>
                    <a:pt x="1518" y="10572"/>
                    <a:pt x="506" y="13830"/>
                  </a:cubicBezTo>
                  <a:cubicBezTo>
                    <a:pt x="-507" y="17087"/>
                    <a:pt x="168" y="18972"/>
                    <a:pt x="1068" y="20001"/>
                  </a:cubicBezTo>
                  <a:cubicBezTo>
                    <a:pt x="1968" y="21030"/>
                    <a:pt x="3093" y="21201"/>
                    <a:pt x="5793" y="20258"/>
                  </a:cubicBezTo>
                  <a:cubicBezTo>
                    <a:pt x="8493" y="19315"/>
                    <a:pt x="12768" y="17258"/>
                    <a:pt x="15580" y="14515"/>
                  </a:cubicBezTo>
                  <a:cubicBezTo>
                    <a:pt x="18393" y="11772"/>
                    <a:pt x="19743" y="8344"/>
                    <a:pt x="19180" y="5601"/>
                  </a:cubicBezTo>
                  <a:cubicBezTo>
                    <a:pt x="18618" y="2858"/>
                    <a:pt x="16143" y="801"/>
                    <a:pt x="13331" y="201"/>
                  </a:cubicBezTo>
                  <a:cubicBezTo>
                    <a:pt x="10518" y="-399"/>
                    <a:pt x="7368" y="458"/>
                    <a:pt x="5456" y="1315"/>
                  </a:cubicBezTo>
                  <a:cubicBezTo>
                    <a:pt x="3543" y="2172"/>
                    <a:pt x="2868" y="3030"/>
                    <a:pt x="2980" y="4230"/>
                  </a:cubicBezTo>
                  <a:cubicBezTo>
                    <a:pt x="3093" y="5430"/>
                    <a:pt x="3993" y="6972"/>
                    <a:pt x="7143" y="7658"/>
                  </a:cubicBezTo>
                  <a:cubicBezTo>
                    <a:pt x="10293" y="8344"/>
                    <a:pt x="15693" y="8172"/>
                    <a:pt x="21093" y="80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3945866" y="8155749"/>
              <a:ext cx="140560" cy="157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6284" y="4717"/>
                  </a:moveTo>
                  <a:cubicBezTo>
                    <a:pt x="4713" y="7853"/>
                    <a:pt x="3142" y="10988"/>
                    <a:pt x="1964" y="13427"/>
                  </a:cubicBezTo>
                  <a:cubicBezTo>
                    <a:pt x="785" y="15866"/>
                    <a:pt x="0" y="17608"/>
                    <a:pt x="0" y="17434"/>
                  </a:cubicBezTo>
                  <a:cubicBezTo>
                    <a:pt x="0" y="17259"/>
                    <a:pt x="785" y="15169"/>
                    <a:pt x="2356" y="12382"/>
                  </a:cubicBezTo>
                  <a:cubicBezTo>
                    <a:pt x="3927" y="9595"/>
                    <a:pt x="6284" y="6111"/>
                    <a:pt x="8247" y="3672"/>
                  </a:cubicBezTo>
                  <a:cubicBezTo>
                    <a:pt x="10211" y="1234"/>
                    <a:pt x="11782" y="-160"/>
                    <a:pt x="12960" y="14"/>
                  </a:cubicBezTo>
                  <a:cubicBezTo>
                    <a:pt x="14138" y="188"/>
                    <a:pt x="14924" y="1930"/>
                    <a:pt x="16298" y="5763"/>
                  </a:cubicBezTo>
                  <a:cubicBezTo>
                    <a:pt x="17673" y="9595"/>
                    <a:pt x="19636" y="15517"/>
                    <a:pt x="21600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4278096" y="8481697"/>
              <a:ext cx="214672" cy="4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5600"/>
                    <a:pt x="11829" y="9600"/>
                    <a:pt x="15429" y="6000"/>
                  </a:cubicBezTo>
                  <a:cubicBezTo>
                    <a:pt x="19029" y="2400"/>
                    <a:pt x="20314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4385432" y="8412695"/>
              <a:ext cx="15334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4239762" y="8734702"/>
              <a:ext cx="191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4648165" y="8366694"/>
              <a:ext cx="273947" cy="357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152" fill="norm" stroke="1" extrusionOk="0">
                  <a:moveTo>
                    <a:pt x="11239" y="11329"/>
                  </a:moveTo>
                  <a:cubicBezTo>
                    <a:pt x="11039" y="10573"/>
                    <a:pt x="10839" y="9818"/>
                    <a:pt x="10239" y="9441"/>
                  </a:cubicBezTo>
                  <a:cubicBezTo>
                    <a:pt x="9639" y="9063"/>
                    <a:pt x="8639" y="9063"/>
                    <a:pt x="7339" y="9667"/>
                  </a:cubicBezTo>
                  <a:cubicBezTo>
                    <a:pt x="6039" y="10271"/>
                    <a:pt x="4439" y="11480"/>
                    <a:pt x="3339" y="12990"/>
                  </a:cubicBezTo>
                  <a:cubicBezTo>
                    <a:pt x="2239" y="14501"/>
                    <a:pt x="1639" y="16313"/>
                    <a:pt x="1439" y="17597"/>
                  </a:cubicBezTo>
                  <a:cubicBezTo>
                    <a:pt x="1239" y="18881"/>
                    <a:pt x="1439" y="19636"/>
                    <a:pt x="2839" y="20316"/>
                  </a:cubicBezTo>
                  <a:cubicBezTo>
                    <a:pt x="4239" y="20996"/>
                    <a:pt x="6839" y="21600"/>
                    <a:pt x="8639" y="20694"/>
                  </a:cubicBezTo>
                  <a:cubicBezTo>
                    <a:pt x="10439" y="19787"/>
                    <a:pt x="11439" y="17371"/>
                    <a:pt x="10539" y="14501"/>
                  </a:cubicBezTo>
                  <a:cubicBezTo>
                    <a:pt x="9639" y="11631"/>
                    <a:pt x="6839" y="8308"/>
                    <a:pt x="4939" y="6420"/>
                  </a:cubicBezTo>
                  <a:cubicBezTo>
                    <a:pt x="3039" y="4531"/>
                    <a:pt x="2039" y="4078"/>
                    <a:pt x="1239" y="3474"/>
                  </a:cubicBezTo>
                  <a:cubicBezTo>
                    <a:pt x="439" y="2870"/>
                    <a:pt x="-161" y="2115"/>
                    <a:pt x="39" y="1737"/>
                  </a:cubicBezTo>
                  <a:cubicBezTo>
                    <a:pt x="239" y="1359"/>
                    <a:pt x="1239" y="1359"/>
                    <a:pt x="4939" y="1133"/>
                  </a:cubicBezTo>
                  <a:cubicBezTo>
                    <a:pt x="8639" y="906"/>
                    <a:pt x="15039" y="453"/>
                    <a:pt x="214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2" name="Drawing"/>
          <p:cNvGrpSpPr/>
          <p:nvPr/>
        </p:nvGrpSpPr>
        <p:grpSpPr>
          <a:xfrm>
            <a:off x="565259" y="573765"/>
            <a:ext cx="12069693" cy="8534441"/>
            <a:chOff x="0" y="0"/>
            <a:chExt cx="12069692" cy="8534439"/>
          </a:xfrm>
        </p:grpSpPr>
        <p:sp>
          <p:nvSpPr>
            <p:cNvPr id="1874" name="Line"/>
            <p:cNvSpPr/>
            <p:nvPr/>
          </p:nvSpPr>
          <p:spPr>
            <a:xfrm>
              <a:off x="796926" y="218089"/>
              <a:ext cx="176573" cy="597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413" fill="norm" stroke="1" extrusionOk="0">
                  <a:moveTo>
                    <a:pt x="4863" y="6512"/>
                  </a:moveTo>
                  <a:cubicBezTo>
                    <a:pt x="4863" y="9898"/>
                    <a:pt x="4863" y="13285"/>
                    <a:pt x="4863" y="15253"/>
                  </a:cubicBezTo>
                  <a:cubicBezTo>
                    <a:pt x="4863" y="17220"/>
                    <a:pt x="4863" y="17769"/>
                    <a:pt x="5015" y="18502"/>
                  </a:cubicBezTo>
                  <a:cubicBezTo>
                    <a:pt x="5167" y="19234"/>
                    <a:pt x="5471" y="20149"/>
                    <a:pt x="5471" y="20378"/>
                  </a:cubicBezTo>
                  <a:cubicBezTo>
                    <a:pt x="5471" y="20607"/>
                    <a:pt x="5167" y="20149"/>
                    <a:pt x="4102" y="18227"/>
                  </a:cubicBezTo>
                  <a:cubicBezTo>
                    <a:pt x="3037" y="16305"/>
                    <a:pt x="1212" y="12919"/>
                    <a:pt x="452" y="9807"/>
                  </a:cubicBezTo>
                  <a:cubicBezTo>
                    <a:pt x="-309" y="6695"/>
                    <a:pt x="-5" y="3858"/>
                    <a:pt x="604" y="2256"/>
                  </a:cubicBezTo>
                  <a:cubicBezTo>
                    <a:pt x="1212" y="654"/>
                    <a:pt x="2125" y="288"/>
                    <a:pt x="3342" y="105"/>
                  </a:cubicBezTo>
                  <a:cubicBezTo>
                    <a:pt x="4559" y="-78"/>
                    <a:pt x="6080" y="-78"/>
                    <a:pt x="8209" y="563"/>
                  </a:cubicBezTo>
                  <a:cubicBezTo>
                    <a:pt x="10339" y="1203"/>
                    <a:pt x="13077" y="2485"/>
                    <a:pt x="15663" y="4544"/>
                  </a:cubicBezTo>
                  <a:cubicBezTo>
                    <a:pt x="18249" y="6603"/>
                    <a:pt x="20683" y="9441"/>
                    <a:pt x="20987" y="12095"/>
                  </a:cubicBezTo>
                  <a:cubicBezTo>
                    <a:pt x="21291" y="14749"/>
                    <a:pt x="19466" y="17220"/>
                    <a:pt x="16880" y="18776"/>
                  </a:cubicBezTo>
                  <a:cubicBezTo>
                    <a:pt x="14294" y="20332"/>
                    <a:pt x="10947" y="20973"/>
                    <a:pt x="8514" y="21247"/>
                  </a:cubicBezTo>
                  <a:cubicBezTo>
                    <a:pt x="6080" y="21522"/>
                    <a:pt x="4559" y="21430"/>
                    <a:pt x="3798" y="21156"/>
                  </a:cubicBezTo>
                  <a:cubicBezTo>
                    <a:pt x="3037" y="20881"/>
                    <a:pt x="3037" y="20424"/>
                    <a:pt x="3798" y="19920"/>
                  </a:cubicBezTo>
                  <a:cubicBezTo>
                    <a:pt x="4559" y="19417"/>
                    <a:pt x="6080" y="18868"/>
                    <a:pt x="7601" y="18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1159779" y="553259"/>
              <a:ext cx="92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1175113" y="622261"/>
              <a:ext cx="15333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1420452" y="323254"/>
              <a:ext cx="168671" cy="461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9" fill="norm" stroke="1" extrusionOk="0">
                  <a:moveTo>
                    <a:pt x="19636" y="716"/>
                  </a:moveTo>
                  <a:cubicBezTo>
                    <a:pt x="15382" y="358"/>
                    <a:pt x="11127" y="0"/>
                    <a:pt x="8345" y="0"/>
                  </a:cubicBezTo>
                  <a:cubicBezTo>
                    <a:pt x="5564" y="0"/>
                    <a:pt x="4255" y="358"/>
                    <a:pt x="3764" y="835"/>
                  </a:cubicBezTo>
                  <a:cubicBezTo>
                    <a:pt x="3273" y="1313"/>
                    <a:pt x="3600" y="1909"/>
                    <a:pt x="5073" y="2625"/>
                  </a:cubicBezTo>
                  <a:cubicBezTo>
                    <a:pt x="6545" y="3341"/>
                    <a:pt x="9164" y="4177"/>
                    <a:pt x="11127" y="5669"/>
                  </a:cubicBezTo>
                  <a:cubicBezTo>
                    <a:pt x="13091" y="7160"/>
                    <a:pt x="14400" y="9308"/>
                    <a:pt x="12764" y="11397"/>
                  </a:cubicBezTo>
                  <a:cubicBezTo>
                    <a:pt x="11127" y="13485"/>
                    <a:pt x="6545" y="15514"/>
                    <a:pt x="3764" y="16827"/>
                  </a:cubicBezTo>
                  <a:cubicBezTo>
                    <a:pt x="982" y="18139"/>
                    <a:pt x="0" y="18736"/>
                    <a:pt x="0" y="19333"/>
                  </a:cubicBezTo>
                  <a:cubicBezTo>
                    <a:pt x="0" y="19929"/>
                    <a:pt x="982" y="20526"/>
                    <a:pt x="3600" y="20944"/>
                  </a:cubicBezTo>
                  <a:cubicBezTo>
                    <a:pt x="6218" y="21361"/>
                    <a:pt x="10473" y="21600"/>
                    <a:pt x="13745" y="21540"/>
                  </a:cubicBezTo>
                  <a:cubicBezTo>
                    <a:pt x="17018" y="21481"/>
                    <a:pt x="19309" y="21123"/>
                    <a:pt x="21600" y="20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1642790" y="445924"/>
              <a:ext cx="15333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5059"/>
                    <a:pt x="10800" y="10119"/>
                    <a:pt x="14400" y="13719"/>
                  </a:cubicBezTo>
                  <a:cubicBezTo>
                    <a:pt x="18000" y="17319"/>
                    <a:pt x="19800" y="194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1642790" y="420367"/>
              <a:ext cx="199339" cy="355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54"/>
                  </a:moveTo>
                  <a:cubicBezTo>
                    <a:pt x="20492" y="777"/>
                    <a:pt x="19385" y="0"/>
                    <a:pt x="18138" y="0"/>
                  </a:cubicBezTo>
                  <a:cubicBezTo>
                    <a:pt x="16892" y="0"/>
                    <a:pt x="15508" y="777"/>
                    <a:pt x="12877" y="3496"/>
                  </a:cubicBezTo>
                  <a:cubicBezTo>
                    <a:pt x="10246" y="6216"/>
                    <a:pt x="6369" y="10878"/>
                    <a:pt x="4015" y="14219"/>
                  </a:cubicBezTo>
                  <a:cubicBezTo>
                    <a:pt x="1662" y="17560"/>
                    <a:pt x="831" y="195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1877907" y="691262"/>
              <a:ext cx="10223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800"/>
                    <a:pt x="0" y="9600"/>
                    <a:pt x="0" y="13200"/>
                  </a:cubicBezTo>
                  <a:cubicBezTo>
                    <a:pt x="0" y="16800"/>
                    <a:pt x="108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2079800" y="703363"/>
              <a:ext cx="253007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582" y="12302"/>
                    <a:pt x="9164" y="4448"/>
                    <a:pt x="12764" y="1502"/>
                  </a:cubicBezTo>
                  <a:cubicBezTo>
                    <a:pt x="16364" y="-1443"/>
                    <a:pt x="18982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2562811" y="706596"/>
              <a:ext cx="69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3153158" y="315587"/>
              <a:ext cx="260673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88" y="2498"/>
                    <a:pt x="6776" y="4996"/>
                    <a:pt x="10059" y="8302"/>
                  </a:cubicBezTo>
                  <a:cubicBezTo>
                    <a:pt x="13341" y="11608"/>
                    <a:pt x="16518" y="15722"/>
                    <a:pt x="18424" y="18073"/>
                  </a:cubicBezTo>
                  <a:cubicBezTo>
                    <a:pt x="20329" y="20424"/>
                    <a:pt x="20965" y="210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3275827" y="286069"/>
              <a:ext cx="199339" cy="458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fill="norm" stroke="1" extrusionOk="0">
                  <a:moveTo>
                    <a:pt x="21600" y="1026"/>
                  </a:moveTo>
                  <a:cubicBezTo>
                    <a:pt x="19938" y="546"/>
                    <a:pt x="18277" y="66"/>
                    <a:pt x="16892" y="6"/>
                  </a:cubicBezTo>
                  <a:cubicBezTo>
                    <a:pt x="15508" y="-54"/>
                    <a:pt x="14400" y="306"/>
                    <a:pt x="11769" y="2346"/>
                  </a:cubicBezTo>
                  <a:cubicBezTo>
                    <a:pt x="9138" y="4386"/>
                    <a:pt x="4985" y="8106"/>
                    <a:pt x="2769" y="11586"/>
                  </a:cubicBezTo>
                  <a:cubicBezTo>
                    <a:pt x="554" y="15066"/>
                    <a:pt x="277" y="18306"/>
                    <a:pt x="0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3491458" y="562070"/>
              <a:ext cx="137045" cy="145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260" fill="norm" stroke="1" extrusionOk="0">
                  <a:moveTo>
                    <a:pt x="4650" y="6536"/>
                  </a:moveTo>
                  <a:cubicBezTo>
                    <a:pt x="3850" y="10261"/>
                    <a:pt x="3050" y="13985"/>
                    <a:pt x="2250" y="16778"/>
                  </a:cubicBezTo>
                  <a:cubicBezTo>
                    <a:pt x="1450" y="19571"/>
                    <a:pt x="650" y="21433"/>
                    <a:pt x="250" y="21247"/>
                  </a:cubicBezTo>
                  <a:cubicBezTo>
                    <a:pt x="-150" y="21061"/>
                    <a:pt x="-150" y="18826"/>
                    <a:pt x="850" y="15474"/>
                  </a:cubicBezTo>
                  <a:cubicBezTo>
                    <a:pt x="1850" y="12123"/>
                    <a:pt x="3850" y="7654"/>
                    <a:pt x="5850" y="4674"/>
                  </a:cubicBezTo>
                  <a:cubicBezTo>
                    <a:pt x="7850" y="1695"/>
                    <a:pt x="9850" y="205"/>
                    <a:pt x="11650" y="19"/>
                  </a:cubicBezTo>
                  <a:cubicBezTo>
                    <a:pt x="13450" y="-167"/>
                    <a:pt x="15050" y="950"/>
                    <a:pt x="16650" y="4488"/>
                  </a:cubicBezTo>
                  <a:cubicBezTo>
                    <a:pt x="18250" y="8026"/>
                    <a:pt x="19850" y="13985"/>
                    <a:pt x="21450" y="19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3682170" y="175953"/>
              <a:ext cx="185806" cy="591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474" fill="norm" stroke="1" extrusionOk="0">
                  <a:moveTo>
                    <a:pt x="0" y="1450"/>
                  </a:moveTo>
                  <a:cubicBezTo>
                    <a:pt x="292" y="986"/>
                    <a:pt x="584" y="523"/>
                    <a:pt x="1605" y="245"/>
                  </a:cubicBezTo>
                  <a:cubicBezTo>
                    <a:pt x="2627" y="-33"/>
                    <a:pt x="4378" y="-126"/>
                    <a:pt x="6276" y="245"/>
                  </a:cubicBezTo>
                  <a:cubicBezTo>
                    <a:pt x="8173" y="616"/>
                    <a:pt x="10216" y="1450"/>
                    <a:pt x="11238" y="2794"/>
                  </a:cubicBezTo>
                  <a:cubicBezTo>
                    <a:pt x="12259" y="4138"/>
                    <a:pt x="12259" y="5992"/>
                    <a:pt x="11968" y="7151"/>
                  </a:cubicBezTo>
                  <a:cubicBezTo>
                    <a:pt x="11676" y="8310"/>
                    <a:pt x="11092" y="8774"/>
                    <a:pt x="10946" y="9237"/>
                  </a:cubicBezTo>
                  <a:cubicBezTo>
                    <a:pt x="10800" y="9701"/>
                    <a:pt x="11092" y="10164"/>
                    <a:pt x="12259" y="10720"/>
                  </a:cubicBezTo>
                  <a:cubicBezTo>
                    <a:pt x="13427" y="11277"/>
                    <a:pt x="15470" y="11926"/>
                    <a:pt x="17514" y="13131"/>
                  </a:cubicBezTo>
                  <a:cubicBezTo>
                    <a:pt x="19557" y="14336"/>
                    <a:pt x="21600" y="16097"/>
                    <a:pt x="21162" y="17534"/>
                  </a:cubicBezTo>
                  <a:cubicBezTo>
                    <a:pt x="20724" y="18971"/>
                    <a:pt x="17805" y="20083"/>
                    <a:pt x="15616" y="20686"/>
                  </a:cubicBezTo>
                  <a:cubicBezTo>
                    <a:pt x="13427" y="21289"/>
                    <a:pt x="11968" y="21381"/>
                    <a:pt x="10508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4455048" y="466087"/>
              <a:ext cx="338815" cy="135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0885" fill="norm" stroke="1" extrusionOk="0">
                  <a:moveTo>
                    <a:pt x="3017" y="20466"/>
                  </a:moveTo>
                  <a:cubicBezTo>
                    <a:pt x="2205" y="20858"/>
                    <a:pt x="1393" y="21251"/>
                    <a:pt x="824" y="20269"/>
                  </a:cubicBezTo>
                  <a:cubicBezTo>
                    <a:pt x="256" y="19287"/>
                    <a:pt x="-69" y="16931"/>
                    <a:pt x="12" y="13986"/>
                  </a:cubicBezTo>
                  <a:cubicBezTo>
                    <a:pt x="93" y="11040"/>
                    <a:pt x="581" y="7506"/>
                    <a:pt x="1068" y="4953"/>
                  </a:cubicBezTo>
                  <a:cubicBezTo>
                    <a:pt x="1555" y="2400"/>
                    <a:pt x="2042" y="829"/>
                    <a:pt x="3098" y="240"/>
                  </a:cubicBezTo>
                  <a:cubicBezTo>
                    <a:pt x="4154" y="-349"/>
                    <a:pt x="5778" y="44"/>
                    <a:pt x="6996" y="2596"/>
                  </a:cubicBezTo>
                  <a:cubicBezTo>
                    <a:pt x="8214" y="5149"/>
                    <a:pt x="9026" y="9862"/>
                    <a:pt x="9675" y="13004"/>
                  </a:cubicBezTo>
                  <a:cubicBezTo>
                    <a:pt x="10325" y="16146"/>
                    <a:pt x="10812" y="17716"/>
                    <a:pt x="11462" y="18502"/>
                  </a:cubicBezTo>
                  <a:cubicBezTo>
                    <a:pt x="12111" y="19287"/>
                    <a:pt x="12923" y="19287"/>
                    <a:pt x="13979" y="17324"/>
                  </a:cubicBezTo>
                  <a:cubicBezTo>
                    <a:pt x="15035" y="15360"/>
                    <a:pt x="16334" y="11433"/>
                    <a:pt x="17633" y="8291"/>
                  </a:cubicBezTo>
                  <a:cubicBezTo>
                    <a:pt x="18933" y="5149"/>
                    <a:pt x="20232" y="2793"/>
                    <a:pt x="21531" y="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4487188" y="254252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4456520" y="154584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4556190" y="215918"/>
              <a:ext cx="766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4548523" y="162250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4627067" y="-1"/>
              <a:ext cx="189796" cy="332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126" fill="norm" stroke="1" extrusionOk="0">
                  <a:moveTo>
                    <a:pt x="14477" y="14695"/>
                  </a:moveTo>
                  <a:cubicBezTo>
                    <a:pt x="11597" y="14533"/>
                    <a:pt x="8717" y="14371"/>
                    <a:pt x="6269" y="14939"/>
                  </a:cubicBezTo>
                  <a:cubicBezTo>
                    <a:pt x="3821" y="15507"/>
                    <a:pt x="1805" y="16807"/>
                    <a:pt x="797" y="17943"/>
                  </a:cubicBezTo>
                  <a:cubicBezTo>
                    <a:pt x="-211" y="19080"/>
                    <a:pt x="-211" y="20055"/>
                    <a:pt x="509" y="20623"/>
                  </a:cubicBezTo>
                  <a:cubicBezTo>
                    <a:pt x="1229" y="21192"/>
                    <a:pt x="2669" y="21354"/>
                    <a:pt x="4973" y="20704"/>
                  </a:cubicBezTo>
                  <a:cubicBezTo>
                    <a:pt x="7277" y="20055"/>
                    <a:pt x="10445" y="18593"/>
                    <a:pt x="12893" y="15507"/>
                  </a:cubicBezTo>
                  <a:cubicBezTo>
                    <a:pt x="15341" y="12422"/>
                    <a:pt x="17069" y="7712"/>
                    <a:pt x="17933" y="4789"/>
                  </a:cubicBezTo>
                  <a:cubicBezTo>
                    <a:pt x="18797" y="1865"/>
                    <a:pt x="18797" y="728"/>
                    <a:pt x="18077" y="241"/>
                  </a:cubicBezTo>
                  <a:cubicBezTo>
                    <a:pt x="17357" y="-246"/>
                    <a:pt x="15917" y="-84"/>
                    <a:pt x="14909" y="1540"/>
                  </a:cubicBezTo>
                  <a:cubicBezTo>
                    <a:pt x="13901" y="3165"/>
                    <a:pt x="13325" y="6250"/>
                    <a:pt x="14477" y="9661"/>
                  </a:cubicBezTo>
                  <a:cubicBezTo>
                    <a:pt x="15629" y="13071"/>
                    <a:pt x="18509" y="16807"/>
                    <a:pt x="21389" y="20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5276872" y="227315"/>
              <a:ext cx="276008" cy="387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5" fill="norm" stroke="1" extrusionOk="0">
                  <a:moveTo>
                    <a:pt x="0" y="1498"/>
                  </a:moveTo>
                  <a:cubicBezTo>
                    <a:pt x="600" y="788"/>
                    <a:pt x="1200" y="77"/>
                    <a:pt x="2000" y="6"/>
                  </a:cubicBezTo>
                  <a:cubicBezTo>
                    <a:pt x="2800" y="-65"/>
                    <a:pt x="3800" y="503"/>
                    <a:pt x="5800" y="2635"/>
                  </a:cubicBezTo>
                  <a:cubicBezTo>
                    <a:pt x="7800" y="4767"/>
                    <a:pt x="10800" y="8461"/>
                    <a:pt x="13600" y="11872"/>
                  </a:cubicBezTo>
                  <a:cubicBezTo>
                    <a:pt x="16400" y="15282"/>
                    <a:pt x="19000" y="18409"/>
                    <a:pt x="21600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5353541" y="154584"/>
              <a:ext cx="214672" cy="498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3102"/>
                    <a:pt x="15429" y="6203"/>
                    <a:pt x="12086" y="9526"/>
                  </a:cubicBezTo>
                  <a:cubicBezTo>
                    <a:pt x="8743" y="12849"/>
                    <a:pt x="5143" y="16394"/>
                    <a:pt x="3086" y="18443"/>
                  </a:cubicBezTo>
                  <a:cubicBezTo>
                    <a:pt x="1029" y="20492"/>
                    <a:pt x="514" y="210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6136277" y="423523"/>
              <a:ext cx="190953" cy="148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0864" fill="norm" stroke="1" extrusionOk="0">
                  <a:moveTo>
                    <a:pt x="4239" y="6395"/>
                  </a:moveTo>
                  <a:cubicBezTo>
                    <a:pt x="3663" y="3515"/>
                    <a:pt x="3087" y="635"/>
                    <a:pt x="2511" y="95"/>
                  </a:cubicBezTo>
                  <a:cubicBezTo>
                    <a:pt x="1935" y="-445"/>
                    <a:pt x="1359" y="1355"/>
                    <a:pt x="927" y="4235"/>
                  </a:cubicBezTo>
                  <a:cubicBezTo>
                    <a:pt x="495" y="7115"/>
                    <a:pt x="207" y="11075"/>
                    <a:pt x="63" y="13955"/>
                  </a:cubicBezTo>
                  <a:cubicBezTo>
                    <a:pt x="-81" y="16835"/>
                    <a:pt x="-81" y="18635"/>
                    <a:pt x="1215" y="19715"/>
                  </a:cubicBezTo>
                  <a:cubicBezTo>
                    <a:pt x="2511" y="20795"/>
                    <a:pt x="5103" y="21155"/>
                    <a:pt x="6831" y="20615"/>
                  </a:cubicBezTo>
                  <a:cubicBezTo>
                    <a:pt x="8559" y="20075"/>
                    <a:pt x="9423" y="18635"/>
                    <a:pt x="10287" y="18635"/>
                  </a:cubicBezTo>
                  <a:cubicBezTo>
                    <a:pt x="11151" y="18635"/>
                    <a:pt x="12015" y="20075"/>
                    <a:pt x="13167" y="20255"/>
                  </a:cubicBezTo>
                  <a:cubicBezTo>
                    <a:pt x="14319" y="20435"/>
                    <a:pt x="15759" y="19355"/>
                    <a:pt x="17199" y="16655"/>
                  </a:cubicBezTo>
                  <a:cubicBezTo>
                    <a:pt x="18639" y="13955"/>
                    <a:pt x="20079" y="9635"/>
                    <a:pt x="21519" y="5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6411564" y="438257"/>
              <a:ext cx="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6442232" y="323254"/>
              <a:ext cx="1533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6445130" y="162250"/>
              <a:ext cx="372778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600" fill="norm" stroke="1" extrusionOk="0">
                  <a:moveTo>
                    <a:pt x="9531" y="0"/>
                  </a:moveTo>
                  <a:cubicBezTo>
                    <a:pt x="7915" y="3462"/>
                    <a:pt x="6298" y="6923"/>
                    <a:pt x="5343" y="9831"/>
                  </a:cubicBezTo>
                  <a:cubicBezTo>
                    <a:pt x="4388" y="12738"/>
                    <a:pt x="4094" y="15092"/>
                    <a:pt x="4021" y="16892"/>
                  </a:cubicBezTo>
                  <a:cubicBezTo>
                    <a:pt x="3947" y="18692"/>
                    <a:pt x="4094" y="19938"/>
                    <a:pt x="4535" y="20631"/>
                  </a:cubicBezTo>
                  <a:cubicBezTo>
                    <a:pt x="4976" y="21323"/>
                    <a:pt x="5711" y="21462"/>
                    <a:pt x="6151" y="21185"/>
                  </a:cubicBezTo>
                  <a:cubicBezTo>
                    <a:pt x="6592" y="20908"/>
                    <a:pt x="6739" y="20215"/>
                    <a:pt x="6592" y="19038"/>
                  </a:cubicBezTo>
                  <a:cubicBezTo>
                    <a:pt x="6445" y="17862"/>
                    <a:pt x="6004" y="16200"/>
                    <a:pt x="5196" y="14746"/>
                  </a:cubicBezTo>
                  <a:cubicBezTo>
                    <a:pt x="4388" y="13292"/>
                    <a:pt x="3213" y="12046"/>
                    <a:pt x="2184" y="11215"/>
                  </a:cubicBezTo>
                  <a:cubicBezTo>
                    <a:pt x="1155" y="10385"/>
                    <a:pt x="274" y="9969"/>
                    <a:pt x="53" y="9415"/>
                  </a:cubicBezTo>
                  <a:cubicBezTo>
                    <a:pt x="-167" y="8862"/>
                    <a:pt x="274" y="8169"/>
                    <a:pt x="1670" y="6923"/>
                  </a:cubicBezTo>
                  <a:cubicBezTo>
                    <a:pt x="3066" y="5677"/>
                    <a:pt x="5417" y="3877"/>
                    <a:pt x="6960" y="2838"/>
                  </a:cubicBezTo>
                  <a:cubicBezTo>
                    <a:pt x="8502" y="1800"/>
                    <a:pt x="9237" y="1523"/>
                    <a:pt x="9972" y="1454"/>
                  </a:cubicBezTo>
                  <a:cubicBezTo>
                    <a:pt x="10706" y="1385"/>
                    <a:pt x="11441" y="1523"/>
                    <a:pt x="12102" y="2562"/>
                  </a:cubicBezTo>
                  <a:cubicBezTo>
                    <a:pt x="12764" y="3600"/>
                    <a:pt x="13351" y="5538"/>
                    <a:pt x="13719" y="7892"/>
                  </a:cubicBezTo>
                  <a:cubicBezTo>
                    <a:pt x="14086" y="10246"/>
                    <a:pt x="14233" y="13015"/>
                    <a:pt x="14160" y="14885"/>
                  </a:cubicBezTo>
                  <a:cubicBezTo>
                    <a:pt x="14086" y="16754"/>
                    <a:pt x="13792" y="17723"/>
                    <a:pt x="13645" y="17862"/>
                  </a:cubicBezTo>
                  <a:cubicBezTo>
                    <a:pt x="13498" y="18000"/>
                    <a:pt x="13498" y="17308"/>
                    <a:pt x="14086" y="16062"/>
                  </a:cubicBezTo>
                  <a:cubicBezTo>
                    <a:pt x="14674" y="14815"/>
                    <a:pt x="15849" y="13015"/>
                    <a:pt x="16804" y="12115"/>
                  </a:cubicBezTo>
                  <a:cubicBezTo>
                    <a:pt x="17760" y="11215"/>
                    <a:pt x="18494" y="11215"/>
                    <a:pt x="19155" y="11631"/>
                  </a:cubicBezTo>
                  <a:cubicBezTo>
                    <a:pt x="19817" y="12046"/>
                    <a:pt x="20404" y="12877"/>
                    <a:pt x="20772" y="14608"/>
                  </a:cubicBezTo>
                  <a:cubicBezTo>
                    <a:pt x="21139" y="16338"/>
                    <a:pt x="21286" y="18969"/>
                    <a:pt x="214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7470816" y="77915"/>
              <a:ext cx="650455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600" fill="norm" stroke="1" extrusionOk="0">
                  <a:moveTo>
                    <a:pt x="5550" y="0"/>
                  </a:moveTo>
                  <a:cubicBezTo>
                    <a:pt x="4872" y="3187"/>
                    <a:pt x="4194" y="6374"/>
                    <a:pt x="3813" y="9679"/>
                  </a:cubicBezTo>
                  <a:cubicBezTo>
                    <a:pt x="3432" y="12984"/>
                    <a:pt x="3347" y="16407"/>
                    <a:pt x="3347" y="18413"/>
                  </a:cubicBezTo>
                  <a:cubicBezTo>
                    <a:pt x="3347" y="20420"/>
                    <a:pt x="3432" y="21010"/>
                    <a:pt x="3644" y="21128"/>
                  </a:cubicBezTo>
                  <a:cubicBezTo>
                    <a:pt x="3855" y="21246"/>
                    <a:pt x="4194" y="20892"/>
                    <a:pt x="4279" y="19948"/>
                  </a:cubicBezTo>
                  <a:cubicBezTo>
                    <a:pt x="4364" y="19003"/>
                    <a:pt x="4194" y="17469"/>
                    <a:pt x="3728" y="16111"/>
                  </a:cubicBezTo>
                  <a:cubicBezTo>
                    <a:pt x="3263" y="14754"/>
                    <a:pt x="2500" y="13574"/>
                    <a:pt x="1695" y="12748"/>
                  </a:cubicBezTo>
                  <a:cubicBezTo>
                    <a:pt x="891" y="11921"/>
                    <a:pt x="44" y="11449"/>
                    <a:pt x="1" y="11213"/>
                  </a:cubicBezTo>
                  <a:cubicBezTo>
                    <a:pt x="-41" y="10977"/>
                    <a:pt x="721" y="10977"/>
                    <a:pt x="1907" y="11390"/>
                  </a:cubicBezTo>
                  <a:cubicBezTo>
                    <a:pt x="3093" y="11803"/>
                    <a:pt x="4703" y="12630"/>
                    <a:pt x="5846" y="13928"/>
                  </a:cubicBezTo>
                  <a:cubicBezTo>
                    <a:pt x="6990" y="15226"/>
                    <a:pt x="7667" y="16997"/>
                    <a:pt x="7964" y="18177"/>
                  </a:cubicBezTo>
                  <a:cubicBezTo>
                    <a:pt x="8260" y="19357"/>
                    <a:pt x="8175" y="19948"/>
                    <a:pt x="7921" y="20302"/>
                  </a:cubicBezTo>
                  <a:cubicBezTo>
                    <a:pt x="7667" y="20656"/>
                    <a:pt x="7244" y="20774"/>
                    <a:pt x="6990" y="20538"/>
                  </a:cubicBezTo>
                  <a:cubicBezTo>
                    <a:pt x="6735" y="20302"/>
                    <a:pt x="6651" y="19711"/>
                    <a:pt x="6863" y="18472"/>
                  </a:cubicBezTo>
                  <a:cubicBezTo>
                    <a:pt x="7074" y="17233"/>
                    <a:pt x="7583" y="15344"/>
                    <a:pt x="8048" y="14164"/>
                  </a:cubicBezTo>
                  <a:cubicBezTo>
                    <a:pt x="8514" y="12984"/>
                    <a:pt x="8938" y="12511"/>
                    <a:pt x="9488" y="12039"/>
                  </a:cubicBezTo>
                  <a:cubicBezTo>
                    <a:pt x="10039" y="11567"/>
                    <a:pt x="10717" y="11095"/>
                    <a:pt x="11098" y="11213"/>
                  </a:cubicBezTo>
                  <a:cubicBezTo>
                    <a:pt x="11479" y="11331"/>
                    <a:pt x="11564" y="12039"/>
                    <a:pt x="11564" y="13043"/>
                  </a:cubicBezTo>
                  <a:cubicBezTo>
                    <a:pt x="11564" y="14046"/>
                    <a:pt x="11479" y="15344"/>
                    <a:pt x="11394" y="16348"/>
                  </a:cubicBezTo>
                  <a:cubicBezTo>
                    <a:pt x="11310" y="17351"/>
                    <a:pt x="11225" y="18059"/>
                    <a:pt x="11352" y="18236"/>
                  </a:cubicBezTo>
                  <a:cubicBezTo>
                    <a:pt x="11479" y="18413"/>
                    <a:pt x="11818" y="18059"/>
                    <a:pt x="12114" y="17646"/>
                  </a:cubicBezTo>
                  <a:cubicBezTo>
                    <a:pt x="12411" y="17233"/>
                    <a:pt x="12665" y="16761"/>
                    <a:pt x="13004" y="16289"/>
                  </a:cubicBezTo>
                  <a:cubicBezTo>
                    <a:pt x="13343" y="15816"/>
                    <a:pt x="13766" y="15344"/>
                    <a:pt x="13978" y="15462"/>
                  </a:cubicBezTo>
                  <a:cubicBezTo>
                    <a:pt x="14190" y="15580"/>
                    <a:pt x="14190" y="16289"/>
                    <a:pt x="14190" y="16938"/>
                  </a:cubicBezTo>
                  <a:cubicBezTo>
                    <a:pt x="14190" y="17587"/>
                    <a:pt x="14190" y="18177"/>
                    <a:pt x="14444" y="18531"/>
                  </a:cubicBezTo>
                  <a:cubicBezTo>
                    <a:pt x="14698" y="18885"/>
                    <a:pt x="15206" y="19003"/>
                    <a:pt x="15841" y="18708"/>
                  </a:cubicBezTo>
                  <a:cubicBezTo>
                    <a:pt x="16477" y="18413"/>
                    <a:pt x="17239" y="17705"/>
                    <a:pt x="17747" y="17115"/>
                  </a:cubicBezTo>
                  <a:cubicBezTo>
                    <a:pt x="18255" y="16525"/>
                    <a:pt x="18510" y="16052"/>
                    <a:pt x="18764" y="15344"/>
                  </a:cubicBezTo>
                  <a:cubicBezTo>
                    <a:pt x="19018" y="14636"/>
                    <a:pt x="19272" y="13692"/>
                    <a:pt x="19145" y="13279"/>
                  </a:cubicBezTo>
                  <a:cubicBezTo>
                    <a:pt x="19018" y="12866"/>
                    <a:pt x="18510" y="12984"/>
                    <a:pt x="17959" y="13810"/>
                  </a:cubicBezTo>
                  <a:cubicBezTo>
                    <a:pt x="17408" y="14636"/>
                    <a:pt x="16815" y="16170"/>
                    <a:pt x="16688" y="17528"/>
                  </a:cubicBezTo>
                  <a:cubicBezTo>
                    <a:pt x="16561" y="18885"/>
                    <a:pt x="16900" y="20066"/>
                    <a:pt x="17790" y="20715"/>
                  </a:cubicBezTo>
                  <a:cubicBezTo>
                    <a:pt x="18679" y="21364"/>
                    <a:pt x="20119" y="21482"/>
                    <a:pt x="215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8588947" y="307978"/>
              <a:ext cx="766685" cy="24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0" y="8011"/>
                  </a:moveTo>
                  <a:cubicBezTo>
                    <a:pt x="0" y="6898"/>
                    <a:pt x="0" y="5784"/>
                    <a:pt x="180" y="5005"/>
                  </a:cubicBezTo>
                  <a:cubicBezTo>
                    <a:pt x="360" y="4226"/>
                    <a:pt x="720" y="3780"/>
                    <a:pt x="936" y="4226"/>
                  </a:cubicBezTo>
                  <a:cubicBezTo>
                    <a:pt x="1152" y="4671"/>
                    <a:pt x="1224" y="6007"/>
                    <a:pt x="1224" y="8123"/>
                  </a:cubicBezTo>
                  <a:cubicBezTo>
                    <a:pt x="1224" y="10238"/>
                    <a:pt x="1152" y="13133"/>
                    <a:pt x="1008" y="15137"/>
                  </a:cubicBezTo>
                  <a:cubicBezTo>
                    <a:pt x="864" y="17141"/>
                    <a:pt x="648" y="18254"/>
                    <a:pt x="432" y="18366"/>
                  </a:cubicBezTo>
                  <a:cubicBezTo>
                    <a:pt x="216" y="18477"/>
                    <a:pt x="0" y="17586"/>
                    <a:pt x="108" y="15582"/>
                  </a:cubicBezTo>
                  <a:cubicBezTo>
                    <a:pt x="216" y="13578"/>
                    <a:pt x="648" y="10461"/>
                    <a:pt x="1044" y="8234"/>
                  </a:cubicBezTo>
                  <a:cubicBezTo>
                    <a:pt x="1440" y="6007"/>
                    <a:pt x="1800" y="4671"/>
                    <a:pt x="2196" y="3892"/>
                  </a:cubicBezTo>
                  <a:cubicBezTo>
                    <a:pt x="2592" y="3112"/>
                    <a:pt x="3024" y="2890"/>
                    <a:pt x="3276" y="3335"/>
                  </a:cubicBezTo>
                  <a:cubicBezTo>
                    <a:pt x="3528" y="3780"/>
                    <a:pt x="3600" y="4894"/>
                    <a:pt x="3636" y="6007"/>
                  </a:cubicBezTo>
                  <a:cubicBezTo>
                    <a:pt x="3672" y="7120"/>
                    <a:pt x="3672" y="8234"/>
                    <a:pt x="3672" y="9459"/>
                  </a:cubicBezTo>
                  <a:cubicBezTo>
                    <a:pt x="3672" y="10683"/>
                    <a:pt x="3672" y="12019"/>
                    <a:pt x="3600" y="12131"/>
                  </a:cubicBezTo>
                  <a:cubicBezTo>
                    <a:pt x="3528" y="12242"/>
                    <a:pt x="3384" y="11129"/>
                    <a:pt x="3564" y="9570"/>
                  </a:cubicBezTo>
                  <a:cubicBezTo>
                    <a:pt x="3744" y="8011"/>
                    <a:pt x="4248" y="6007"/>
                    <a:pt x="4680" y="4782"/>
                  </a:cubicBezTo>
                  <a:cubicBezTo>
                    <a:pt x="5112" y="3558"/>
                    <a:pt x="5472" y="3112"/>
                    <a:pt x="5688" y="3446"/>
                  </a:cubicBezTo>
                  <a:cubicBezTo>
                    <a:pt x="5904" y="3780"/>
                    <a:pt x="5976" y="4894"/>
                    <a:pt x="6120" y="6675"/>
                  </a:cubicBezTo>
                  <a:cubicBezTo>
                    <a:pt x="6264" y="8457"/>
                    <a:pt x="6480" y="10906"/>
                    <a:pt x="6732" y="12465"/>
                  </a:cubicBezTo>
                  <a:cubicBezTo>
                    <a:pt x="6984" y="14024"/>
                    <a:pt x="7272" y="14692"/>
                    <a:pt x="7632" y="14803"/>
                  </a:cubicBezTo>
                  <a:cubicBezTo>
                    <a:pt x="7992" y="14914"/>
                    <a:pt x="8424" y="14469"/>
                    <a:pt x="8928" y="13244"/>
                  </a:cubicBezTo>
                  <a:cubicBezTo>
                    <a:pt x="9432" y="12019"/>
                    <a:pt x="10008" y="10015"/>
                    <a:pt x="10404" y="8123"/>
                  </a:cubicBezTo>
                  <a:cubicBezTo>
                    <a:pt x="10800" y="6230"/>
                    <a:pt x="11016" y="4448"/>
                    <a:pt x="11088" y="3001"/>
                  </a:cubicBezTo>
                  <a:cubicBezTo>
                    <a:pt x="11160" y="1553"/>
                    <a:pt x="11088" y="440"/>
                    <a:pt x="10872" y="106"/>
                  </a:cubicBezTo>
                  <a:cubicBezTo>
                    <a:pt x="10656" y="-228"/>
                    <a:pt x="10296" y="217"/>
                    <a:pt x="9900" y="1553"/>
                  </a:cubicBezTo>
                  <a:cubicBezTo>
                    <a:pt x="9504" y="2890"/>
                    <a:pt x="9072" y="5116"/>
                    <a:pt x="8856" y="7232"/>
                  </a:cubicBezTo>
                  <a:cubicBezTo>
                    <a:pt x="8640" y="9347"/>
                    <a:pt x="8640" y="11351"/>
                    <a:pt x="8820" y="12799"/>
                  </a:cubicBezTo>
                  <a:cubicBezTo>
                    <a:pt x="9000" y="14246"/>
                    <a:pt x="9360" y="15137"/>
                    <a:pt x="9936" y="15360"/>
                  </a:cubicBezTo>
                  <a:cubicBezTo>
                    <a:pt x="10512" y="15582"/>
                    <a:pt x="11304" y="15137"/>
                    <a:pt x="12204" y="13912"/>
                  </a:cubicBezTo>
                  <a:cubicBezTo>
                    <a:pt x="13104" y="12687"/>
                    <a:pt x="14112" y="10683"/>
                    <a:pt x="14724" y="9236"/>
                  </a:cubicBezTo>
                  <a:cubicBezTo>
                    <a:pt x="15336" y="7788"/>
                    <a:pt x="15552" y="6898"/>
                    <a:pt x="15732" y="5562"/>
                  </a:cubicBezTo>
                  <a:cubicBezTo>
                    <a:pt x="15912" y="4226"/>
                    <a:pt x="16056" y="2444"/>
                    <a:pt x="15948" y="1553"/>
                  </a:cubicBezTo>
                  <a:cubicBezTo>
                    <a:pt x="15840" y="663"/>
                    <a:pt x="15480" y="663"/>
                    <a:pt x="15228" y="1219"/>
                  </a:cubicBezTo>
                  <a:cubicBezTo>
                    <a:pt x="14976" y="1776"/>
                    <a:pt x="14832" y="2890"/>
                    <a:pt x="14580" y="4782"/>
                  </a:cubicBezTo>
                  <a:cubicBezTo>
                    <a:pt x="14328" y="6675"/>
                    <a:pt x="13968" y="9347"/>
                    <a:pt x="13752" y="11240"/>
                  </a:cubicBezTo>
                  <a:cubicBezTo>
                    <a:pt x="13536" y="13133"/>
                    <a:pt x="13464" y="14246"/>
                    <a:pt x="13608" y="15137"/>
                  </a:cubicBezTo>
                  <a:cubicBezTo>
                    <a:pt x="13752" y="16028"/>
                    <a:pt x="14112" y="16696"/>
                    <a:pt x="14436" y="16584"/>
                  </a:cubicBezTo>
                  <a:cubicBezTo>
                    <a:pt x="14760" y="16473"/>
                    <a:pt x="15048" y="15582"/>
                    <a:pt x="15300" y="14358"/>
                  </a:cubicBezTo>
                  <a:cubicBezTo>
                    <a:pt x="15552" y="13133"/>
                    <a:pt x="15768" y="11574"/>
                    <a:pt x="15984" y="10015"/>
                  </a:cubicBezTo>
                  <a:cubicBezTo>
                    <a:pt x="16200" y="8457"/>
                    <a:pt x="16416" y="6898"/>
                    <a:pt x="16416" y="6564"/>
                  </a:cubicBezTo>
                  <a:cubicBezTo>
                    <a:pt x="16416" y="6230"/>
                    <a:pt x="16200" y="7120"/>
                    <a:pt x="16056" y="8123"/>
                  </a:cubicBezTo>
                  <a:cubicBezTo>
                    <a:pt x="15912" y="9125"/>
                    <a:pt x="15840" y="10238"/>
                    <a:pt x="15984" y="10906"/>
                  </a:cubicBezTo>
                  <a:cubicBezTo>
                    <a:pt x="16128" y="11574"/>
                    <a:pt x="16488" y="11797"/>
                    <a:pt x="16884" y="11017"/>
                  </a:cubicBezTo>
                  <a:cubicBezTo>
                    <a:pt x="17280" y="10238"/>
                    <a:pt x="17712" y="8457"/>
                    <a:pt x="18036" y="7120"/>
                  </a:cubicBezTo>
                  <a:cubicBezTo>
                    <a:pt x="18360" y="5784"/>
                    <a:pt x="18576" y="4894"/>
                    <a:pt x="18684" y="5005"/>
                  </a:cubicBezTo>
                  <a:cubicBezTo>
                    <a:pt x="18792" y="5116"/>
                    <a:pt x="18792" y="6230"/>
                    <a:pt x="18720" y="7900"/>
                  </a:cubicBezTo>
                  <a:cubicBezTo>
                    <a:pt x="18648" y="9570"/>
                    <a:pt x="18504" y="11797"/>
                    <a:pt x="18396" y="13467"/>
                  </a:cubicBezTo>
                  <a:cubicBezTo>
                    <a:pt x="18288" y="15137"/>
                    <a:pt x="18216" y="16250"/>
                    <a:pt x="18216" y="16139"/>
                  </a:cubicBezTo>
                  <a:cubicBezTo>
                    <a:pt x="18216" y="16028"/>
                    <a:pt x="18288" y="14692"/>
                    <a:pt x="18648" y="12576"/>
                  </a:cubicBezTo>
                  <a:cubicBezTo>
                    <a:pt x="19008" y="10461"/>
                    <a:pt x="19656" y="7566"/>
                    <a:pt x="20124" y="5784"/>
                  </a:cubicBezTo>
                  <a:cubicBezTo>
                    <a:pt x="20592" y="4003"/>
                    <a:pt x="20880" y="3335"/>
                    <a:pt x="21132" y="3446"/>
                  </a:cubicBezTo>
                  <a:cubicBezTo>
                    <a:pt x="21384" y="3558"/>
                    <a:pt x="21600" y="4448"/>
                    <a:pt x="21600" y="7566"/>
                  </a:cubicBezTo>
                  <a:cubicBezTo>
                    <a:pt x="21600" y="10683"/>
                    <a:pt x="21384" y="16028"/>
                    <a:pt x="21168" y="21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9830975" y="159695"/>
              <a:ext cx="421678" cy="615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47" y="20256"/>
                    <a:pt x="2095" y="18911"/>
                    <a:pt x="3273" y="16850"/>
                  </a:cubicBezTo>
                  <a:cubicBezTo>
                    <a:pt x="4451" y="14788"/>
                    <a:pt x="5760" y="12010"/>
                    <a:pt x="6742" y="9949"/>
                  </a:cubicBezTo>
                  <a:cubicBezTo>
                    <a:pt x="7724" y="7887"/>
                    <a:pt x="8378" y="6543"/>
                    <a:pt x="9033" y="5243"/>
                  </a:cubicBezTo>
                  <a:cubicBezTo>
                    <a:pt x="9687" y="3944"/>
                    <a:pt x="10342" y="2689"/>
                    <a:pt x="10604" y="2285"/>
                  </a:cubicBezTo>
                  <a:cubicBezTo>
                    <a:pt x="10865" y="1882"/>
                    <a:pt x="10735" y="2330"/>
                    <a:pt x="10080" y="3720"/>
                  </a:cubicBezTo>
                  <a:cubicBezTo>
                    <a:pt x="9425" y="5109"/>
                    <a:pt x="8247" y="7439"/>
                    <a:pt x="7527" y="9232"/>
                  </a:cubicBezTo>
                  <a:cubicBezTo>
                    <a:pt x="6807" y="11024"/>
                    <a:pt x="6545" y="12279"/>
                    <a:pt x="6545" y="13130"/>
                  </a:cubicBezTo>
                  <a:cubicBezTo>
                    <a:pt x="6545" y="13982"/>
                    <a:pt x="6807" y="14430"/>
                    <a:pt x="7265" y="14609"/>
                  </a:cubicBezTo>
                  <a:cubicBezTo>
                    <a:pt x="7724" y="14788"/>
                    <a:pt x="8378" y="14699"/>
                    <a:pt x="9622" y="13892"/>
                  </a:cubicBezTo>
                  <a:cubicBezTo>
                    <a:pt x="10865" y="13085"/>
                    <a:pt x="12698" y="11562"/>
                    <a:pt x="14596" y="9276"/>
                  </a:cubicBezTo>
                  <a:cubicBezTo>
                    <a:pt x="16495" y="6991"/>
                    <a:pt x="18458" y="3944"/>
                    <a:pt x="19571" y="2196"/>
                  </a:cubicBezTo>
                  <a:cubicBezTo>
                    <a:pt x="20684" y="448"/>
                    <a:pt x="20945" y="0"/>
                    <a:pt x="21011" y="0"/>
                  </a:cubicBezTo>
                  <a:cubicBezTo>
                    <a:pt x="21076" y="0"/>
                    <a:pt x="20945" y="448"/>
                    <a:pt x="20618" y="2061"/>
                  </a:cubicBezTo>
                  <a:cubicBezTo>
                    <a:pt x="20291" y="3675"/>
                    <a:pt x="19767" y="6453"/>
                    <a:pt x="19571" y="8380"/>
                  </a:cubicBezTo>
                  <a:cubicBezTo>
                    <a:pt x="19375" y="10307"/>
                    <a:pt x="19505" y="11383"/>
                    <a:pt x="19898" y="12055"/>
                  </a:cubicBezTo>
                  <a:cubicBezTo>
                    <a:pt x="20291" y="12727"/>
                    <a:pt x="20945" y="12996"/>
                    <a:pt x="21600" y="13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10436655" y="491924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574314" y="1825955"/>
              <a:ext cx="246922" cy="373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490" fill="norm" stroke="1" extrusionOk="0">
                  <a:moveTo>
                    <a:pt x="6852" y="441"/>
                  </a:moveTo>
                  <a:cubicBezTo>
                    <a:pt x="6632" y="1176"/>
                    <a:pt x="6411" y="1910"/>
                    <a:pt x="6852" y="2351"/>
                  </a:cubicBezTo>
                  <a:cubicBezTo>
                    <a:pt x="7293" y="2792"/>
                    <a:pt x="8395" y="2939"/>
                    <a:pt x="10379" y="2645"/>
                  </a:cubicBezTo>
                  <a:cubicBezTo>
                    <a:pt x="12362" y="2351"/>
                    <a:pt x="15228" y="1616"/>
                    <a:pt x="17432" y="1029"/>
                  </a:cubicBezTo>
                  <a:cubicBezTo>
                    <a:pt x="19636" y="441"/>
                    <a:pt x="21179" y="0"/>
                    <a:pt x="21289" y="0"/>
                  </a:cubicBezTo>
                  <a:cubicBezTo>
                    <a:pt x="21399" y="0"/>
                    <a:pt x="20077" y="441"/>
                    <a:pt x="17762" y="1616"/>
                  </a:cubicBezTo>
                  <a:cubicBezTo>
                    <a:pt x="15448" y="2792"/>
                    <a:pt x="12142" y="4702"/>
                    <a:pt x="10158" y="6171"/>
                  </a:cubicBezTo>
                  <a:cubicBezTo>
                    <a:pt x="8175" y="7641"/>
                    <a:pt x="7513" y="8669"/>
                    <a:pt x="7844" y="9184"/>
                  </a:cubicBezTo>
                  <a:cubicBezTo>
                    <a:pt x="8175" y="9698"/>
                    <a:pt x="9497" y="9698"/>
                    <a:pt x="10048" y="10065"/>
                  </a:cubicBezTo>
                  <a:cubicBezTo>
                    <a:pt x="10599" y="10433"/>
                    <a:pt x="10379" y="11167"/>
                    <a:pt x="8946" y="12416"/>
                  </a:cubicBezTo>
                  <a:cubicBezTo>
                    <a:pt x="7513" y="13665"/>
                    <a:pt x="4868" y="15429"/>
                    <a:pt x="3215" y="16604"/>
                  </a:cubicBezTo>
                  <a:cubicBezTo>
                    <a:pt x="1562" y="17780"/>
                    <a:pt x="901" y="18367"/>
                    <a:pt x="460" y="19102"/>
                  </a:cubicBezTo>
                  <a:cubicBezTo>
                    <a:pt x="19" y="19837"/>
                    <a:pt x="-201" y="20718"/>
                    <a:pt x="240" y="21159"/>
                  </a:cubicBezTo>
                  <a:cubicBezTo>
                    <a:pt x="681" y="21600"/>
                    <a:pt x="1783" y="21600"/>
                    <a:pt x="4428" y="21159"/>
                  </a:cubicBezTo>
                  <a:cubicBezTo>
                    <a:pt x="7072" y="20718"/>
                    <a:pt x="11260" y="19837"/>
                    <a:pt x="15448" y="18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846582" y="2008482"/>
              <a:ext cx="124323" cy="195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224" fill="norm" stroke="1" extrusionOk="0">
                  <a:moveTo>
                    <a:pt x="16655" y="991"/>
                  </a:moveTo>
                  <a:cubicBezTo>
                    <a:pt x="12335" y="437"/>
                    <a:pt x="8015" y="-117"/>
                    <a:pt x="4991" y="21"/>
                  </a:cubicBezTo>
                  <a:cubicBezTo>
                    <a:pt x="1967" y="160"/>
                    <a:pt x="239" y="991"/>
                    <a:pt x="23" y="1960"/>
                  </a:cubicBezTo>
                  <a:cubicBezTo>
                    <a:pt x="-193" y="2929"/>
                    <a:pt x="1103" y="4037"/>
                    <a:pt x="4775" y="5975"/>
                  </a:cubicBezTo>
                  <a:cubicBezTo>
                    <a:pt x="8447" y="7914"/>
                    <a:pt x="14495" y="10683"/>
                    <a:pt x="17735" y="12760"/>
                  </a:cubicBezTo>
                  <a:cubicBezTo>
                    <a:pt x="20975" y="14837"/>
                    <a:pt x="21407" y="16221"/>
                    <a:pt x="20759" y="17468"/>
                  </a:cubicBezTo>
                  <a:cubicBezTo>
                    <a:pt x="20111" y="18714"/>
                    <a:pt x="18383" y="19821"/>
                    <a:pt x="16223" y="20514"/>
                  </a:cubicBezTo>
                  <a:cubicBezTo>
                    <a:pt x="14063" y="21206"/>
                    <a:pt x="11471" y="21483"/>
                    <a:pt x="9959" y="20929"/>
                  </a:cubicBezTo>
                  <a:cubicBezTo>
                    <a:pt x="8447" y="20375"/>
                    <a:pt x="8015" y="18991"/>
                    <a:pt x="8015" y="17329"/>
                  </a:cubicBezTo>
                  <a:cubicBezTo>
                    <a:pt x="8015" y="15668"/>
                    <a:pt x="8447" y="13729"/>
                    <a:pt x="8879" y="117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1037110" y="1845013"/>
              <a:ext cx="92003" cy="31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0" y="1293"/>
                  </a:moveTo>
                  <a:cubicBezTo>
                    <a:pt x="3000" y="608"/>
                    <a:pt x="6000" y="-78"/>
                    <a:pt x="7800" y="8"/>
                  </a:cubicBezTo>
                  <a:cubicBezTo>
                    <a:pt x="9600" y="93"/>
                    <a:pt x="10200" y="951"/>
                    <a:pt x="9900" y="3608"/>
                  </a:cubicBezTo>
                  <a:cubicBezTo>
                    <a:pt x="9600" y="6265"/>
                    <a:pt x="8400" y="10722"/>
                    <a:pt x="7800" y="13551"/>
                  </a:cubicBezTo>
                  <a:cubicBezTo>
                    <a:pt x="7200" y="16379"/>
                    <a:pt x="7200" y="17579"/>
                    <a:pt x="8100" y="18693"/>
                  </a:cubicBezTo>
                  <a:cubicBezTo>
                    <a:pt x="9000" y="19808"/>
                    <a:pt x="10800" y="20836"/>
                    <a:pt x="13200" y="21179"/>
                  </a:cubicBezTo>
                  <a:cubicBezTo>
                    <a:pt x="15600" y="21522"/>
                    <a:pt x="18600" y="21179"/>
                    <a:pt x="21600" y="20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1010212" y="1708396"/>
              <a:ext cx="992921" cy="417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539" fill="norm" stroke="1" extrusionOk="0">
                  <a:moveTo>
                    <a:pt x="918" y="19098"/>
                  </a:moveTo>
                  <a:cubicBezTo>
                    <a:pt x="474" y="18834"/>
                    <a:pt x="30" y="18571"/>
                    <a:pt x="2" y="18176"/>
                  </a:cubicBezTo>
                  <a:cubicBezTo>
                    <a:pt x="-26" y="17780"/>
                    <a:pt x="363" y="17254"/>
                    <a:pt x="973" y="16990"/>
                  </a:cubicBezTo>
                  <a:cubicBezTo>
                    <a:pt x="1584" y="16727"/>
                    <a:pt x="2417" y="16727"/>
                    <a:pt x="2945" y="16924"/>
                  </a:cubicBezTo>
                  <a:cubicBezTo>
                    <a:pt x="3472" y="17122"/>
                    <a:pt x="3694" y="17517"/>
                    <a:pt x="3861" y="18044"/>
                  </a:cubicBezTo>
                  <a:cubicBezTo>
                    <a:pt x="4027" y="18571"/>
                    <a:pt x="4139" y="19229"/>
                    <a:pt x="4139" y="19954"/>
                  </a:cubicBezTo>
                  <a:cubicBezTo>
                    <a:pt x="4139" y="20678"/>
                    <a:pt x="4027" y="21468"/>
                    <a:pt x="3916" y="21534"/>
                  </a:cubicBezTo>
                  <a:cubicBezTo>
                    <a:pt x="3805" y="21600"/>
                    <a:pt x="3694" y="20941"/>
                    <a:pt x="3639" y="19888"/>
                  </a:cubicBezTo>
                  <a:cubicBezTo>
                    <a:pt x="3583" y="18834"/>
                    <a:pt x="3583" y="17385"/>
                    <a:pt x="3583" y="16266"/>
                  </a:cubicBezTo>
                  <a:cubicBezTo>
                    <a:pt x="3583" y="15146"/>
                    <a:pt x="3583" y="14356"/>
                    <a:pt x="3833" y="13895"/>
                  </a:cubicBezTo>
                  <a:cubicBezTo>
                    <a:pt x="4083" y="13434"/>
                    <a:pt x="4583" y="13302"/>
                    <a:pt x="4916" y="14027"/>
                  </a:cubicBezTo>
                  <a:cubicBezTo>
                    <a:pt x="5249" y="14751"/>
                    <a:pt x="5416" y="16332"/>
                    <a:pt x="5443" y="17583"/>
                  </a:cubicBezTo>
                  <a:cubicBezTo>
                    <a:pt x="5471" y="18834"/>
                    <a:pt x="5360" y="19756"/>
                    <a:pt x="5332" y="19756"/>
                  </a:cubicBezTo>
                  <a:cubicBezTo>
                    <a:pt x="5305" y="19756"/>
                    <a:pt x="5360" y="18834"/>
                    <a:pt x="5471" y="18044"/>
                  </a:cubicBezTo>
                  <a:cubicBezTo>
                    <a:pt x="5582" y="17254"/>
                    <a:pt x="5749" y="16595"/>
                    <a:pt x="5943" y="16002"/>
                  </a:cubicBezTo>
                  <a:cubicBezTo>
                    <a:pt x="6137" y="15410"/>
                    <a:pt x="6360" y="14883"/>
                    <a:pt x="6609" y="14685"/>
                  </a:cubicBezTo>
                  <a:cubicBezTo>
                    <a:pt x="6859" y="14488"/>
                    <a:pt x="7137" y="14620"/>
                    <a:pt x="7276" y="15015"/>
                  </a:cubicBezTo>
                  <a:cubicBezTo>
                    <a:pt x="7415" y="15410"/>
                    <a:pt x="7415" y="16068"/>
                    <a:pt x="7498" y="16134"/>
                  </a:cubicBezTo>
                  <a:cubicBezTo>
                    <a:pt x="7581" y="16200"/>
                    <a:pt x="7748" y="15673"/>
                    <a:pt x="7942" y="15212"/>
                  </a:cubicBezTo>
                  <a:cubicBezTo>
                    <a:pt x="8136" y="14751"/>
                    <a:pt x="8359" y="14356"/>
                    <a:pt x="8497" y="14620"/>
                  </a:cubicBezTo>
                  <a:cubicBezTo>
                    <a:pt x="8636" y="14883"/>
                    <a:pt x="8692" y="15805"/>
                    <a:pt x="8775" y="16595"/>
                  </a:cubicBezTo>
                  <a:cubicBezTo>
                    <a:pt x="8858" y="17385"/>
                    <a:pt x="8969" y="18044"/>
                    <a:pt x="9164" y="18505"/>
                  </a:cubicBezTo>
                  <a:cubicBezTo>
                    <a:pt x="9358" y="18966"/>
                    <a:pt x="9636" y="19229"/>
                    <a:pt x="9913" y="19295"/>
                  </a:cubicBezTo>
                  <a:cubicBezTo>
                    <a:pt x="10191" y="19361"/>
                    <a:pt x="10469" y="19229"/>
                    <a:pt x="10774" y="18637"/>
                  </a:cubicBezTo>
                  <a:cubicBezTo>
                    <a:pt x="11079" y="18044"/>
                    <a:pt x="11413" y="16990"/>
                    <a:pt x="11496" y="16200"/>
                  </a:cubicBezTo>
                  <a:cubicBezTo>
                    <a:pt x="11579" y="15410"/>
                    <a:pt x="11413" y="14883"/>
                    <a:pt x="11190" y="14883"/>
                  </a:cubicBezTo>
                  <a:cubicBezTo>
                    <a:pt x="10968" y="14883"/>
                    <a:pt x="10691" y="15410"/>
                    <a:pt x="10496" y="16002"/>
                  </a:cubicBezTo>
                  <a:cubicBezTo>
                    <a:pt x="10302" y="16595"/>
                    <a:pt x="10191" y="17254"/>
                    <a:pt x="10219" y="17846"/>
                  </a:cubicBezTo>
                  <a:cubicBezTo>
                    <a:pt x="10246" y="18439"/>
                    <a:pt x="10413" y="18966"/>
                    <a:pt x="10635" y="19295"/>
                  </a:cubicBezTo>
                  <a:cubicBezTo>
                    <a:pt x="10857" y="19624"/>
                    <a:pt x="11135" y="19756"/>
                    <a:pt x="11413" y="19888"/>
                  </a:cubicBezTo>
                  <a:cubicBezTo>
                    <a:pt x="11690" y="20020"/>
                    <a:pt x="11968" y="20151"/>
                    <a:pt x="12190" y="19888"/>
                  </a:cubicBezTo>
                  <a:cubicBezTo>
                    <a:pt x="12412" y="19624"/>
                    <a:pt x="12579" y="18966"/>
                    <a:pt x="12967" y="16924"/>
                  </a:cubicBezTo>
                  <a:cubicBezTo>
                    <a:pt x="13356" y="14883"/>
                    <a:pt x="13967" y="11459"/>
                    <a:pt x="14355" y="8759"/>
                  </a:cubicBezTo>
                  <a:cubicBezTo>
                    <a:pt x="14744" y="6059"/>
                    <a:pt x="14911" y="4083"/>
                    <a:pt x="15050" y="2568"/>
                  </a:cubicBezTo>
                  <a:cubicBezTo>
                    <a:pt x="15188" y="1054"/>
                    <a:pt x="15299" y="0"/>
                    <a:pt x="15244" y="0"/>
                  </a:cubicBezTo>
                  <a:cubicBezTo>
                    <a:pt x="15188" y="0"/>
                    <a:pt x="14966" y="1054"/>
                    <a:pt x="14716" y="3754"/>
                  </a:cubicBezTo>
                  <a:cubicBezTo>
                    <a:pt x="14467" y="6454"/>
                    <a:pt x="14189" y="10800"/>
                    <a:pt x="14078" y="13302"/>
                  </a:cubicBezTo>
                  <a:cubicBezTo>
                    <a:pt x="13967" y="15805"/>
                    <a:pt x="14022" y="16463"/>
                    <a:pt x="14133" y="17122"/>
                  </a:cubicBezTo>
                  <a:cubicBezTo>
                    <a:pt x="14244" y="17780"/>
                    <a:pt x="14411" y="18439"/>
                    <a:pt x="14633" y="18768"/>
                  </a:cubicBezTo>
                  <a:cubicBezTo>
                    <a:pt x="14855" y="19098"/>
                    <a:pt x="15133" y="19098"/>
                    <a:pt x="15355" y="18637"/>
                  </a:cubicBezTo>
                  <a:cubicBezTo>
                    <a:pt x="15577" y="18176"/>
                    <a:pt x="15744" y="17254"/>
                    <a:pt x="15799" y="16463"/>
                  </a:cubicBezTo>
                  <a:cubicBezTo>
                    <a:pt x="15855" y="15673"/>
                    <a:pt x="15799" y="15015"/>
                    <a:pt x="15688" y="14422"/>
                  </a:cubicBezTo>
                  <a:cubicBezTo>
                    <a:pt x="15577" y="13829"/>
                    <a:pt x="15411" y="13302"/>
                    <a:pt x="15188" y="12973"/>
                  </a:cubicBezTo>
                  <a:cubicBezTo>
                    <a:pt x="14966" y="12644"/>
                    <a:pt x="14689" y="12512"/>
                    <a:pt x="14411" y="12380"/>
                  </a:cubicBezTo>
                  <a:cubicBezTo>
                    <a:pt x="14133" y="12249"/>
                    <a:pt x="13856" y="12117"/>
                    <a:pt x="13884" y="12117"/>
                  </a:cubicBezTo>
                  <a:cubicBezTo>
                    <a:pt x="13911" y="12117"/>
                    <a:pt x="14244" y="12249"/>
                    <a:pt x="14744" y="12183"/>
                  </a:cubicBezTo>
                  <a:cubicBezTo>
                    <a:pt x="15244" y="12117"/>
                    <a:pt x="15910" y="11854"/>
                    <a:pt x="16410" y="11590"/>
                  </a:cubicBezTo>
                  <a:cubicBezTo>
                    <a:pt x="16910" y="11327"/>
                    <a:pt x="17243" y="11063"/>
                    <a:pt x="17548" y="10932"/>
                  </a:cubicBezTo>
                  <a:cubicBezTo>
                    <a:pt x="17854" y="10800"/>
                    <a:pt x="18131" y="10800"/>
                    <a:pt x="18187" y="11063"/>
                  </a:cubicBezTo>
                  <a:cubicBezTo>
                    <a:pt x="18242" y="11327"/>
                    <a:pt x="18076" y="11854"/>
                    <a:pt x="17798" y="12644"/>
                  </a:cubicBezTo>
                  <a:cubicBezTo>
                    <a:pt x="17521" y="13434"/>
                    <a:pt x="17132" y="14488"/>
                    <a:pt x="16910" y="15344"/>
                  </a:cubicBezTo>
                  <a:cubicBezTo>
                    <a:pt x="16688" y="16200"/>
                    <a:pt x="16632" y="16859"/>
                    <a:pt x="16743" y="17056"/>
                  </a:cubicBezTo>
                  <a:cubicBezTo>
                    <a:pt x="16854" y="17254"/>
                    <a:pt x="17132" y="16990"/>
                    <a:pt x="17354" y="16595"/>
                  </a:cubicBezTo>
                  <a:cubicBezTo>
                    <a:pt x="17576" y="16200"/>
                    <a:pt x="17743" y="15673"/>
                    <a:pt x="17881" y="15080"/>
                  </a:cubicBezTo>
                  <a:cubicBezTo>
                    <a:pt x="18020" y="14488"/>
                    <a:pt x="18131" y="13829"/>
                    <a:pt x="18187" y="13171"/>
                  </a:cubicBezTo>
                  <a:cubicBezTo>
                    <a:pt x="18242" y="12512"/>
                    <a:pt x="18242" y="11854"/>
                    <a:pt x="18381" y="11459"/>
                  </a:cubicBezTo>
                  <a:cubicBezTo>
                    <a:pt x="18520" y="11063"/>
                    <a:pt x="18798" y="10932"/>
                    <a:pt x="19020" y="11195"/>
                  </a:cubicBezTo>
                  <a:cubicBezTo>
                    <a:pt x="19242" y="11459"/>
                    <a:pt x="19408" y="12117"/>
                    <a:pt x="19575" y="12776"/>
                  </a:cubicBezTo>
                  <a:cubicBezTo>
                    <a:pt x="19742" y="13434"/>
                    <a:pt x="19908" y="14093"/>
                    <a:pt x="20019" y="14817"/>
                  </a:cubicBezTo>
                  <a:cubicBezTo>
                    <a:pt x="20130" y="15541"/>
                    <a:pt x="20186" y="16332"/>
                    <a:pt x="20103" y="16924"/>
                  </a:cubicBezTo>
                  <a:cubicBezTo>
                    <a:pt x="20019" y="17517"/>
                    <a:pt x="19797" y="17912"/>
                    <a:pt x="19686" y="17715"/>
                  </a:cubicBezTo>
                  <a:cubicBezTo>
                    <a:pt x="19575" y="17517"/>
                    <a:pt x="19575" y="16727"/>
                    <a:pt x="19908" y="14883"/>
                  </a:cubicBezTo>
                  <a:cubicBezTo>
                    <a:pt x="20241" y="13039"/>
                    <a:pt x="20908" y="10141"/>
                    <a:pt x="21574" y="7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2141135" y="1856622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2164135" y="2055960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2685481" y="1792732"/>
              <a:ext cx="460011" cy="470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8548"/>
                    <a:pt x="2880" y="15496"/>
                    <a:pt x="4200" y="12385"/>
                  </a:cubicBezTo>
                  <a:cubicBezTo>
                    <a:pt x="5520" y="9274"/>
                    <a:pt x="6720" y="6104"/>
                    <a:pt x="7440" y="4226"/>
                  </a:cubicBezTo>
                  <a:cubicBezTo>
                    <a:pt x="8160" y="2348"/>
                    <a:pt x="8400" y="1761"/>
                    <a:pt x="8520" y="1174"/>
                  </a:cubicBezTo>
                  <a:cubicBezTo>
                    <a:pt x="8640" y="587"/>
                    <a:pt x="8640" y="0"/>
                    <a:pt x="8640" y="0"/>
                  </a:cubicBezTo>
                  <a:cubicBezTo>
                    <a:pt x="8640" y="0"/>
                    <a:pt x="8640" y="587"/>
                    <a:pt x="8400" y="2465"/>
                  </a:cubicBezTo>
                  <a:cubicBezTo>
                    <a:pt x="8160" y="4343"/>
                    <a:pt x="7680" y="7513"/>
                    <a:pt x="7440" y="9391"/>
                  </a:cubicBezTo>
                  <a:cubicBezTo>
                    <a:pt x="7200" y="11270"/>
                    <a:pt x="7200" y="11857"/>
                    <a:pt x="7260" y="12443"/>
                  </a:cubicBezTo>
                  <a:cubicBezTo>
                    <a:pt x="7320" y="13030"/>
                    <a:pt x="7440" y="13617"/>
                    <a:pt x="7860" y="13970"/>
                  </a:cubicBezTo>
                  <a:cubicBezTo>
                    <a:pt x="8280" y="14322"/>
                    <a:pt x="9000" y="14439"/>
                    <a:pt x="9840" y="14028"/>
                  </a:cubicBezTo>
                  <a:cubicBezTo>
                    <a:pt x="10680" y="13617"/>
                    <a:pt x="11640" y="12678"/>
                    <a:pt x="12780" y="10741"/>
                  </a:cubicBezTo>
                  <a:cubicBezTo>
                    <a:pt x="13920" y="8804"/>
                    <a:pt x="15240" y="5870"/>
                    <a:pt x="15960" y="4050"/>
                  </a:cubicBezTo>
                  <a:cubicBezTo>
                    <a:pt x="16680" y="2230"/>
                    <a:pt x="16800" y="1526"/>
                    <a:pt x="16680" y="1409"/>
                  </a:cubicBezTo>
                  <a:cubicBezTo>
                    <a:pt x="16560" y="1291"/>
                    <a:pt x="16200" y="1761"/>
                    <a:pt x="16140" y="2700"/>
                  </a:cubicBezTo>
                  <a:cubicBezTo>
                    <a:pt x="16080" y="3639"/>
                    <a:pt x="16320" y="5048"/>
                    <a:pt x="17280" y="6457"/>
                  </a:cubicBezTo>
                  <a:cubicBezTo>
                    <a:pt x="18240" y="7865"/>
                    <a:pt x="19920" y="9274"/>
                    <a:pt x="21600" y="10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2893183" y="1500008"/>
              <a:ext cx="160307" cy="20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058" fill="norm" stroke="1" extrusionOk="0">
                  <a:moveTo>
                    <a:pt x="4020" y="12411"/>
                  </a:moveTo>
                  <a:cubicBezTo>
                    <a:pt x="2992" y="13478"/>
                    <a:pt x="1963" y="14545"/>
                    <a:pt x="1277" y="16278"/>
                  </a:cubicBezTo>
                  <a:cubicBezTo>
                    <a:pt x="592" y="18011"/>
                    <a:pt x="249" y="20411"/>
                    <a:pt x="77" y="20945"/>
                  </a:cubicBezTo>
                  <a:cubicBezTo>
                    <a:pt x="-94" y="21478"/>
                    <a:pt x="-94" y="20145"/>
                    <a:pt x="1277" y="16811"/>
                  </a:cubicBezTo>
                  <a:cubicBezTo>
                    <a:pt x="2649" y="13478"/>
                    <a:pt x="5392" y="8145"/>
                    <a:pt x="7792" y="4811"/>
                  </a:cubicBezTo>
                  <a:cubicBezTo>
                    <a:pt x="10192" y="1478"/>
                    <a:pt x="12249" y="145"/>
                    <a:pt x="13792" y="11"/>
                  </a:cubicBezTo>
                  <a:cubicBezTo>
                    <a:pt x="15335" y="-122"/>
                    <a:pt x="16363" y="945"/>
                    <a:pt x="17563" y="3611"/>
                  </a:cubicBezTo>
                  <a:cubicBezTo>
                    <a:pt x="18763" y="6278"/>
                    <a:pt x="20135" y="10545"/>
                    <a:pt x="21506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789428" y="3001525"/>
              <a:ext cx="140347" cy="350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290" fill="norm" stroke="1" extrusionOk="0">
                  <a:moveTo>
                    <a:pt x="21182" y="2643"/>
                  </a:moveTo>
                  <a:cubicBezTo>
                    <a:pt x="20411" y="1866"/>
                    <a:pt x="19639" y="1089"/>
                    <a:pt x="17132" y="545"/>
                  </a:cubicBezTo>
                  <a:cubicBezTo>
                    <a:pt x="14625" y="1"/>
                    <a:pt x="10382" y="-310"/>
                    <a:pt x="7103" y="467"/>
                  </a:cubicBezTo>
                  <a:cubicBezTo>
                    <a:pt x="3825" y="1244"/>
                    <a:pt x="1511" y="3109"/>
                    <a:pt x="546" y="4430"/>
                  </a:cubicBezTo>
                  <a:cubicBezTo>
                    <a:pt x="-418" y="5750"/>
                    <a:pt x="-32" y="6527"/>
                    <a:pt x="1125" y="6838"/>
                  </a:cubicBezTo>
                  <a:cubicBezTo>
                    <a:pt x="2282" y="7149"/>
                    <a:pt x="4211" y="6994"/>
                    <a:pt x="6139" y="6527"/>
                  </a:cubicBezTo>
                  <a:cubicBezTo>
                    <a:pt x="8068" y="6061"/>
                    <a:pt x="9996" y="5284"/>
                    <a:pt x="11732" y="4274"/>
                  </a:cubicBezTo>
                  <a:cubicBezTo>
                    <a:pt x="13468" y="3264"/>
                    <a:pt x="15011" y="2021"/>
                    <a:pt x="15589" y="1943"/>
                  </a:cubicBezTo>
                  <a:cubicBezTo>
                    <a:pt x="16168" y="1866"/>
                    <a:pt x="15782" y="2953"/>
                    <a:pt x="15589" y="5750"/>
                  </a:cubicBezTo>
                  <a:cubicBezTo>
                    <a:pt x="15396" y="8548"/>
                    <a:pt x="15396" y="13054"/>
                    <a:pt x="15975" y="15929"/>
                  </a:cubicBezTo>
                  <a:cubicBezTo>
                    <a:pt x="16553" y="18804"/>
                    <a:pt x="17711" y="20047"/>
                    <a:pt x="18868" y="21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998490" y="2980810"/>
              <a:ext cx="119875" cy="355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66" h="21463" fill="norm" stroke="1" extrusionOk="0">
                  <a:moveTo>
                    <a:pt x="10212" y="3874"/>
                  </a:moveTo>
                  <a:cubicBezTo>
                    <a:pt x="10636" y="3103"/>
                    <a:pt x="11059" y="2332"/>
                    <a:pt x="10636" y="1637"/>
                  </a:cubicBezTo>
                  <a:cubicBezTo>
                    <a:pt x="10212" y="943"/>
                    <a:pt x="8942" y="326"/>
                    <a:pt x="7248" y="94"/>
                  </a:cubicBezTo>
                  <a:cubicBezTo>
                    <a:pt x="5553" y="-137"/>
                    <a:pt x="3436" y="17"/>
                    <a:pt x="1742" y="1020"/>
                  </a:cubicBezTo>
                  <a:cubicBezTo>
                    <a:pt x="48" y="2023"/>
                    <a:pt x="-1223" y="3874"/>
                    <a:pt x="1953" y="6806"/>
                  </a:cubicBezTo>
                  <a:cubicBezTo>
                    <a:pt x="5130" y="9737"/>
                    <a:pt x="12753" y="13749"/>
                    <a:pt x="16565" y="16294"/>
                  </a:cubicBezTo>
                  <a:cubicBezTo>
                    <a:pt x="20377" y="18840"/>
                    <a:pt x="20377" y="19920"/>
                    <a:pt x="19106" y="20537"/>
                  </a:cubicBezTo>
                  <a:cubicBezTo>
                    <a:pt x="17836" y="21154"/>
                    <a:pt x="15295" y="21309"/>
                    <a:pt x="12753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945108" y="2973249"/>
              <a:ext cx="260674" cy="133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fill="norm" stroke="1" extrusionOk="0">
                  <a:moveTo>
                    <a:pt x="0" y="21221"/>
                  </a:moveTo>
                  <a:cubicBezTo>
                    <a:pt x="1059" y="16330"/>
                    <a:pt x="2118" y="11440"/>
                    <a:pt x="4976" y="7772"/>
                  </a:cubicBezTo>
                  <a:cubicBezTo>
                    <a:pt x="7835" y="4104"/>
                    <a:pt x="12494" y="1659"/>
                    <a:pt x="15565" y="640"/>
                  </a:cubicBezTo>
                  <a:cubicBezTo>
                    <a:pt x="18635" y="-379"/>
                    <a:pt x="20118" y="29"/>
                    <a:pt x="21600" y="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1343784" y="3006648"/>
              <a:ext cx="4600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000"/>
                    <a:pt x="12000" y="10000"/>
                    <a:pt x="8400" y="13600"/>
                  </a:cubicBezTo>
                  <a:cubicBezTo>
                    <a:pt x="4800" y="17200"/>
                    <a:pt x="2400" y="19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1290116" y="3144651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1435786" y="3190652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1566122" y="3152318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1558455" y="3044982"/>
              <a:ext cx="1533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1678569" y="2883979"/>
              <a:ext cx="255562" cy="416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4104" y="0"/>
                  </a:moveTo>
                  <a:cubicBezTo>
                    <a:pt x="3024" y="2371"/>
                    <a:pt x="1944" y="4741"/>
                    <a:pt x="1188" y="7968"/>
                  </a:cubicBezTo>
                  <a:cubicBezTo>
                    <a:pt x="432" y="11195"/>
                    <a:pt x="0" y="15278"/>
                    <a:pt x="0" y="17649"/>
                  </a:cubicBezTo>
                  <a:cubicBezTo>
                    <a:pt x="0" y="20020"/>
                    <a:pt x="432" y="20678"/>
                    <a:pt x="1188" y="21073"/>
                  </a:cubicBezTo>
                  <a:cubicBezTo>
                    <a:pt x="1944" y="21468"/>
                    <a:pt x="3024" y="21600"/>
                    <a:pt x="4320" y="21205"/>
                  </a:cubicBezTo>
                  <a:cubicBezTo>
                    <a:pt x="5616" y="20810"/>
                    <a:pt x="7128" y="19888"/>
                    <a:pt x="8316" y="18702"/>
                  </a:cubicBezTo>
                  <a:cubicBezTo>
                    <a:pt x="9504" y="17517"/>
                    <a:pt x="10368" y="16068"/>
                    <a:pt x="10908" y="15015"/>
                  </a:cubicBezTo>
                  <a:cubicBezTo>
                    <a:pt x="11448" y="13961"/>
                    <a:pt x="11664" y="13302"/>
                    <a:pt x="11232" y="13105"/>
                  </a:cubicBezTo>
                  <a:cubicBezTo>
                    <a:pt x="10800" y="12907"/>
                    <a:pt x="9720" y="13171"/>
                    <a:pt x="8748" y="13895"/>
                  </a:cubicBezTo>
                  <a:cubicBezTo>
                    <a:pt x="7776" y="14620"/>
                    <a:pt x="6912" y="15805"/>
                    <a:pt x="6480" y="16859"/>
                  </a:cubicBezTo>
                  <a:cubicBezTo>
                    <a:pt x="6048" y="17912"/>
                    <a:pt x="6048" y="18834"/>
                    <a:pt x="7128" y="19427"/>
                  </a:cubicBezTo>
                  <a:cubicBezTo>
                    <a:pt x="8208" y="20020"/>
                    <a:pt x="10368" y="20283"/>
                    <a:pt x="12960" y="20151"/>
                  </a:cubicBezTo>
                  <a:cubicBezTo>
                    <a:pt x="15552" y="20020"/>
                    <a:pt x="18576" y="19493"/>
                    <a:pt x="21600" y="18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2464283" y="3010190"/>
              <a:ext cx="144530" cy="33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193" fill="norm" stroke="1" extrusionOk="0">
                  <a:moveTo>
                    <a:pt x="21431" y="4191"/>
                  </a:moveTo>
                  <a:cubicBezTo>
                    <a:pt x="21052" y="2718"/>
                    <a:pt x="20673" y="1246"/>
                    <a:pt x="19347" y="509"/>
                  </a:cubicBezTo>
                  <a:cubicBezTo>
                    <a:pt x="18020" y="-227"/>
                    <a:pt x="15747" y="-227"/>
                    <a:pt x="12715" y="918"/>
                  </a:cubicBezTo>
                  <a:cubicBezTo>
                    <a:pt x="9684" y="2064"/>
                    <a:pt x="5894" y="4355"/>
                    <a:pt x="3431" y="7546"/>
                  </a:cubicBezTo>
                  <a:cubicBezTo>
                    <a:pt x="968" y="10737"/>
                    <a:pt x="-169" y="14828"/>
                    <a:pt x="20" y="17364"/>
                  </a:cubicBezTo>
                  <a:cubicBezTo>
                    <a:pt x="210" y="19900"/>
                    <a:pt x="1726" y="20882"/>
                    <a:pt x="5515" y="21128"/>
                  </a:cubicBezTo>
                  <a:cubicBezTo>
                    <a:pt x="9305" y="21373"/>
                    <a:pt x="15368" y="20882"/>
                    <a:pt x="21431" y="20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2778122" y="3037315"/>
              <a:ext cx="1469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6063"/>
                    <a:pt x="6300" y="12126"/>
                    <a:pt x="2700" y="15726"/>
                  </a:cubicBezTo>
                  <a:cubicBezTo>
                    <a:pt x="-900" y="19326"/>
                    <a:pt x="-900" y="20463"/>
                    <a:pt x="2700" y="21032"/>
                  </a:cubicBezTo>
                  <a:cubicBezTo>
                    <a:pt x="6300" y="21600"/>
                    <a:pt x="13500" y="21600"/>
                    <a:pt x="20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2710532" y="3026709"/>
              <a:ext cx="212621" cy="110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183" fill="norm" stroke="1" extrusionOk="0">
                  <a:moveTo>
                    <a:pt x="2880" y="21183"/>
                  </a:moveTo>
                  <a:cubicBezTo>
                    <a:pt x="2365" y="18238"/>
                    <a:pt x="1851" y="15292"/>
                    <a:pt x="1208" y="11856"/>
                  </a:cubicBezTo>
                  <a:cubicBezTo>
                    <a:pt x="565" y="8419"/>
                    <a:pt x="-206" y="4492"/>
                    <a:pt x="51" y="2283"/>
                  </a:cubicBezTo>
                  <a:cubicBezTo>
                    <a:pt x="308" y="74"/>
                    <a:pt x="1594" y="-417"/>
                    <a:pt x="5323" y="319"/>
                  </a:cubicBezTo>
                  <a:cubicBezTo>
                    <a:pt x="9051" y="1056"/>
                    <a:pt x="15223" y="3019"/>
                    <a:pt x="21394" y="4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2700814" y="3320988"/>
              <a:ext cx="237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48" y="20160"/>
                    <a:pt x="7897" y="18720"/>
                    <a:pt x="11497" y="15120"/>
                  </a:cubicBezTo>
                  <a:cubicBezTo>
                    <a:pt x="15097" y="11520"/>
                    <a:pt x="18348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3360163" y="2939933"/>
              <a:ext cx="161004" cy="427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21600" y="9914"/>
                  </a:moveTo>
                  <a:cubicBezTo>
                    <a:pt x="21257" y="8628"/>
                    <a:pt x="20914" y="7342"/>
                    <a:pt x="20743" y="6056"/>
                  </a:cubicBezTo>
                  <a:cubicBezTo>
                    <a:pt x="20571" y="4771"/>
                    <a:pt x="20571" y="3485"/>
                    <a:pt x="19200" y="2328"/>
                  </a:cubicBezTo>
                  <a:cubicBezTo>
                    <a:pt x="17829" y="1171"/>
                    <a:pt x="15086" y="142"/>
                    <a:pt x="12000" y="14"/>
                  </a:cubicBezTo>
                  <a:cubicBezTo>
                    <a:pt x="8914" y="-115"/>
                    <a:pt x="5486" y="656"/>
                    <a:pt x="3429" y="3099"/>
                  </a:cubicBezTo>
                  <a:cubicBezTo>
                    <a:pt x="1371" y="5542"/>
                    <a:pt x="686" y="9656"/>
                    <a:pt x="1029" y="12806"/>
                  </a:cubicBezTo>
                  <a:cubicBezTo>
                    <a:pt x="1371" y="15956"/>
                    <a:pt x="2743" y="18142"/>
                    <a:pt x="2743" y="19428"/>
                  </a:cubicBezTo>
                  <a:cubicBezTo>
                    <a:pt x="2743" y="20714"/>
                    <a:pt x="1371" y="21099"/>
                    <a:pt x="0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3237432" y="3129317"/>
              <a:ext cx="452406" cy="185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62" fill="norm" stroke="1" extrusionOk="0">
                  <a:moveTo>
                    <a:pt x="367" y="20416"/>
                  </a:moveTo>
                  <a:cubicBezTo>
                    <a:pt x="125" y="18937"/>
                    <a:pt x="-118" y="17458"/>
                    <a:pt x="64" y="16274"/>
                  </a:cubicBezTo>
                  <a:cubicBezTo>
                    <a:pt x="246" y="15090"/>
                    <a:pt x="853" y="14203"/>
                    <a:pt x="2552" y="13315"/>
                  </a:cubicBezTo>
                  <a:cubicBezTo>
                    <a:pt x="4251" y="12427"/>
                    <a:pt x="7042" y="11540"/>
                    <a:pt x="8801" y="11096"/>
                  </a:cubicBezTo>
                  <a:cubicBezTo>
                    <a:pt x="10561" y="10652"/>
                    <a:pt x="11289" y="10652"/>
                    <a:pt x="11956" y="10504"/>
                  </a:cubicBezTo>
                  <a:cubicBezTo>
                    <a:pt x="12624" y="10356"/>
                    <a:pt x="13230" y="10060"/>
                    <a:pt x="13230" y="9616"/>
                  </a:cubicBezTo>
                  <a:cubicBezTo>
                    <a:pt x="13230" y="9173"/>
                    <a:pt x="12624" y="8581"/>
                    <a:pt x="11835" y="9025"/>
                  </a:cubicBezTo>
                  <a:cubicBezTo>
                    <a:pt x="11046" y="9468"/>
                    <a:pt x="10075" y="10948"/>
                    <a:pt x="9893" y="11540"/>
                  </a:cubicBezTo>
                  <a:cubicBezTo>
                    <a:pt x="9711" y="12132"/>
                    <a:pt x="10318" y="11836"/>
                    <a:pt x="10925" y="11392"/>
                  </a:cubicBezTo>
                  <a:cubicBezTo>
                    <a:pt x="11531" y="10948"/>
                    <a:pt x="12138" y="10356"/>
                    <a:pt x="12745" y="10060"/>
                  </a:cubicBezTo>
                  <a:cubicBezTo>
                    <a:pt x="13352" y="9764"/>
                    <a:pt x="13958" y="9764"/>
                    <a:pt x="14383" y="10504"/>
                  </a:cubicBezTo>
                  <a:cubicBezTo>
                    <a:pt x="14808" y="11244"/>
                    <a:pt x="15051" y="12723"/>
                    <a:pt x="15172" y="14203"/>
                  </a:cubicBezTo>
                  <a:cubicBezTo>
                    <a:pt x="15293" y="15682"/>
                    <a:pt x="15293" y="17162"/>
                    <a:pt x="15172" y="18641"/>
                  </a:cubicBezTo>
                  <a:cubicBezTo>
                    <a:pt x="15051" y="20121"/>
                    <a:pt x="14808" y="21600"/>
                    <a:pt x="14626" y="21452"/>
                  </a:cubicBezTo>
                  <a:cubicBezTo>
                    <a:pt x="14444" y="21304"/>
                    <a:pt x="14322" y="19529"/>
                    <a:pt x="14686" y="16718"/>
                  </a:cubicBezTo>
                  <a:cubicBezTo>
                    <a:pt x="15051" y="13907"/>
                    <a:pt x="15900" y="10060"/>
                    <a:pt x="17113" y="7101"/>
                  </a:cubicBezTo>
                  <a:cubicBezTo>
                    <a:pt x="18327" y="4142"/>
                    <a:pt x="19904" y="2071"/>
                    <a:pt x="214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4494855" y="3030857"/>
              <a:ext cx="383343" cy="36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4" fill="norm" stroke="1" extrusionOk="0">
                  <a:moveTo>
                    <a:pt x="0" y="21234"/>
                  </a:moveTo>
                  <a:cubicBezTo>
                    <a:pt x="1440" y="17831"/>
                    <a:pt x="2880" y="14429"/>
                    <a:pt x="3960" y="11765"/>
                  </a:cubicBezTo>
                  <a:cubicBezTo>
                    <a:pt x="5040" y="9102"/>
                    <a:pt x="5760" y="7179"/>
                    <a:pt x="6336" y="5034"/>
                  </a:cubicBezTo>
                  <a:cubicBezTo>
                    <a:pt x="6912" y="2889"/>
                    <a:pt x="7344" y="522"/>
                    <a:pt x="7344" y="78"/>
                  </a:cubicBezTo>
                  <a:cubicBezTo>
                    <a:pt x="7344" y="-366"/>
                    <a:pt x="6912" y="1113"/>
                    <a:pt x="6624" y="3776"/>
                  </a:cubicBezTo>
                  <a:cubicBezTo>
                    <a:pt x="6336" y="6439"/>
                    <a:pt x="6192" y="10286"/>
                    <a:pt x="6264" y="12579"/>
                  </a:cubicBezTo>
                  <a:cubicBezTo>
                    <a:pt x="6336" y="14872"/>
                    <a:pt x="6624" y="15612"/>
                    <a:pt x="7200" y="16056"/>
                  </a:cubicBezTo>
                  <a:cubicBezTo>
                    <a:pt x="7776" y="16500"/>
                    <a:pt x="8640" y="16648"/>
                    <a:pt x="9864" y="15538"/>
                  </a:cubicBezTo>
                  <a:cubicBezTo>
                    <a:pt x="11088" y="14429"/>
                    <a:pt x="12672" y="12061"/>
                    <a:pt x="13824" y="9842"/>
                  </a:cubicBezTo>
                  <a:cubicBezTo>
                    <a:pt x="14976" y="7623"/>
                    <a:pt x="15696" y="5552"/>
                    <a:pt x="16200" y="4146"/>
                  </a:cubicBezTo>
                  <a:cubicBezTo>
                    <a:pt x="16704" y="2741"/>
                    <a:pt x="16992" y="2001"/>
                    <a:pt x="17136" y="2223"/>
                  </a:cubicBezTo>
                  <a:cubicBezTo>
                    <a:pt x="17280" y="2445"/>
                    <a:pt x="17280" y="3629"/>
                    <a:pt x="17640" y="5108"/>
                  </a:cubicBezTo>
                  <a:cubicBezTo>
                    <a:pt x="18000" y="6587"/>
                    <a:pt x="18720" y="8363"/>
                    <a:pt x="19440" y="9398"/>
                  </a:cubicBezTo>
                  <a:cubicBezTo>
                    <a:pt x="20160" y="10434"/>
                    <a:pt x="20880" y="10730"/>
                    <a:pt x="21600" y="11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4669720" y="2727710"/>
              <a:ext cx="162477" cy="179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082" fill="norm" stroke="1" extrusionOk="0">
                  <a:moveTo>
                    <a:pt x="6269" y="8444"/>
                  </a:moveTo>
                  <a:cubicBezTo>
                    <a:pt x="4582" y="11144"/>
                    <a:pt x="2894" y="13844"/>
                    <a:pt x="1713" y="16244"/>
                  </a:cubicBezTo>
                  <a:cubicBezTo>
                    <a:pt x="532" y="18644"/>
                    <a:pt x="-143" y="20744"/>
                    <a:pt x="26" y="21044"/>
                  </a:cubicBezTo>
                  <a:cubicBezTo>
                    <a:pt x="195" y="21344"/>
                    <a:pt x="1207" y="19844"/>
                    <a:pt x="2726" y="16694"/>
                  </a:cubicBezTo>
                  <a:cubicBezTo>
                    <a:pt x="4245" y="13544"/>
                    <a:pt x="6270" y="8744"/>
                    <a:pt x="8126" y="5444"/>
                  </a:cubicBezTo>
                  <a:cubicBezTo>
                    <a:pt x="9982" y="2144"/>
                    <a:pt x="11670" y="344"/>
                    <a:pt x="13020" y="44"/>
                  </a:cubicBezTo>
                  <a:cubicBezTo>
                    <a:pt x="14370" y="-256"/>
                    <a:pt x="15382" y="944"/>
                    <a:pt x="16732" y="4544"/>
                  </a:cubicBezTo>
                  <a:cubicBezTo>
                    <a:pt x="18082" y="8144"/>
                    <a:pt x="19770" y="14144"/>
                    <a:pt x="21457" y="20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5008533" y="3106317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5016200" y="3282654"/>
              <a:ext cx="1533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5775829" y="2855867"/>
              <a:ext cx="336120" cy="51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491" fill="norm" stroke="1" extrusionOk="0">
                  <a:moveTo>
                    <a:pt x="11655" y="1497"/>
                  </a:moveTo>
                  <a:cubicBezTo>
                    <a:pt x="11655" y="749"/>
                    <a:pt x="11655" y="0"/>
                    <a:pt x="11573" y="0"/>
                  </a:cubicBezTo>
                  <a:cubicBezTo>
                    <a:pt x="11492" y="0"/>
                    <a:pt x="11330" y="749"/>
                    <a:pt x="10761" y="2941"/>
                  </a:cubicBezTo>
                  <a:cubicBezTo>
                    <a:pt x="10193" y="5133"/>
                    <a:pt x="9219" y="8768"/>
                    <a:pt x="8731" y="11655"/>
                  </a:cubicBezTo>
                  <a:cubicBezTo>
                    <a:pt x="8244" y="14543"/>
                    <a:pt x="8244" y="16681"/>
                    <a:pt x="8488" y="18178"/>
                  </a:cubicBezTo>
                  <a:cubicBezTo>
                    <a:pt x="8731" y="19675"/>
                    <a:pt x="9219" y="20531"/>
                    <a:pt x="9949" y="21012"/>
                  </a:cubicBezTo>
                  <a:cubicBezTo>
                    <a:pt x="10680" y="21493"/>
                    <a:pt x="11655" y="21600"/>
                    <a:pt x="12223" y="21386"/>
                  </a:cubicBezTo>
                  <a:cubicBezTo>
                    <a:pt x="12791" y="21172"/>
                    <a:pt x="12954" y="20638"/>
                    <a:pt x="12467" y="19515"/>
                  </a:cubicBezTo>
                  <a:cubicBezTo>
                    <a:pt x="11979" y="18392"/>
                    <a:pt x="10843" y="16681"/>
                    <a:pt x="8894" y="15398"/>
                  </a:cubicBezTo>
                  <a:cubicBezTo>
                    <a:pt x="6945" y="14115"/>
                    <a:pt x="4184" y="13259"/>
                    <a:pt x="2397" y="12778"/>
                  </a:cubicBezTo>
                  <a:cubicBezTo>
                    <a:pt x="611" y="12297"/>
                    <a:pt x="-201" y="12190"/>
                    <a:pt x="43" y="12137"/>
                  </a:cubicBezTo>
                  <a:cubicBezTo>
                    <a:pt x="286" y="12083"/>
                    <a:pt x="1585" y="12083"/>
                    <a:pt x="4022" y="12297"/>
                  </a:cubicBezTo>
                  <a:cubicBezTo>
                    <a:pt x="6458" y="12511"/>
                    <a:pt x="10031" y="12939"/>
                    <a:pt x="12548" y="13527"/>
                  </a:cubicBezTo>
                  <a:cubicBezTo>
                    <a:pt x="15065" y="14115"/>
                    <a:pt x="16527" y="14863"/>
                    <a:pt x="17258" y="15665"/>
                  </a:cubicBezTo>
                  <a:cubicBezTo>
                    <a:pt x="17988" y="16467"/>
                    <a:pt x="17988" y="17323"/>
                    <a:pt x="17745" y="17964"/>
                  </a:cubicBezTo>
                  <a:cubicBezTo>
                    <a:pt x="17501" y="18606"/>
                    <a:pt x="17014" y="19034"/>
                    <a:pt x="16364" y="19301"/>
                  </a:cubicBezTo>
                  <a:cubicBezTo>
                    <a:pt x="15715" y="19568"/>
                    <a:pt x="14903" y="19675"/>
                    <a:pt x="14334" y="19461"/>
                  </a:cubicBezTo>
                  <a:cubicBezTo>
                    <a:pt x="13766" y="19248"/>
                    <a:pt x="13441" y="18713"/>
                    <a:pt x="13522" y="17911"/>
                  </a:cubicBezTo>
                  <a:cubicBezTo>
                    <a:pt x="13604" y="17109"/>
                    <a:pt x="14091" y="16040"/>
                    <a:pt x="14659" y="15291"/>
                  </a:cubicBezTo>
                  <a:cubicBezTo>
                    <a:pt x="15228" y="14543"/>
                    <a:pt x="15877" y="14115"/>
                    <a:pt x="16608" y="13794"/>
                  </a:cubicBezTo>
                  <a:cubicBezTo>
                    <a:pt x="17339" y="13473"/>
                    <a:pt x="18151" y="13259"/>
                    <a:pt x="18963" y="13259"/>
                  </a:cubicBezTo>
                  <a:cubicBezTo>
                    <a:pt x="19775" y="13259"/>
                    <a:pt x="20587" y="13473"/>
                    <a:pt x="20993" y="13848"/>
                  </a:cubicBezTo>
                  <a:cubicBezTo>
                    <a:pt x="21399" y="14222"/>
                    <a:pt x="21399" y="14756"/>
                    <a:pt x="21318" y="14703"/>
                  </a:cubicBezTo>
                  <a:cubicBezTo>
                    <a:pt x="21237" y="14649"/>
                    <a:pt x="21074" y="14008"/>
                    <a:pt x="20993" y="13099"/>
                  </a:cubicBezTo>
                  <a:cubicBezTo>
                    <a:pt x="20912" y="12190"/>
                    <a:pt x="20912" y="11014"/>
                    <a:pt x="20912" y="9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6204560" y="3113984"/>
              <a:ext cx="76669" cy="131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5" fill="norm" stroke="1" extrusionOk="0">
                  <a:moveTo>
                    <a:pt x="0" y="6113"/>
                  </a:moveTo>
                  <a:cubicBezTo>
                    <a:pt x="720" y="10189"/>
                    <a:pt x="1440" y="14264"/>
                    <a:pt x="3600" y="17117"/>
                  </a:cubicBezTo>
                  <a:cubicBezTo>
                    <a:pt x="5760" y="19970"/>
                    <a:pt x="9360" y="21600"/>
                    <a:pt x="11880" y="20785"/>
                  </a:cubicBezTo>
                  <a:cubicBezTo>
                    <a:pt x="14400" y="19970"/>
                    <a:pt x="15840" y="16709"/>
                    <a:pt x="16920" y="14060"/>
                  </a:cubicBezTo>
                  <a:cubicBezTo>
                    <a:pt x="18000" y="11411"/>
                    <a:pt x="18720" y="9374"/>
                    <a:pt x="19080" y="7336"/>
                  </a:cubicBezTo>
                  <a:cubicBezTo>
                    <a:pt x="19440" y="5298"/>
                    <a:pt x="19440" y="3260"/>
                    <a:pt x="19800" y="2038"/>
                  </a:cubicBezTo>
                  <a:cubicBezTo>
                    <a:pt x="20160" y="815"/>
                    <a:pt x="20880" y="4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6342563" y="3129317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6373230" y="3052649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6435783" y="2874978"/>
              <a:ext cx="305457" cy="38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409" fill="norm" stroke="1" extrusionOk="0">
                  <a:moveTo>
                    <a:pt x="8554" y="14666"/>
                  </a:moveTo>
                  <a:cubicBezTo>
                    <a:pt x="7474" y="14380"/>
                    <a:pt x="6394" y="14094"/>
                    <a:pt x="5224" y="14451"/>
                  </a:cubicBezTo>
                  <a:cubicBezTo>
                    <a:pt x="4054" y="14809"/>
                    <a:pt x="2794" y="15810"/>
                    <a:pt x="1894" y="16740"/>
                  </a:cubicBezTo>
                  <a:cubicBezTo>
                    <a:pt x="994" y="17670"/>
                    <a:pt x="454" y="18528"/>
                    <a:pt x="184" y="19315"/>
                  </a:cubicBezTo>
                  <a:cubicBezTo>
                    <a:pt x="-86" y="20102"/>
                    <a:pt x="-86" y="20817"/>
                    <a:pt x="364" y="21174"/>
                  </a:cubicBezTo>
                  <a:cubicBezTo>
                    <a:pt x="814" y="21532"/>
                    <a:pt x="1714" y="21532"/>
                    <a:pt x="3154" y="20817"/>
                  </a:cubicBezTo>
                  <a:cubicBezTo>
                    <a:pt x="4594" y="20102"/>
                    <a:pt x="6574" y="18671"/>
                    <a:pt x="7834" y="17598"/>
                  </a:cubicBezTo>
                  <a:cubicBezTo>
                    <a:pt x="9094" y="16525"/>
                    <a:pt x="9634" y="15810"/>
                    <a:pt x="9634" y="15810"/>
                  </a:cubicBezTo>
                  <a:cubicBezTo>
                    <a:pt x="9634" y="15810"/>
                    <a:pt x="9094" y="16525"/>
                    <a:pt x="8824" y="17241"/>
                  </a:cubicBezTo>
                  <a:cubicBezTo>
                    <a:pt x="8554" y="17956"/>
                    <a:pt x="8554" y="18671"/>
                    <a:pt x="8644" y="19386"/>
                  </a:cubicBezTo>
                  <a:cubicBezTo>
                    <a:pt x="8734" y="20102"/>
                    <a:pt x="8914" y="20817"/>
                    <a:pt x="9544" y="21174"/>
                  </a:cubicBezTo>
                  <a:cubicBezTo>
                    <a:pt x="10174" y="21532"/>
                    <a:pt x="11254" y="21532"/>
                    <a:pt x="12604" y="20459"/>
                  </a:cubicBezTo>
                  <a:cubicBezTo>
                    <a:pt x="13954" y="19386"/>
                    <a:pt x="15574" y="17241"/>
                    <a:pt x="17014" y="14022"/>
                  </a:cubicBezTo>
                  <a:cubicBezTo>
                    <a:pt x="18454" y="10804"/>
                    <a:pt x="19714" y="6512"/>
                    <a:pt x="20434" y="3794"/>
                  </a:cubicBezTo>
                  <a:cubicBezTo>
                    <a:pt x="21154" y="1076"/>
                    <a:pt x="21334" y="-68"/>
                    <a:pt x="21244" y="4"/>
                  </a:cubicBezTo>
                  <a:cubicBezTo>
                    <a:pt x="21154" y="75"/>
                    <a:pt x="20794" y="1362"/>
                    <a:pt x="20524" y="3794"/>
                  </a:cubicBezTo>
                  <a:cubicBezTo>
                    <a:pt x="20254" y="6226"/>
                    <a:pt x="20074" y="9802"/>
                    <a:pt x="20254" y="12663"/>
                  </a:cubicBezTo>
                  <a:cubicBezTo>
                    <a:pt x="20434" y="15524"/>
                    <a:pt x="20974" y="17670"/>
                    <a:pt x="21514" y="19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6917576" y="3021981"/>
              <a:ext cx="2300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6940576" y="3221319"/>
              <a:ext cx="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7530923" y="3014927"/>
              <a:ext cx="391010" cy="436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0" y="21444"/>
                  </a:moveTo>
                  <a:cubicBezTo>
                    <a:pt x="988" y="19058"/>
                    <a:pt x="1976" y="16672"/>
                    <a:pt x="3035" y="13784"/>
                  </a:cubicBezTo>
                  <a:cubicBezTo>
                    <a:pt x="4094" y="10895"/>
                    <a:pt x="5224" y="7504"/>
                    <a:pt x="5929" y="5495"/>
                  </a:cubicBezTo>
                  <a:cubicBezTo>
                    <a:pt x="6635" y="3486"/>
                    <a:pt x="6918" y="2858"/>
                    <a:pt x="7059" y="2104"/>
                  </a:cubicBezTo>
                  <a:cubicBezTo>
                    <a:pt x="7200" y="1351"/>
                    <a:pt x="7200" y="472"/>
                    <a:pt x="7059" y="597"/>
                  </a:cubicBezTo>
                  <a:cubicBezTo>
                    <a:pt x="6918" y="723"/>
                    <a:pt x="6635" y="1853"/>
                    <a:pt x="6424" y="3611"/>
                  </a:cubicBezTo>
                  <a:cubicBezTo>
                    <a:pt x="6212" y="5370"/>
                    <a:pt x="6071" y="7756"/>
                    <a:pt x="6000" y="9325"/>
                  </a:cubicBezTo>
                  <a:cubicBezTo>
                    <a:pt x="5929" y="10895"/>
                    <a:pt x="5929" y="11649"/>
                    <a:pt x="6212" y="12528"/>
                  </a:cubicBezTo>
                  <a:cubicBezTo>
                    <a:pt x="6494" y="13407"/>
                    <a:pt x="7059" y="14411"/>
                    <a:pt x="7694" y="14851"/>
                  </a:cubicBezTo>
                  <a:cubicBezTo>
                    <a:pt x="8329" y="15291"/>
                    <a:pt x="9035" y="15165"/>
                    <a:pt x="10376" y="13784"/>
                  </a:cubicBezTo>
                  <a:cubicBezTo>
                    <a:pt x="11718" y="12402"/>
                    <a:pt x="13694" y="9765"/>
                    <a:pt x="15035" y="7630"/>
                  </a:cubicBezTo>
                  <a:cubicBezTo>
                    <a:pt x="16376" y="5495"/>
                    <a:pt x="17082" y="3863"/>
                    <a:pt x="17576" y="2544"/>
                  </a:cubicBezTo>
                  <a:cubicBezTo>
                    <a:pt x="18071" y="1225"/>
                    <a:pt x="18353" y="221"/>
                    <a:pt x="18494" y="32"/>
                  </a:cubicBezTo>
                  <a:cubicBezTo>
                    <a:pt x="18635" y="-156"/>
                    <a:pt x="18635" y="472"/>
                    <a:pt x="18565" y="1853"/>
                  </a:cubicBezTo>
                  <a:cubicBezTo>
                    <a:pt x="18494" y="3235"/>
                    <a:pt x="18353" y="5370"/>
                    <a:pt x="18847" y="6939"/>
                  </a:cubicBezTo>
                  <a:cubicBezTo>
                    <a:pt x="19341" y="8509"/>
                    <a:pt x="20471" y="9514"/>
                    <a:pt x="21600" y="10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7698120" y="2711368"/>
              <a:ext cx="154812" cy="14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32" fill="norm" stroke="1" extrusionOk="0">
                  <a:moveTo>
                    <a:pt x="5516" y="11547"/>
                  </a:moveTo>
                  <a:cubicBezTo>
                    <a:pt x="4099" y="12646"/>
                    <a:pt x="2683" y="13744"/>
                    <a:pt x="1621" y="15391"/>
                  </a:cubicBezTo>
                  <a:cubicBezTo>
                    <a:pt x="558" y="17039"/>
                    <a:pt x="-150" y="19235"/>
                    <a:pt x="27" y="19418"/>
                  </a:cubicBezTo>
                  <a:cubicBezTo>
                    <a:pt x="204" y="19601"/>
                    <a:pt x="1266" y="17771"/>
                    <a:pt x="2329" y="14842"/>
                  </a:cubicBezTo>
                  <a:cubicBezTo>
                    <a:pt x="3391" y="11913"/>
                    <a:pt x="4453" y="7886"/>
                    <a:pt x="5693" y="4957"/>
                  </a:cubicBezTo>
                  <a:cubicBezTo>
                    <a:pt x="6932" y="2029"/>
                    <a:pt x="8348" y="198"/>
                    <a:pt x="9588" y="15"/>
                  </a:cubicBezTo>
                  <a:cubicBezTo>
                    <a:pt x="10827" y="-168"/>
                    <a:pt x="11889" y="1296"/>
                    <a:pt x="13129" y="4591"/>
                  </a:cubicBezTo>
                  <a:cubicBezTo>
                    <a:pt x="14368" y="7886"/>
                    <a:pt x="15784" y="13012"/>
                    <a:pt x="17201" y="16124"/>
                  </a:cubicBezTo>
                  <a:cubicBezTo>
                    <a:pt x="18617" y="19235"/>
                    <a:pt x="20034" y="20334"/>
                    <a:pt x="21450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8243939" y="3037315"/>
              <a:ext cx="199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8338497" y="2937646"/>
              <a:ext cx="5112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800"/>
                    <a:pt x="0" y="9600"/>
                    <a:pt x="0" y="13200"/>
                  </a:cubicBezTo>
                  <a:cubicBezTo>
                    <a:pt x="0" y="16800"/>
                    <a:pt x="108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8190271" y="3228986"/>
              <a:ext cx="25300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9" y="17280"/>
                    <a:pt x="12218" y="12960"/>
                    <a:pt x="15818" y="9360"/>
                  </a:cubicBezTo>
                  <a:cubicBezTo>
                    <a:pt x="19418" y="5760"/>
                    <a:pt x="20509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8725484" y="2990731"/>
              <a:ext cx="267864" cy="159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0716" fill="norm" stroke="1" extrusionOk="0">
                  <a:moveTo>
                    <a:pt x="14650" y="5060"/>
                  </a:moveTo>
                  <a:cubicBezTo>
                    <a:pt x="11622" y="10377"/>
                    <a:pt x="8594" y="15694"/>
                    <a:pt x="6374" y="18353"/>
                  </a:cubicBezTo>
                  <a:cubicBezTo>
                    <a:pt x="4153" y="21011"/>
                    <a:pt x="2740" y="21011"/>
                    <a:pt x="1731" y="20346"/>
                  </a:cubicBezTo>
                  <a:cubicBezTo>
                    <a:pt x="721" y="19682"/>
                    <a:pt x="116" y="18353"/>
                    <a:pt x="15" y="16193"/>
                  </a:cubicBezTo>
                  <a:cubicBezTo>
                    <a:pt x="-86" y="14033"/>
                    <a:pt x="318" y="11042"/>
                    <a:pt x="1529" y="9214"/>
                  </a:cubicBezTo>
                  <a:cubicBezTo>
                    <a:pt x="2740" y="7386"/>
                    <a:pt x="4759" y="6722"/>
                    <a:pt x="7181" y="8383"/>
                  </a:cubicBezTo>
                  <a:cubicBezTo>
                    <a:pt x="9604" y="10045"/>
                    <a:pt x="12430" y="14033"/>
                    <a:pt x="14348" y="16359"/>
                  </a:cubicBezTo>
                  <a:cubicBezTo>
                    <a:pt x="16265" y="18685"/>
                    <a:pt x="17275" y="19349"/>
                    <a:pt x="18183" y="19183"/>
                  </a:cubicBezTo>
                  <a:cubicBezTo>
                    <a:pt x="19092" y="19017"/>
                    <a:pt x="19899" y="18020"/>
                    <a:pt x="20505" y="15029"/>
                  </a:cubicBezTo>
                  <a:cubicBezTo>
                    <a:pt x="21110" y="12039"/>
                    <a:pt x="21514" y="7054"/>
                    <a:pt x="20707" y="3897"/>
                  </a:cubicBezTo>
                  <a:cubicBezTo>
                    <a:pt x="19899" y="740"/>
                    <a:pt x="17880" y="-589"/>
                    <a:pt x="15963" y="242"/>
                  </a:cubicBezTo>
                  <a:cubicBezTo>
                    <a:pt x="14045" y="1073"/>
                    <a:pt x="12228" y="4063"/>
                    <a:pt x="10411" y="7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7829296" y="3734998"/>
              <a:ext cx="138638" cy="498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7" h="21600" fill="norm" stroke="1" extrusionOk="0">
                  <a:moveTo>
                    <a:pt x="20557" y="0"/>
                  </a:moveTo>
                  <a:cubicBezTo>
                    <a:pt x="14873" y="2769"/>
                    <a:pt x="9189" y="5538"/>
                    <a:pt x="5210" y="8529"/>
                  </a:cubicBezTo>
                  <a:cubicBezTo>
                    <a:pt x="1231" y="11520"/>
                    <a:pt x="-1043" y="14732"/>
                    <a:pt x="473" y="16948"/>
                  </a:cubicBezTo>
                  <a:cubicBezTo>
                    <a:pt x="1989" y="19163"/>
                    <a:pt x="7294" y="20382"/>
                    <a:pt x="125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8021601" y="3926341"/>
              <a:ext cx="337342" cy="299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21440"/>
                  </a:moveTo>
                  <a:cubicBezTo>
                    <a:pt x="2618" y="16132"/>
                    <a:pt x="5236" y="10823"/>
                    <a:pt x="6709" y="7528"/>
                  </a:cubicBezTo>
                  <a:cubicBezTo>
                    <a:pt x="8182" y="4233"/>
                    <a:pt x="8509" y="2952"/>
                    <a:pt x="8673" y="1854"/>
                  </a:cubicBezTo>
                  <a:cubicBezTo>
                    <a:pt x="8836" y="755"/>
                    <a:pt x="8836" y="-160"/>
                    <a:pt x="8755" y="23"/>
                  </a:cubicBezTo>
                  <a:cubicBezTo>
                    <a:pt x="8673" y="206"/>
                    <a:pt x="8509" y="1487"/>
                    <a:pt x="8264" y="4233"/>
                  </a:cubicBezTo>
                  <a:cubicBezTo>
                    <a:pt x="8018" y="6979"/>
                    <a:pt x="7691" y="11189"/>
                    <a:pt x="7609" y="13752"/>
                  </a:cubicBezTo>
                  <a:cubicBezTo>
                    <a:pt x="7527" y="16315"/>
                    <a:pt x="7691" y="17230"/>
                    <a:pt x="8100" y="17962"/>
                  </a:cubicBezTo>
                  <a:cubicBezTo>
                    <a:pt x="8509" y="18694"/>
                    <a:pt x="9164" y="19243"/>
                    <a:pt x="9900" y="19335"/>
                  </a:cubicBezTo>
                  <a:cubicBezTo>
                    <a:pt x="10636" y="19426"/>
                    <a:pt x="11455" y="19060"/>
                    <a:pt x="12273" y="18054"/>
                  </a:cubicBezTo>
                  <a:cubicBezTo>
                    <a:pt x="13091" y="17047"/>
                    <a:pt x="13909" y="15399"/>
                    <a:pt x="14645" y="13386"/>
                  </a:cubicBezTo>
                  <a:cubicBezTo>
                    <a:pt x="15382" y="11372"/>
                    <a:pt x="16036" y="8993"/>
                    <a:pt x="16445" y="8260"/>
                  </a:cubicBezTo>
                  <a:cubicBezTo>
                    <a:pt x="16855" y="7528"/>
                    <a:pt x="17018" y="8443"/>
                    <a:pt x="17182" y="9542"/>
                  </a:cubicBezTo>
                  <a:cubicBezTo>
                    <a:pt x="17345" y="10640"/>
                    <a:pt x="17509" y="11921"/>
                    <a:pt x="18245" y="13020"/>
                  </a:cubicBezTo>
                  <a:cubicBezTo>
                    <a:pt x="18982" y="14118"/>
                    <a:pt x="20291" y="15033"/>
                    <a:pt x="21600" y="159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8135932" y="3775274"/>
              <a:ext cx="146342" cy="67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0242" fill="norm" stroke="1" extrusionOk="0">
                  <a:moveTo>
                    <a:pt x="4567" y="1728"/>
                  </a:moveTo>
                  <a:cubicBezTo>
                    <a:pt x="3450" y="4813"/>
                    <a:pt x="2333" y="7899"/>
                    <a:pt x="1402" y="11371"/>
                  </a:cubicBezTo>
                  <a:cubicBezTo>
                    <a:pt x="471" y="14842"/>
                    <a:pt x="-274" y="18699"/>
                    <a:pt x="98" y="18699"/>
                  </a:cubicBezTo>
                  <a:cubicBezTo>
                    <a:pt x="471" y="18699"/>
                    <a:pt x="1960" y="14842"/>
                    <a:pt x="3264" y="11371"/>
                  </a:cubicBezTo>
                  <a:cubicBezTo>
                    <a:pt x="4567" y="7899"/>
                    <a:pt x="5685" y="4813"/>
                    <a:pt x="7174" y="2499"/>
                  </a:cubicBezTo>
                  <a:cubicBezTo>
                    <a:pt x="8664" y="185"/>
                    <a:pt x="10526" y="-1358"/>
                    <a:pt x="12947" y="1728"/>
                  </a:cubicBezTo>
                  <a:cubicBezTo>
                    <a:pt x="15367" y="4813"/>
                    <a:pt x="18347" y="12528"/>
                    <a:pt x="21326" y="20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8496945" y="4064672"/>
              <a:ext cx="10733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8753470" y="3916117"/>
              <a:ext cx="231325" cy="174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042" fill="norm" stroke="1" extrusionOk="0">
                  <a:moveTo>
                    <a:pt x="15172" y="5902"/>
                  </a:moveTo>
                  <a:cubicBezTo>
                    <a:pt x="12589" y="9605"/>
                    <a:pt x="10007" y="13308"/>
                    <a:pt x="8246" y="15777"/>
                  </a:cubicBezTo>
                  <a:cubicBezTo>
                    <a:pt x="6485" y="18245"/>
                    <a:pt x="5546" y="19480"/>
                    <a:pt x="4489" y="20251"/>
                  </a:cubicBezTo>
                  <a:cubicBezTo>
                    <a:pt x="3433" y="21022"/>
                    <a:pt x="2259" y="21331"/>
                    <a:pt x="1437" y="20714"/>
                  </a:cubicBezTo>
                  <a:cubicBezTo>
                    <a:pt x="615" y="20097"/>
                    <a:pt x="146" y="18554"/>
                    <a:pt x="28" y="17011"/>
                  </a:cubicBezTo>
                  <a:cubicBezTo>
                    <a:pt x="-89" y="15468"/>
                    <a:pt x="146" y="13925"/>
                    <a:pt x="850" y="13154"/>
                  </a:cubicBezTo>
                  <a:cubicBezTo>
                    <a:pt x="1554" y="12382"/>
                    <a:pt x="2728" y="12382"/>
                    <a:pt x="4254" y="13462"/>
                  </a:cubicBezTo>
                  <a:cubicBezTo>
                    <a:pt x="5781" y="14542"/>
                    <a:pt x="7659" y="16702"/>
                    <a:pt x="10007" y="18245"/>
                  </a:cubicBezTo>
                  <a:cubicBezTo>
                    <a:pt x="12354" y="19788"/>
                    <a:pt x="15172" y="20714"/>
                    <a:pt x="17285" y="19171"/>
                  </a:cubicBezTo>
                  <a:cubicBezTo>
                    <a:pt x="19398" y="17628"/>
                    <a:pt x="20807" y="13617"/>
                    <a:pt x="21159" y="10068"/>
                  </a:cubicBezTo>
                  <a:cubicBezTo>
                    <a:pt x="21511" y="6520"/>
                    <a:pt x="20807" y="3434"/>
                    <a:pt x="19868" y="1737"/>
                  </a:cubicBezTo>
                  <a:cubicBezTo>
                    <a:pt x="18928" y="40"/>
                    <a:pt x="17754" y="-269"/>
                    <a:pt x="15994" y="194"/>
                  </a:cubicBezTo>
                  <a:cubicBezTo>
                    <a:pt x="14233" y="657"/>
                    <a:pt x="11885" y="1891"/>
                    <a:pt x="11298" y="4205"/>
                  </a:cubicBezTo>
                  <a:cubicBezTo>
                    <a:pt x="10711" y="6520"/>
                    <a:pt x="11885" y="9914"/>
                    <a:pt x="13059" y="13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9018290" y="4195008"/>
              <a:ext cx="11500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9531968" y="3931394"/>
              <a:ext cx="283674" cy="271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21429"/>
                  </a:moveTo>
                  <a:cubicBezTo>
                    <a:pt x="1751" y="16180"/>
                    <a:pt x="3503" y="10932"/>
                    <a:pt x="4670" y="7803"/>
                  </a:cubicBezTo>
                  <a:cubicBezTo>
                    <a:pt x="5838" y="4674"/>
                    <a:pt x="6422" y="3665"/>
                    <a:pt x="6811" y="2554"/>
                  </a:cubicBezTo>
                  <a:cubicBezTo>
                    <a:pt x="7200" y="1444"/>
                    <a:pt x="7395" y="233"/>
                    <a:pt x="7200" y="31"/>
                  </a:cubicBezTo>
                  <a:cubicBezTo>
                    <a:pt x="7005" y="-171"/>
                    <a:pt x="6422" y="636"/>
                    <a:pt x="5838" y="2251"/>
                  </a:cubicBezTo>
                  <a:cubicBezTo>
                    <a:pt x="5254" y="3866"/>
                    <a:pt x="4670" y="6289"/>
                    <a:pt x="4378" y="8509"/>
                  </a:cubicBezTo>
                  <a:cubicBezTo>
                    <a:pt x="4087" y="10730"/>
                    <a:pt x="4087" y="12749"/>
                    <a:pt x="4476" y="14061"/>
                  </a:cubicBezTo>
                  <a:cubicBezTo>
                    <a:pt x="4865" y="15373"/>
                    <a:pt x="5643" y="15979"/>
                    <a:pt x="6616" y="16180"/>
                  </a:cubicBezTo>
                  <a:cubicBezTo>
                    <a:pt x="7589" y="16382"/>
                    <a:pt x="8757" y="16180"/>
                    <a:pt x="10022" y="14969"/>
                  </a:cubicBezTo>
                  <a:cubicBezTo>
                    <a:pt x="11287" y="13758"/>
                    <a:pt x="12649" y="11537"/>
                    <a:pt x="13622" y="9822"/>
                  </a:cubicBezTo>
                  <a:cubicBezTo>
                    <a:pt x="14595" y="8106"/>
                    <a:pt x="15178" y="6894"/>
                    <a:pt x="15568" y="5784"/>
                  </a:cubicBezTo>
                  <a:cubicBezTo>
                    <a:pt x="15957" y="4674"/>
                    <a:pt x="16151" y="3665"/>
                    <a:pt x="16151" y="3967"/>
                  </a:cubicBezTo>
                  <a:cubicBezTo>
                    <a:pt x="16151" y="4270"/>
                    <a:pt x="15957" y="5885"/>
                    <a:pt x="15859" y="7197"/>
                  </a:cubicBezTo>
                  <a:cubicBezTo>
                    <a:pt x="15762" y="8509"/>
                    <a:pt x="15762" y="9519"/>
                    <a:pt x="16735" y="10427"/>
                  </a:cubicBezTo>
                  <a:cubicBezTo>
                    <a:pt x="17708" y="11336"/>
                    <a:pt x="19654" y="12143"/>
                    <a:pt x="21600" y="12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9597456" y="3734998"/>
              <a:ext cx="13385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600" fill="norm" stroke="1" extrusionOk="0">
                  <a:moveTo>
                    <a:pt x="3005" y="8452"/>
                  </a:moveTo>
                  <a:cubicBezTo>
                    <a:pt x="3005" y="10017"/>
                    <a:pt x="3005" y="11583"/>
                    <a:pt x="2394" y="13617"/>
                  </a:cubicBezTo>
                  <a:cubicBezTo>
                    <a:pt x="1783" y="15652"/>
                    <a:pt x="560" y="18157"/>
                    <a:pt x="153" y="18470"/>
                  </a:cubicBezTo>
                  <a:cubicBezTo>
                    <a:pt x="-255" y="18783"/>
                    <a:pt x="153" y="16904"/>
                    <a:pt x="1375" y="14087"/>
                  </a:cubicBezTo>
                  <a:cubicBezTo>
                    <a:pt x="2598" y="11270"/>
                    <a:pt x="4636" y="7513"/>
                    <a:pt x="6266" y="4696"/>
                  </a:cubicBezTo>
                  <a:cubicBezTo>
                    <a:pt x="7896" y="1878"/>
                    <a:pt x="9119" y="0"/>
                    <a:pt x="10138" y="0"/>
                  </a:cubicBezTo>
                  <a:cubicBezTo>
                    <a:pt x="11156" y="0"/>
                    <a:pt x="11972" y="1878"/>
                    <a:pt x="12787" y="5009"/>
                  </a:cubicBezTo>
                  <a:cubicBezTo>
                    <a:pt x="13602" y="8139"/>
                    <a:pt x="14417" y="12522"/>
                    <a:pt x="15843" y="15496"/>
                  </a:cubicBezTo>
                  <a:cubicBezTo>
                    <a:pt x="17270" y="18470"/>
                    <a:pt x="19307" y="20035"/>
                    <a:pt x="213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9907643" y="4080006"/>
              <a:ext cx="153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9976645" y="4018671"/>
              <a:ext cx="15334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255"/>
                    <a:pt x="0" y="8509"/>
                    <a:pt x="0" y="12109"/>
                  </a:cubicBezTo>
                  <a:cubicBezTo>
                    <a:pt x="0" y="15709"/>
                    <a:pt x="10800" y="186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10194836" y="3981761"/>
              <a:ext cx="243286" cy="142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203" fill="norm" stroke="1" extrusionOk="0">
                  <a:moveTo>
                    <a:pt x="13865" y="3200"/>
                  </a:moveTo>
                  <a:cubicBezTo>
                    <a:pt x="11840" y="8505"/>
                    <a:pt x="9815" y="13810"/>
                    <a:pt x="8240" y="16842"/>
                  </a:cubicBezTo>
                  <a:cubicBezTo>
                    <a:pt x="6665" y="19873"/>
                    <a:pt x="5540" y="20631"/>
                    <a:pt x="4415" y="21010"/>
                  </a:cubicBezTo>
                  <a:cubicBezTo>
                    <a:pt x="3290" y="21389"/>
                    <a:pt x="2165" y="21389"/>
                    <a:pt x="1378" y="19305"/>
                  </a:cubicBezTo>
                  <a:cubicBezTo>
                    <a:pt x="590" y="17221"/>
                    <a:pt x="140" y="13052"/>
                    <a:pt x="28" y="10021"/>
                  </a:cubicBezTo>
                  <a:cubicBezTo>
                    <a:pt x="-85" y="6989"/>
                    <a:pt x="140" y="5094"/>
                    <a:pt x="815" y="4147"/>
                  </a:cubicBezTo>
                  <a:cubicBezTo>
                    <a:pt x="1490" y="3200"/>
                    <a:pt x="2615" y="3200"/>
                    <a:pt x="4415" y="5284"/>
                  </a:cubicBezTo>
                  <a:cubicBezTo>
                    <a:pt x="6215" y="7368"/>
                    <a:pt x="8690" y="11536"/>
                    <a:pt x="10377" y="14189"/>
                  </a:cubicBezTo>
                  <a:cubicBezTo>
                    <a:pt x="12065" y="16842"/>
                    <a:pt x="12965" y="17978"/>
                    <a:pt x="14540" y="18168"/>
                  </a:cubicBezTo>
                  <a:cubicBezTo>
                    <a:pt x="16115" y="18357"/>
                    <a:pt x="18365" y="17600"/>
                    <a:pt x="19715" y="15136"/>
                  </a:cubicBezTo>
                  <a:cubicBezTo>
                    <a:pt x="21065" y="12673"/>
                    <a:pt x="21515" y="8505"/>
                    <a:pt x="21402" y="5663"/>
                  </a:cubicBezTo>
                  <a:cubicBezTo>
                    <a:pt x="21290" y="2821"/>
                    <a:pt x="20615" y="1305"/>
                    <a:pt x="19153" y="547"/>
                  </a:cubicBezTo>
                  <a:cubicBezTo>
                    <a:pt x="17690" y="-211"/>
                    <a:pt x="15440" y="-211"/>
                    <a:pt x="13865" y="736"/>
                  </a:cubicBezTo>
                  <a:cubicBezTo>
                    <a:pt x="12290" y="1684"/>
                    <a:pt x="11390" y="3578"/>
                    <a:pt x="11502" y="5663"/>
                  </a:cubicBezTo>
                  <a:cubicBezTo>
                    <a:pt x="11615" y="7747"/>
                    <a:pt x="12740" y="10021"/>
                    <a:pt x="13865" y="12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10528657" y="3734998"/>
              <a:ext cx="146160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600" fill="norm" stroke="1" extrusionOk="0">
                  <a:moveTo>
                    <a:pt x="12081" y="0"/>
                  </a:moveTo>
                  <a:cubicBezTo>
                    <a:pt x="15376" y="2822"/>
                    <a:pt x="18671" y="5643"/>
                    <a:pt x="20136" y="8514"/>
                  </a:cubicBezTo>
                  <a:cubicBezTo>
                    <a:pt x="21600" y="11384"/>
                    <a:pt x="21234" y="14303"/>
                    <a:pt x="17573" y="16492"/>
                  </a:cubicBezTo>
                  <a:cubicBezTo>
                    <a:pt x="13912" y="18681"/>
                    <a:pt x="6956" y="201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2570478" y="4832178"/>
              <a:ext cx="368009" cy="420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fill="norm" stroke="1" extrusionOk="0">
                  <a:moveTo>
                    <a:pt x="0" y="21300"/>
                  </a:moveTo>
                  <a:cubicBezTo>
                    <a:pt x="1650" y="18066"/>
                    <a:pt x="3300" y="14833"/>
                    <a:pt x="4500" y="11923"/>
                  </a:cubicBezTo>
                  <a:cubicBezTo>
                    <a:pt x="5700" y="9013"/>
                    <a:pt x="6450" y="6426"/>
                    <a:pt x="7050" y="4292"/>
                  </a:cubicBezTo>
                  <a:cubicBezTo>
                    <a:pt x="7650" y="2157"/>
                    <a:pt x="8100" y="476"/>
                    <a:pt x="8175" y="88"/>
                  </a:cubicBezTo>
                  <a:cubicBezTo>
                    <a:pt x="8250" y="-300"/>
                    <a:pt x="7950" y="605"/>
                    <a:pt x="7500" y="2675"/>
                  </a:cubicBezTo>
                  <a:cubicBezTo>
                    <a:pt x="7050" y="4744"/>
                    <a:pt x="6450" y="7978"/>
                    <a:pt x="6150" y="10306"/>
                  </a:cubicBezTo>
                  <a:cubicBezTo>
                    <a:pt x="5850" y="12634"/>
                    <a:pt x="5850" y="14057"/>
                    <a:pt x="6075" y="15286"/>
                  </a:cubicBezTo>
                  <a:cubicBezTo>
                    <a:pt x="6300" y="16514"/>
                    <a:pt x="6750" y="17549"/>
                    <a:pt x="7350" y="17937"/>
                  </a:cubicBezTo>
                  <a:cubicBezTo>
                    <a:pt x="7950" y="18325"/>
                    <a:pt x="8700" y="18066"/>
                    <a:pt x="10200" y="16644"/>
                  </a:cubicBezTo>
                  <a:cubicBezTo>
                    <a:pt x="11700" y="15221"/>
                    <a:pt x="13950" y="12634"/>
                    <a:pt x="15450" y="10112"/>
                  </a:cubicBezTo>
                  <a:cubicBezTo>
                    <a:pt x="16950" y="7590"/>
                    <a:pt x="17700" y="5132"/>
                    <a:pt x="18075" y="3580"/>
                  </a:cubicBezTo>
                  <a:cubicBezTo>
                    <a:pt x="18450" y="2028"/>
                    <a:pt x="18450" y="1381"/>
                    <a:pt x="18375" y="1381"/>
                  </a:cubicBezTo>
                  <a:cubicBezTo>
                    <a:pt x="18300" y="1381"/>
                    <a:pt x="18150" y="2028"/>
                    <a:pt x="18075" y="3710"/>
                  </a:cubicBezTo>
                  <a:cubicBezTo>
                    <a:pt x="18000" y="5391"/>
                    <a:pt x="18000" y="8107"/>
                    <a:pt x="18600" y="9983"/>
                  </a:cubicBezTo>
                  <a:cubicBezTo>
                    <a:pt x="19200" y="11858"/>
                    <a:pt x="20400" y="12893"/>
                    <a:pt x="21600" y="13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2753843" y="4509348"/>
              <a:ext cx="146310" cy="210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476" fill="norm" stroke="1" extrusionOk="0">
                  <a:moveTo>
                    <a:pt x="6797" y="8588"/>
                  </a:moveTo>
                  <a:cubicBezTo>
                    <a:pt x="5680" y="11451"/>
                    <a:pt x="4562" y="14313"/>
                    <a:pt x="3259" y="16786"/>
                  </a:cubicBezTo>
                  <a:cubicBezTo>
                    <a:pt x="1955" y="19258"/>
                    <a:pt x="466" y="21340"/>
                    <a:pt x="93" y="21470"/>
                  </a:cubicBezTo>
                  <a:cubicBezTo>
                    <a:pt x="-279" y="21600"/>
                    <a:pt x="466" y="19778"/>
                    <a:pt x="2328" y="16395"/>
                  </a:cubicBezTo>
                  <a:cubicBezTo>
                    <a:pt x="4190" y="13012"/>
                    <a:pt x="7169" y="8067"/>
                    <a:pt x="9590" y="4814"/>
                  </a:cubicBezTo>
                  <a:cubicBezTo>
                    <a:pt x="12011" y="1561"/>
                    <a:pt x="13873" y="0"/>
                    <a:pt x="15176" y="0"/>
                  </a:cubicBezTo>
                  <a:cubicBezTo>
                    <a:pt x="16480" y="0"/>
                    <a:pt x="17224" y="1561"/>
                    <a:pt x="18155" y="5205"/>
                  </a:cubicBezTo>
                  <a:cubicBezTo>
                    <a:pt x="19087" y="8848"/>
                    <a:pt x="20204" y="14573"/>
                    <a:pt x="21321" y="20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3298828" y="4969359"/>
              <a:ext cx="214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3367829" y="4846689"/>
              <a:ext cx="16811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0" y="0"/>
                  </a:moveTo>
                  <a:cubicBezTo>
                    <a:pt x="9257" y="4737"/>
                    <a:pt x="18514" y="9474"/>
                    <a:pt x="20057" y="13074"/>
                  </a:cubicBezTo>
                  <a:cubicBezTo>
                    <a:pt x="21600" y="16674"/>
                    <a:pt x="15429" y="19137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3252827" y="5184030"/>
              <a:ext cx="368009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16200"/>
                  </a:moveTo>
                  <a:cubicBezTo>
                    <a:pt x="3600" y="18900"/>
                    <a:pt x="7200" y="21600"/>
                    <a:pt x="10800" y="18900"/>
                  </a:cubicBezTo>
                  <a:cubicBezTo>
                    <a:pt x="14400" y="16200"/>
                    <a:pt x="18000" y="81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4073178" y="4839022"/>
              <a:ext cx="61336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2667"/>
                    <a:pt x="10800" y="5333"/>
                    <a:pt x="13500" y="8533"/>
                  </a:cubicBezTo>
                  <a:cubicBezTo>
                    <a:pt x="16200" y="11733"/>
                    <a:pt x="16200" y="15467"/>
                    <a:pt x="17100" y="17733"/>
                  </a:cubicBezTo>
                  <a:cubicBezTo>
                    <a:pt x="18000" y="20000"/>
                    <a:pt x="19800" y="2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2424808" y="5904397"/>
              <a:ext cx="352676" cy="329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21454"/>
                  </a:moveTo>
                  <a:cubicBezTo>
                    <a:pt x="1878" y="18297"/>
                    <a:pt x="3757" y="15140"/>
                    <a:pt x="5165" y="11817"/>
                  </a:cubicBezTo>
                  <a:cubicBezTo>
                    <a:pt x="6574" y="8494"/>
                    <a:pt x="7513" y="5005"/>
                    <a:pt x="7983" y="2845"/>
                  </a:cubicBezTo>
                  <a:cubicBezTo>
                    <a:pt x="8452" y="685"/>
                    <a:pt x="8452" y="-146"/>
                    <a:pt x="8217" y="20"/>
                  </a:cubicBezTo>
                  <a:cubicBezTo>
                    <a:pt x="7983" y="186"/>
                    <a:pt x="7513" y="1349"/>
                    <a:pt x="7122" y="3426"/>
                  </a:cubicBezTo>
                  <a:cubicBezTo>
                    <a:pt x="6730" y="5503"/>
                    <a:pt x="6417" y="8494"/>
                    <a:pt x="6261" y="10405"/>
                  </a:cubicBezTo>
                  <a:cubicBezTo>
                    <a:pt x="6104" y="12316"/>
                    <a:pt x="6104" y="13146"/>
                    <a:pt x="6339" y="13894"/>
                  </a:cubicBezTo>
                  <a:cubicBezTo>
                    <a:pt x="6574" y="14642"/>
                    <a:pt x="7043" y="15306"/>
                    <a:pt x="7826" y="15722"/>
                  </a:cubicBezTo>
                  <a:cubicBezTo>
                    <a:pt x="8609" y="16137"/>
                    <a:pt x="9704" y="16303"/>
                    <a:pt x="10957" y="15639"/>
                  </a:cubicBezTo>
                  <a:cubicBezTo>
                    <a:pt x="12209" y="14974"/>
                    <a:pt x="13617" y="13479"/>
                    <a:pt x="14948" y="11651"/>
                  </a:cubicBezTo>
                  <a:cubicBezTo>
                    <a:pt x="16278" y="9823"/>
                    <a:pt x="17530" y="7663"/>
                    <a:pt x="18391" y="6168"/>
                  </a:cubicBezTo>
                  <a:cubicBezTo>
                    <a:pt x="19252" y="4672"/>
                    <a:pt x="19722" y="3842"/>
                    <a:pt x="19800" y="3925"/>
                  </a:cubicBezTo>
                  <a:cubicBezTo>
                    <a:pt x="19878" y="4008"/>
                    <a:pt x="19565" y="5005"/>
                    <a:pt x="19565" y="6832"/>
                  </a:cubicBezTo>
                  <a:cubicBezTo>
                    <a:pt x="19565" y="8660"/>
                    <a:pt x="19878" y="11319"/>
                    <a:pt x="20270" y="12980"/>
                  </a:cubicBezTo>
                  <a:cubicBezTo>
                    <a:pt x="20661" y="14642"/>
                    <a:pt x="21130" y="15306"/>
                    <a:pt x="21600" y="15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2590176" y="5619579"/>
              <a:ext cx="118306" cy="154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448" fill="norm" stroke="1" extrusionOk="0">
                  <a:moveTo>
                    <a:pt x="594" y="17199"/>
                  </a:moveTo>
                  <a:cubicBezTo>
                    <a:pt x="594" y="18969"/>
                    <a:pt x="594" y="20740"/>
                    <a:pt x="364" y="20563"/>
                  </a:cubicBezTo>
                  <a:cubicBezTo>
                    <a:pt x="135" y="20386"/>
                    <a:pt x="-325" y="18261"/>
                    <a:pt x="364" y="14720"/>
                  </a:cubicBezTo>
                  <a:cubicBezTo>
                    <a:pt x="1054" y="11179"/>
                    <a:pt x="2892" y="6222"/>
                    <a:pt x="4960" y="3389"/>
                  </a:cubicBezTo>
                  <a:cubicBezTo>
                    <a:pt x="7028" y="556"/>
                    <a:pt x="9326" y="-152"/>
                    <a:pt x="11394" y="25"/>
                  </a:cubicBezTo>
                  <a:cubicBezTo>
                    <a:pt x="13462" y="202"/>
                    <a:pt x="15301" y="1264"/>
                    <a:pt x="16909" y="4982"/>
                  </a:cubicBezTo>
                  <a:cubicBezTo>
                    <a:pt x="18518" y="8700"/>
                    <a:pt x="19896" y="15074"/>
                    <a:pt x="21275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427927" y="4718909"/>
              <a:ext cx="670519" cy="371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30" fill="norm" stroke="1" extrusionOk="0">
                  <a:moveTo>
                    <a:pt x="6494" y="6953"/>
                  </a:moveTo>
                  <a:cubicBezTo>
                    <a:pt x="6494" y="5030"/>
                    <a:pt x="6494" y="3107"/>
                    <a:pt x="6372" y="1849"/>
                  </a:cubicBezTo>
                  <a:cubicBezTo>
                    <a:pt x="6249" y="592"/>
                    <a:pt x="6003" y="0"/>
                    <a:pt x="5431" y="0"/>
                  </a:cubicBezTo>
                  <a:cubicBezTo>
                    <a:pt x="4858" y="0"/>
                    <a:pt x="3958" y="592"/>
                    <a:pt x="3058" y="2293"/>
                  </a:cubicBezTo>
                  <a:cubicBezTo>
                    <a:pt x="2158" y="3995"/>
                    <a:pt x="1258" y="6805"/>
                    <a:pt x="685" y="9838"/>
                  </a:cubicBezTo>
                  <a:cubicBezTo>
                    <a:pt x="112" y="12871"/>
                    <a:pt x="-133" y="16126"/>
                    <a:pt x="72" y="18271"/>
                  </a:cubicBezTo>
                  <a:cubicBezTo>
                    <a:pt x="276" y="20416"/>
                    <a:pt x="931" y="21452"/>
                    <a:pt x="1994" y="21526"/>
                  </a:cubicBezTo>
                  <a:cubicBezTo>
                    <a:pt x="3058" y="21600"/>
                    <a:pt x="4531" y="20712"/>
                    <a:pt x="5553" y="19751"/>
                  </a:cubicBezTo>
                  <a:cubicBezTo>
                    <a:pt x="6576" y="18789"/>
                    <a:pt x="7149" y="17753"/>
                    <a:pt x="7517" y="16866"/>
                  </a:cubicBezTo>
                  <a:cubicBezTo>
                    <a:pt x="7885" y="15978"/>
                    <a:pt x="8049" y="15238"/>
                    <a:pt x="7967" y="14647"/>
                  </a:cubicBezTo>
                  <a:cubicBezTo>
                    <a:pt x="7885" y="14055"/>
                    <a:pt x="7558" y="13611"/>
                    <a:pt x="7231" y="13611"/>
                  </a:cubicBezTo>
                  <a:cubicBezTo>
                    <a:pt x="6903" y="13611"/>
                    <a:pt x="6576" y="14055"/>
                    <a:pt x="6535" y="14573"/>
                  </a:cubicBezTo>
                  <a:cubicBezTo>
                    <a:pt x="6494" y="15090"/>
                    <a:pt x="6740" y="15682"/>
                    <a:pt x="7067" y="16052"/>
                  </a:cubicBezTo>
                  <a:cubicBezTo>
                    <a:pt x="7394" y="16422"/>
                    <a:pt x="7803" y="16570"/>
                    <a:pt x="8172" y="17088"/>
                  </a:cubicBezTo>
                  <a:cubicBezTo>
                    <a:pt x="8540" y="17605"/>
                    <a:pt x="8867" y="18493"/>
                    <a:pt x="9276" y="18937"/>
                  </a:cubicBezTo>
                  <a:cubicBezTo>
                    <a:pt x="9685" y="19381"/>
                    <a:pt x="10176" y="19381"/>
                    <a:pt x="10790" y="18937"/>
                  </a:cubicBezTo>
                  <a:cubicBezTo>
                    <a:pt x="11403" y="18493"/>
                    <a:pt x="12140" y="17605"/>
                    <a:pt x="12631" y="16792"/>
                  </a:cubicBezTo>
                  <a:cubicBezTo>
                    <a:pt x="13122" y="15978"/>
                    <a:pt x="13367" y="15238"/>
                    <a:pt x="13490" y="14499"/>
                  </a:cubicBezTo>
                  <a:cubicBezTo>
                    <a:pt x="13612" y="13759"/>
                    <a:pt x="13612" y="13019"/>
                    <a:pt x="13449" y="12427"/>
                  </a:cubicBezTo>
                  <a:cubicBezTo>
                    <a:pt x="13285" y="11836"/>
                    <a:pt x="12958" y="11392"/>
                    <a:pt x="12712" y="11540"/>
                  </a:cubicBezTo>
                  <a:cubicBezTo>
                    <a:pt x="12467" y="11688"/>
                    <a:pt x="12303" y="12427"/>
                    <a:pt x="12344" y="13093"/>
                  </a:cubicBezTo>
                  <a:cubicBezTo>
                    <a:pt x="12385" y="13759"/>
                    <a:pt x="12631" y="14351"/>
                    <a:pt x="12958" y="14868"/>
                  </a:cubicBezTo>
                  <a:cubicBezTo>
                    <a:pt x="13285" y="15386"/>
                    <a:pt x="13694" y="15830"/>
                    <a:pt x="14103" y="16348"/>
                  </a:cubicBezTo>
                  <a:cubicBezTo>
                    <a:pt x="14512" y="16866"/>
                    <a:pt x="14922" y="17458"/>
                    <a:pt x="15167" y="18123"/>
                  </a:cubicBezTo>
                  <a:cubicBezTo>
                    <a:pt x="15412" y="18789"/>
                    <a:pt x="15494" y="19529"/>
                    <a:pt x="15494" y="19529"/>
                  </a:cubicBezTo>
                  <a:cubicBezTo>
                    <a:pt x="15494" y="19529"/>
                    <a:pt x="15412" y="18789"/>
                    <a:pt x="15617" y="18197"/>
                  </a:cubicBezTo>
                  <a:cubicBezTo>
                    <a:pt x="15822" y="17605"/>
                    <a:pt x="16312" y="17162"/>
                    <a:pt x="16967" y="16422"/>
                  </a:cubicBezTo>
                  <a:cubicBezTo>
                    <a:pt x="17622" y="15682"/>
                    <a:pt x="18440" y="14647"/>
                    <a:pt x="18972" y="13833"/>
                  </a:cubicBezTo>
                  <a:cubicBezTo>
                    <a:pt x="19503" y="13019"/>
                    <a:pt x="19749" y="12427"/>
                    <a:pt x="19749" y="11836"/>
                  </a:cubicBezTo>
                  <a:cubicBezTo>
                    <a:pt x="19749" y="11244"/>
                    <a:pt x="19503" y="10652"/>
                    <a:pt x="19094" y="10726"/>
                  </a:cubicBezTo>
                  <a:cubicBezTo>
                    <a:pt x="18685" y="10800"/>
                    <a:pt x="18112" y="11540"/>
                    <a:pt x="17826" y="12575"/>
                  </a:cubicBezTo>
                  <a:cubicBezTo>
                    <a:pt x="17540" y="13611"/>
                    <a:pt x="17540" y="14942"/>
                    <a:pt x="17744" y="15682"/>
                  </a:cubicBezTo>
                  <a:cubicBezTo>
                    <a:pt x="17949" y="16422"/>
                    <a:pt x="18358" y="16570"/>
                    <a:pt x="19012" y="16644"/>
                  </a:cubicBezTo>
                  <a:cubicBezTo>
                    <a:pt x="19667" y="16718"/>
                    <a:pt x="20567" y="16718"/>
                    <a:pt x="21467" y="16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1367503" y="4702160"/>
              <a:ext cx="183286" cy="336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385" fill="norm" stroke="1" extrusionOk="0">
                  <a:moveTo>
                    <a:pt x="15216" y="7235"/>
                  </a:moveTo>
                  <a:cubicBezTo>
                    <a:pt x="12816" y="8372"/>
                    <a:pt x="10416" y="9509"/>
                    <a:pt x="8016" y="11458"/>
                  </a:cubicBezTo>
                  <a:cubicBezTo>
                    <a:pt x="5616" y="13407"/>
                    <a:pt x="3216" y="16168"/>
                    <a:pt x="1866" y="18116"/>
                  </a:cubicBezTo>
                  <a:cubicBezTo>
                    <a:pt x="516" y="20065"/>
                    <a:pt x="216" y="21202"/>
                    <a:pt x="66" y="21365"/>
                  </a:cubicBezTo>
                  <a:cubicBezTo>
                    <a:pt x="-84" y="21527"/>
                    <a:pt x="-84" y="20715"/>
                    <a:pt x="1266" y="17954"/>
                  </a:cubicBezTo>
                  <a:cubicBezTo>
                    <a:pt x="2616" y="15193"/>
                    <a:pt x="5316" y="10483"/>
                    <a:pt x="7416" y="7316"/>
                  </a:cubicBezTo>
                  <a:cubicBezTo>
                    <a:pt x="9516" y="4150"/>
                    <a:pt x="11016" y="2525"/>
                    <a:pt x="12366" y="1470"/>
                  </a:cubicBezTo>
                  <a:cubicBezTo>
                    <a:pt x="13716" y="414"/>
                    <a:pt x="14916" y="-73"/>
                    <a:pt x="16116" y="8"/>
                  </a:cubicBezTo>
                  <a:cubicBezTo>
                    <a:pt x="17316" y="89"/>
                    <a:pt x="18516" y="739"/>
                    <a:pt x="19116" y="3094"/>
                  </a:cubicBezTo>
                  <a:cubicBezTo>
                    <a:pt x="19716" y="5449"/>
                    <a:pt x="19716" y="9509"/>
                    <a:pt x="20016" y="12676"/>
                  </a:cubicBezTo>
                  <a:cubicBezTo>
                    <a:pt x="20316" y="15843"/>
                    <a:pt x="20916" y="18116"/>
                    <a:pt x="21516" y="20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1474120" y="4931025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346742" y="5654416"/>
              <a:ext cx="705703" cy="358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070" fill="norm" stroke="1" extrusionOk="0">
                  <a:moveTo>
                    <a:pt x="8635" y="291"/>
                  </a:moveTo>
                  <a:cubicBezTo>
                    <a:pt x="7625" y="-9"/>
                    <a:pt x="6615" y="-309"/>
                    <a:pt x="5527" y="666"/>
                  </a:cubicBezTo>
                  <a:cubicBezTo>
                    <a:pt x="4439" y="1641"/>
                    <a:pt x="3274" y="3891"/>
                    <a:pt x="2302" y="6891"/>
                  </a:cubicBezTo>
                  <a:cubicBezTo>
                    <a:pt x="1331" y="9891"/>
                    <a:pt x="554" y="13641"/>
                    <a:pt x="205" y="15966"/>
                  </a:cubicBezTo>
                  <a:cubicBezTo>
                    <a:pt x="-145" y="18291"/>
                    <a:pt x="-67" y="19191"/>
                    <a:pt x="593" y="19941"/>
                  </a:cubicBezTo>
                  <a:cubicBezTo>
                    <a:pt x="1254" y="20691"/>
                    <a:pt x="2497" y="21291"/>
                    <a:pt x="3895" y="20991"/>
                  </a:cubicBezTo>
                  <a:cubicBezTo>
                    <a:pt x="5294" y="20691"/>
                    <a:pt x="6848" y="19491"/>
                    <a:pt x="7780" y="18591"/>
                  </a:cubicBezTo>
                  <a:cubicBezTo>
                    <a:pt x="8713" y="17691"/>
                    <a:pt x="9023" y="17091"/>
                    <a:pt x="9256" y="16416"/>
                  </a:cubicBezTo>
                  <a:cubicBezTo>
                    <a:pt x="9490" y="15741"/>
                    <a:pt x="9645" y="14991"/>
                    <a:pt x="9490" y="14691"/>
                  </a:cubicBezTo>
                  <a:cubicBezTo>
                    <a:pt x="9334" y="14391"/>
                    <a:pt x="8868" y="14541"/>
                    <a:pt x="8285" y="15066"/>
                  </a:cubicBezTo>
                  <a:cubicBezTo>
                    <a:pt x="7702" y="15591"/>
                    <a:pt x="7003" y="16491"/>
                    <a:pt x="6498" y="17166"/>
                  </a:cubicBezTo>
                  <a:cubicBezTo>
                    <a:pt x="5993" y="17841"/>
                    <a:pt x="5682" y="18291"/>
                    <a:pt x="5721" y="18366"/>
                  </a:cubicBezTo>
                  <a:cubicBezTo>
                    <a:pt x="5760" y="18441"/>
                    <a:pt x="6149" y="18141"/>
                    <a:pt x="6537" y="17766"/>
                  </a:cubicBezTo>
                  <a:cubicBezTo>
                    <a:pt x="6926" y="17391"/>
                    <a:pt x="7314" y="16941"/>
                    <a:pt x="7780" y="16491"/>
                  </a:cubicBezTo>
                  <a:cubicBezTo>
                    <a:pt x="8246" y="16041"/>
                    <a:pt x="8790" y="15591"/>
                    <a:pt x="9179" y="15816"/>
                  </a:cubicBezTo>
                  <a:cubicBezTo>
                    <a:pt x="9567" y="16041"/>
                    <a:pt x="9800" y="16941"/>
                    <a:pt x="10150" y="17391"/>
                  </a:cubicBezTo>
                  <a:cubicBezTo>
                    <a:pt x="10500" y="17841"/>
                    <a:pt x="10966" y="17841"/>
                    <a:pt x="11549" y="17316"/>
                  </a:cubicBezTo>
                  <a:cubicBezTo>
                    <a:pt x="12131" y="16791"/>
                    <a:pt x="12831" y="15741"/>
                    <a:pt x="13297" y="14841"/>
                  </a:cubicBezTo>
                  <a:cubicBezTo>
                    <a:pt x="13763" y="13941"/>
                    <a:pt x="13996" y="13191"/>
                    <a:pt x="14113" y="12441"/>
                  </a:cubicBezTo>
                  <a:cubicBezTo>
                    <a:pt x="14229" y="11691"/>
                    <a:pt x="14229" y="10941"/>
                    <a:pt x="13996" y="10491"/>
                  </a:cubicBezTo>
                  <a:cubicBezTo>
                    <a:pt x="13763" y="10041"/>
                    <a:pt x="13297" y="9891"/>
                    <a:pt x="12986" y="10191"/>
                  </a:cubicBezTo>
                  <a:cubicBezTo>
                    <a:pt x="12675" y="10491"/>
                    <a:pt x="12520" y="11241"/>
                    <a:pt x="12481" y="11991"/>
                  </a:cubicBezTo>
                  <a:cubicBezTo>
                    <a:pt x="12442" y="12741"/>
                    <a:pt x="12520" y="13491"/>
                    <a:pt x="12714" y="14166"/>
                  </a:cubicBezTo>
                  <a:cubicBezTo>
                    <a:pt x="12908" y="14841"/>
                    <a:pt x="13219" y="15441"/>
                    <a:pt x="13530" y="16041"/>
                  </a:cubicBezTo>
                  <a:cubicBezTo>
                    <a:pt x="13841" y="16641"/>
                    <a:pt x="14151" y="17241"/>
                    <a:pt x="14307" y="17916"/>
                  </a:cubicBezTo>
                  <a:cubicBezTo>
                    <a:pt x="14462" y="18591"/>
                    <a:pt x="14462" y="19341"/>
                    <a:pt x="14268" y="19791"/>
                  </a:cubicBezTo>
                  <a:cubicBezTo>
                    <a:pt x="14074" y="20241"/>
                    <a:pt x="13685" y="20391"/>
                    <a:pt x="13491" y="20016"/>
                  </a:cubicBezTo>
                  <a:cubicBezTo>
                    <a:pt x="13297" y="19641"/>
                    <a:pt x="13297" y="18741"/>
                    <a:pt x="13491" y="18066"/>
                  </a:cubicBezTo>
                  <a:cubicBezTo>
                    <a:pt x="13685" y="17391"/>
                    <a:pt x="14074" y="16941"/>
                    <a:pt x="14890" y="15966"/>
                  </a:cubicBezTo>
                  <a:cubicBezTo>
                    <a:pt x="15705" y="14991"/>
                    <a:pt x="16949" y="13491"/>
                    <a:pt x="17764" y="12216"/>
                  </a:cubicBezTo>
                  <a:cubicBezTo>
                    <a:pt x="18580" y="10941"/>
                    <a:pt x="18969" y="9891"/>
                    <a:pt x="18969" y="9516"/>
                  </a:cubicBezTo>
                  <a:cubicBezTo>
                    <a:pt x="18969" y="9141"/>
                    <a:pt x="18580" y="9441"/>
                    <a:pt x="18114" y="10566"/>
                  </a:cubicBezTo>
                  <a:cubicBezTo>
                    <a:pt x="17648" y="11691"/>
                    <a:pt x="17104" y="13641"/>
                    <a:pt x="16832" y="14991"/>
                  </a:cubicBezTo>
                  <a:cubicBezTo>
                    <a:pt x="16560" y="16341"/>
                    <a:pt x="16560" y="17091"/>
                    <a:pt x="16910" y="17766"/>
                  </a:cubicBezTo>
                  <a:cubicBezTo>
                    <a:pt x="17259" y="18441"/>
                    <a:pt x="17959" y="19041"/>
                    <a:pt x="18774" y="19191"/>
                  </a:cubicBezTo>
                  <a:cubicBezTo>
                    <a:pt x="19590" y="19341"/>
                    <a:pt x="20523" y="19041"/>
                    <a:pt x="21455" y="18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1259448" y="5656514"/>
              <a:ext cx="199721" cy="378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472" fill="norm" stroke="1" extrusionOk="0">
                  <a:moveTo>
                    <a:pt x="3240" y="8860"/>
                  </a:moveTo>
                  <a:cubicBezTo>
                    <a:pt x="2970" y="11179"/>
                    <a:pt x="2700" y="13499"/>
                    <a:pt x="2700" y="15311"/>
                  </a:cubicBezTo>
                  <a:cubicBezTo>
                    <a:pt x="2700" y="17123"/>
                    <a:pt x="2970" y="18428"/>
                    <a:pt x="3105" y="18645"/>
                  </a:cubicBezTo>
                  <a:cubicBezTo>
                    <a:pt x="3240" y="18863"/>
                    <a:pt x="3240" y="17993"/>
                    <a:pt x="3240" y="15528"/>
                  </a:cubicBezTo>
                  <a:cubicBezTo>
                    <a:pt x="3240" y="13064"/>
                    <a:pt x="3240" y="9005"/>
                    <a:pt x="4185" y="6178"/>
                  </a:cubicBezTo>
                  <a:cubicBezTo>
                    <a:pt x="5130" y="3351"/>
                    <a:pt x="7020" y="1757"/>
                    <a:pt x="8640" y="887"/>
                  </a:cubicBezTo>
                  <a:cubicBezTo>
                    <a:pt x="10260" y="17"/>
                    <a:pt x="11610" y="-128"/>
                    <a:pt x="12690" y="89"/>
                  </a:cubicBezTo>
                  <a:cubicBezTo>
                    <a:pt x="13770" y="307"/>
                    <a:pt x="14580" y="887"/>
                    <a:pt x="14445" y="2264"/>
                  </a:cubicBezTo>
                  <a:cubicBezTo>
                    <a:pt x="14310" y="3641"/>
                    <a:pt x="13230" y="5816"/>
                    <a:pt x="12285" y="7265"/>
                  </a:cubicBezTo>
                  <a:cubicBezTo>
                    <a:pt x="11340" y="8715"/>
                    <a:pt x="10530" y="9440"/>
                    <a:pt x="10935" y="9802"/>
                  </a:cubicBezTo>
                  <a:cubicBezTo>
                    <a:pt x="11340" y="10165"/>
                    <a:pt x="12960" y="10165"/>
                    <a:pt x="14985" y="10527"/>
                  </a:cubicBezTo>
                  <a:cubicBezTo>
                    <a:pt x="17010" y="10889"/>
                    <a:pt x="19440" y="11614"/>
                    <a:pt x="20520" y="12846"/>
                  </a:cubicBezTo>
                  <a:cubicBezTo>
                    <a:pt x="21600" y="14079"/>
                    <a:pt x="21330" y="15818"/>
                    <a:pt x="18360" y="17340"/>
                  </a:cubicBezTo>
                  <a:cubicBezTo>
                    <a:pt x="15390" y="18863"/>
                    <a:pt x="9720" y="20167"/>
                    <a:pt x="6210" y="20820"/>
                  </a:cubicBezTo>
                  <a:cubicBezTo>
                    <a:pt x="2700" y="21472"/>
                    <a:pt x="1350" y="21472"/>
                    <a:pt x="0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2559900" y="5603151"/>
              <a:ext cx="171583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600" fill="norm" stroke="1" extrusionOk="0">
                  <a:moveTo>
                    <a:pt x="6080" y="6125"/>
                  </a:moveTo>
                  <a:cubicBezTo>
                    <a:pt x="5127" y="9349"/>
                    <a:pt x="4174" y="12573"/>
                    <a:pt x="3062" y="15152"/>
                  </a:cubicBezTo>
                  <a:cubicBezTo>
                    <a:pt x="1951" y="17731"/>
                    <a:pt x="680" y="19666"/>
                    <a:pt x="203" y="19827"/>
                  </a:cubicBezTo>
                  <a:cubicBezTo>
                    <a:pt x="-273" y="19988"/>
                    <a:pt x="45" y="18376"/>
                    <a:pt x="1633" y="15313"/>
                  </a:cubicBezTo>
                  <a:cubicBezTo>
                    <a:pt x="3221" y="12251"/>
                    <a:pt x="6080" y="7737"/>
                    <a:pt x="7986" y="4675"/>
                  </a:cubicBezTo>
                  <a:cubicBezTo>
                    <a:pt x="9892" y="1612"/>
                    <a:pt x="10845" y="0"/>
                    <a:pt x="11639" y="0"/>
                  </a:cubicBezTo>
                  <a:cubicBezTo>
                    <a:pt x="12433" y="0"/>
                    <a:pt x="13068" y="1612"/>
                    <a:pt x="13545" y="4191"/>
                  </a:cubicBezTo>
                  <a:cubicBezTo>
                    <a:pt x="14021" y="6770"/>
                    <a:pt x="14339" y="10316"/>
                    <a:pt x="15609" y="13379"/>
                  </a:cubicBezTo>
                  <a:cubicBezTo>
                    <a:pt x="16880" y="16442"/>
                    <a:pt x="19103" y="19021"/>
                    <a:pt x="213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3237493" y="5920047"/>
              <a:ext cx="31434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95" y="16200"/>
                    <a:pt x="11590" y="10800"/>
                    <a:pt x="15190" y="7200"/>
                  </a:cubicBezTo>
                  <a:cubicBezTo>
                    <a:pt x="18790" y="3600"/>
                    <a:pt x="2019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3421497" y="5789711"/>
              <a:ext cx="1894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5684"/>
                    <a:pt x="16200" y="11368"/>
                    <a:pt x="18900" y="14968"/>
                  </a:cubicBezTo>
                  <a:cubicBezTo>
                    <a:pt x="21600" y="18568"/>
                    <a:pt x="18900" y="20084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3245160" y="6165386"/>
              <a:ext cx="37567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37" y="19200"/>
                    <a:pt x="10873" y="16800"/>
                    <a:pt x="14473" y="13200"/>
                  </a:cubicBezTo>
                  <a:cubicBezTo>
                    <a:pt x="18073" y="9600"/>
                    <a:pt x="19837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4096179" y="5904713"/>
              <a:ext cx="7668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4187813" y="5917340"/>
              <a:ext cx="167638" cy="240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1" h="20922" fill="norm" stroke="1" extrusionOk="0">
                  <a:moveTo>
                    <a:pt x="19485" y="2239"/>
                  </a:moveTo>
                  <a:cubicBezTo>
                    <a:pt x="18559" y="1349"/>
                    <a:pt x="17633" y="458"/>
                    <a:pt x="16399" y="124"/>
                  </a:cubicBezTo>
                  <a:cubicBezTo>
                    <a:pt x="15165" y="-210"/>
                    <a:pt x="13622" y="13"/>
                    <a:pt x="10536" y="2239"/>
                  </a:cubicBezTo>
                  <a:cubicBezTo>
                    <a:pt x="7450" y="4466"/>
                    <a:pt x="2822" y="8697"/>
                    <a:pt x="970" y="12260"/>
                  </a:cubicBezTo>
                  <a:cubicBezTo>
                    <a:pt x="-881" y="15823"/>
                    <a:pt x="45" y="18718"/>
                    <a:pt x="2668" y="20054"/>
                  </a:cubicBezTo>
                  <a:cubicBezTo>
                    <a:pt x="5290" y="21390"/>
                    <a:pt x="9610" y="21167"/>
                    <a:pt x="13159" y="19497"/>
                  </a:cubicBezTo>
                  <a:cubicBezTo>
                    <a:pt x="16708" y="17827"/>
                    <a:pt x="19485" y="14710"/>
                    <a:pt x="20102" y="11369"/>
                  </a:cubicBezTo>
                  <a:cubicBezTo>
                    <a:pt x="20719" y="8029"/>
                    <a:pt x="19176" y="4466"/>
                    <a:pt x="17633" y="2573"/>
                  </a:cubicBezTo>
                  <a:cubicBezTo>
                    <a:pt x="16090" y="681"/>
                    <a:pt x="14548" y="458"/>
                    <a:pt x="13005" y="458"/>
                  </a:cubicBezTo>
                  <a:cubicBezTo>
                    <a:pt x="11462" y="458"/>
                    <a:pt x="9919" y="681"/>
                    <a:pt x="9302" y="1349"/>
                  </a:cubicBezTo>
                  <a:cubicBezTo>
                    <a:pt x="8685" y="2017"/>
                    <a:pt x="8993" y="3130"/>
                    <a:pt x="9302" y="4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4471531" y="5973715"/>
              <a:ext cx="205716" cy="233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9" h="21202" fill="norm" stroke="1" extrusionOk="0">
                  <a:moveTo>
                    <a:pt x="13918" y="4181"/>
                  </a:moveTo>
                  <a:cubicBezTo>
                    <a:pt x="13146" y="3019"/>
                    <a:pt x="12375" y="1858"/>
                    <a:pt x="10446" y="1858"/>
                  </a:cubicBezTo>
                  <a:cubicBezTo>
                    <a:pt x="8518" y="1858"/>
                    <a:pt x="5432" y="3019"/>
                    <a:pt x="3246" y="5342"/>
                  </a:cubicBezTo>
                  <a:cubicBezTo>
                    <a:pt x="1061" y="7665"/>
                    <a:pt x="-225" y="11148"/>
                    <a:pt x="32" y="14052"/>
                  </a:cubicBezTo>
                  <a:cubicBezTo>
                    <a:pt x="289" y="16955"/>
                    <a:pt x="2089" y="19277"/>
                    <a:pt x="4404" y="20439"/>
                  </a:cubicBezTo>
                  <a:cubicBezTo>
                    <a:pt x="6718" y="21600"/>
                    <a:pt x="9546" y="21600"/>
                    <a:pt x="12632" y="19277"/>
                  </a:cubicBezTo>
                  <a:cubicBezTo>
                    <a:pt x="15718" y="16955"/>
                    <a:pt x="19061" y="12310"/>
                    <a:pt x="20218" y="8710"/>
                  </a:cubicBezTo>
                  <a:cubicBezTo>
                    <a:pt x="21375" y="5110"/>
                    <a:pt x="20346" y="2555"/>
                    <a:pt x="18161" y="1277"/>
                  </a:cubicBezTo>
                  <a:cubicBezTo>
                    <a:pt x="15975" y="0"/>
                    <a:pt x="12632" y="0"/>
                    <a:pt x="92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5782884" y="4716353"/>
              <a:ext cx="1479701" cy="519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0" y="8576"/>
                  </a:moveTo>
                  <a:cubicBezTo>
                    <a:pt x="336" y="11435"/>
                    <a:pt x="672" y="14294"/>
                    <a:pt x="895" y="16253"/>
                  </a:cubicBezTo>
                  <a:cubicBezTo>
                    <a:pt x="1119" y="18212"/>
                    <a:pt x="1231" y="19271"/>
                    <a:pt x="1362" y="20065"/>
                  </a:cubicBezTo>
                  <a:cubicBezTo>
                    <a:pt x="1492" y="20859"/>
                    <a:pt x="1641" y="21388"/>
                    <a:pt x="1940" y="21494"/>
                  </a:cubicBezTo>
                  <a:cubicBezTo>
                    <a:pt x="2238" y="21600"/>
                    <a:pt x="2686" y="21282"/>
                    <a:pt x="3525" y="20171"/>
                  </a:cubicBezTo>
                  <a:cubicBezTo>
                    <a:pt x="4365" y="19059"/>
                    <a:pt x="5596" y="17153"/>
                    <a:pt x="6920" y="15300"/>
                  </a:cubicBezTo>
                  <a:cubicBezTo>
                    <a:pt x="8245" y="13447"/>
                    <a:pt x="9662" y="11647"/>
                    <a:pt x="11117" y="9953"/>
                  </a:cubicBezTo>
                  <a:cubicBezTo>
                    <a:pt x="12572" y="8259"/>
                    <a:pt x="14064" y="6671"/>
                    <a:pt x="15482" y="5294"/>
                  </a:cubicBezTo>
                  <a:cubicBezTo>
                    <a:pt x="16899" y="3918"/>
                    <a:pt x="18242" y="2753"/>
                    <a:pt x="19250" y="1906"/>
                  </a:cubicBezTo>
                  <a:cubicBezTo>
                    <a:pt x="20257" y="1059"/>
                    <a:pt x="20928" y="5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7653592" y="4971560"/>
              <a:ext cx="253024" cy="143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535" fill="norm" stroke="1" extrusionOk="0">
                  <a:moveTo>
                    <a:pt x="0" y="1233"/>
                  </a:moveTo>
                  <a:cubicBezTo>
                    <a:pt x="0" y="1041"/>
                    <a:pt x="0" y="849"/>
                    <a:pt x="855" y="638"/>
                  </a:cubicBezTo>
                  <a:cubicBezTo>
                    <a:pt x="1711" y="427"/>
                    <a:pt x="3422" y="197"/>
                    <a:pt x="5026" y="82"/>
                  </a:cubicBezTo>
                  <a:cubicBezTo>
                    <a:pt x="6630" y="-33"/>
                    <a:pt x="8127" y="-33"/>
                    <a:pt x="9624" y="120"/>
                  </a:cubicBezTo>
                  <a:cubicBezTo>
                    <a:pt x="11121" y="274"/>
                    <a:pt x="12618" y="581"/>
                    <a:pt x="13580" y="1176"/>
                  </a:cubicBezTo>
                  <a:cubicBezTo>
                    <a:pt x="14543" y="1770"/>
                    <a:pt x="14970" y="2653"/>
                    <a:pt x="14329" y="3823"/>
                  </a:cubicBezTo>
                  <a:cubicBezTo>
                    <a:pt x="13687" y="4993"/>
                    <a:pt x="11976" y="6451"/>
                    <a:pt x="10693" y="7736"/>
                  </a:cubicBezTo>
                  <a:cubicBezTo>
                    <a:pt x="9410" y="9021"/>
                    <a:pt x="8554" y="10134"/>
                    <a:pt x="8341" y="11074"/>
                  </a:cubicBezTo>
                  <a:cubicBezTo>
                    <a:pt x="8127" y="12014"/>
                    <a:pt x="8554" y="12781"/>
                    <a:pt x="10372" y="13625"/>
                  </a:cubicBezTo>
                  <a:cubicBezTo>
                    <a:pt x="12190" y="14469"/>
                    <a:pt x="15398" y="15390"/>
                    <a:pt x="17750" y="16330"/>
                  </a:cubicBezTo>
                  <a:cubicBezTo>
                    <a:pt x="20103" y="17270"/>
                    <a:pt x="21600" y="18229"/>
                    <a:pt x="21065" y="19016"/>
                  </a:cubicBezTo>
                  <a:cubicBezTo>
                    <a:pt x="20531" y="19802"/>
                    <a:pt x="17964" y="20416"/>
                    <a:pt x="14650" y="20819"/>
                  </a:cubicBezTo>
                  <a:cubicBezTo>
                    <a:pt x="11335" y="21222"/>
                    <a:pt x="7271" y="21414"/>
                    <a:pt x="5026" y="21490"/>
                  </a:cubicBezTo>
                  <a:cubicBezTo>
                    <a:pt x="2780" y="21567"/>
                    <a:pt x="2352" y="21529"/>
                    <a:pt x="1925" y="2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8461166" y="5131764"/>
              <a:ext cx="28113" cy="337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5" fill="norm" stroke="1" extrusionOk="0">
                  <a:moveTo>
                    <a:pt x="21600" y="1362"/>
                  </a:moveTo>
                  <a:cubicBezTo>
                    <a:pt x="15709" y="556"/>
                    <a:pt x="9818" y="-250"/>
                    <a:pt x="6873" y="72"/>
                  </a:cubicBezTo>
                  <a:cubicBezTo>
                    <a:pt x="3927" y="395"/>
                    <a:pt x="3927" y="1846"/>
                    <a:pt x="2946" y="5231"/>
                  </a:cubicBezTo>
                  <a:cubicBezTo>
                    <a:pt x="1964" y="8616"/>
                    <a:pt x="0" y="13935"/>
                    <a:pt x="0" y="17078"/>
                  </a:cubicBezTo>
                  <a:cubicBezTo>
                    <a:pt x="0" y="20222"/>
                    <a:pt x="1964" y="21189"/>
                    <a:pt x="3927" y="21269"/>
                  </a:cubicBezTo>
                  <a:cubicBezTo>
                    <a:pt x="5891" y="21350"/>
                    <a:pt x="7855" y="20544"/>
                    <a:pt x="8837" y="19738"/>
                  </a:cubicBezTo>
                  <a:cubicBezTo>
                    <a:pt x="9818" y="18932"/>
                    <a:pt x="9818" y="18126"/>
                    <a:pt x="9818" y="17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8440101" y="5049483"/>
              <a:ext cx="286850" cy="218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264" fill="norm" stroke="1" extrusionOk="0">
                  <a:moveTo>
                    <a:pt x="804" y="21264"/>
                  </a:moveTo>
                  <a:cubicBezTo>
                    <a:pt x="235" y="17788"/>
                    <a:pt x="-333" y="14312"/>
                    <a:pt x="235" y="11457"/>
                  </a:cubicBezTo>
                  <a:cubicBezTo>
                    <a:pt x="804" y="8602"/>
                    <a:pt x="2509" y="6367"/>
                    <a:pt x="5825" y="4381"/>
                  </a:cubicBezTo>
                  <a:cubicBezTo>
                    <a:pt x="9141" y="2395"/>
                    <a:pt x="14067" y="657"/>
                    <a:pt x="16909" y="161"/>
                  </a:cubicBezTo>
                  <a:cubicBezTo>
                    <a:pt x="19751" y="-336"/>
                    <a:pt x="20509" y="409"/>
                    <a:pt x="21267" y="1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8443277" y="5276033"/>
              <a:ext cx="19933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4400"/>
                    <a:pt x="7200" y="7200"/>
                    <a:pt x="10800" y="3600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8616195" y="5184030"/>
              <a:ext cx="333095" cy="25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06" fill="norm" stroke="1" extrusionOk="0">
                  <a:moveTo>
                    <a:pt x="6651" y="10473"/>
                  </a:moveTo>
                  <a:cubicBezTo>
                    <a:pt x="4838" y="11782"/>
                    <a:pt x="3024" y="13091"/>
                    <a:pt x="1870" y="14291"/>
                  </a:cubicBezTo>
                  <a:cubicBezTo>
                    <a:pt x="715" y="15491"/>
                    <a:pt x="221" y="16582"/>
                    <a:pt x="56" y="18000"/>
                  </a:cubicBezTo>
                  <a:cubicBezTo>
                    <a:pt x="-109" y="19418"/>
                    <a:pt x="56" y="21164"/>
                    <a:pt x="1045" y="21382"/>
                  </a:cubicBezTo>
                  <a:cubicBezTo>
                    <a:pt x="2034" y="21600"/>
                    <a:pt x="3848" y="20291"/>
                    <a:pt x="4838" y="19091"/>
                  </a:cubicBezTo>
                  <a:cubicBezTo>
                    <a:pt x="5827" y="17891"/>
                    <a:pt x="5992" y="16800"/>
                    <a:pt x="5827" y="15709"/>
                  </a:cubicBezTo>
                  <a:cubicBezTo>
                    <a:pt x="5662" y="14618"/>
                    <a:pt x="5167" y="13527"/>
                    <a:pt x="4343" y="12764"/>
                  </a:cubicBezTo>
                  <a:cubicBezTo>
                    <a:pt x="3518" y="12000"/>
                    <a:pt x="2364" y="11564"/>
                    <a:pt x="2364" y="10909"/>
                  </a:cubicBezTo>
                  <a:cubicBezTo>
                    <a:pt x="2364" y="10255"/>
                    <a:pt x="3518" y="9382"/>
                    <a:pt x="5497" y="9164"/>
                  </a:cubicBezTo>
                  <a:cubicBezTo>
                    <a:pt x="7476" y="8945"/>
                    <a:pt x="10279" y="9382"/>
                    <a:pt x="12257" y="10582"/>
                  </a:cubicBezTo>
                  <a:cubicBezTo>
                    <a:pt x="14236" y="11782"/>
                    <a:pt x="15390" y="13745"/>
                    <a:pt x="15967" y="15600"/>
                  </a:cubicBezTo>
                  <a:cubicBezTo>
                    <a:pt x="16544" y="17455"/>
                    <a:pt x="16544" y="19200"/>
                    <a:pt x="16050" y="20073"/>
                  </a:cubicBezTo>
                  <a:cubicBezTo>
                    <a:pt x="15555" y="20945"/>
                    <a:pt x="14566" y="20945"/>
                    <a:pt x="13824" y="20400"/>
                  </a:cubicBezTo>
                  <a:cubicBezTo>
                    <a:pt x="13082" y="19855"/>
                    <a:pt x="12587" y="18764"/>
                    <a:pt x="12834" y="15818"/>
                  </a:cubicBezTo>
                  <a:cubicBezTo>
                    <a:pt x="13082" y="12873"/>
                    <a:pt x="14071" y="8073"/>
                    <a:pt x="15638" y="5127"/>
                  </a:cubicBezTo>
                  <a:cubicBezTo>
                    <a:pt x="17204" y="2182"/>
                    <a:pt x="19347" y="1091"/>
                    <a:pt x="214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9226804" y="5215337"/>
              <a:ext cx="297498" cy="129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081" fill="norm" stroke="1" extrusionOk="0">
                  <a:moveTo>
                    <a:pt x="14170" y="13604"/>
                  </a:moveTo>
                  <a:cubicBezTo>
                    <a:pt x="13438" y="9450"/>
                    <a:pt x="12706" y="5296"/>
                    <a:pt x="11150" y="2804"/>
                  </a:cubicBezTo>
                  <a:cubicBezTo>
                    <a:pt x="9594" y="312"/>
                    <a:pt x="7214" y="-519"/>
                    <a:pt x="5292" y="312"/>
                  </a:cubicBezTo>
                  <a:cubicBezTo>
                    <a:pt x="3370" y="1143"/>
                    <a:pt x="1906" y="3635"/>
                    <a:pt x="990" y="6127"/>
                  </a:cubicBezTo>
                  <a:cubicBezTo>
                    <a:pt x="75" y="8619"/>
                    <a:pt x="-291" y="11112"/>
                    <a:pt x="258" y="13189"/>
                  </a:cubicBezTo>
                  <a:cubicBezTo>
                    <a:pt x="807" y="15266"/>
                    <a:pt x="2272" y="16927"/>
                    <a:pt x="3919" y="16719"/>
                  </a:cubicBezTo>
                  <a:cubicBezTo>
                    <a:pt x="5567" y="16512"/>
                    <a:pt x="7397" y="14435"/>
                    <a:pt x="8770" y="12981"/>
                  </a:cubicBezTo>
                  <a:cubicBezTo>
                    <a:pt x="10143" y="11527"/>
                    <a:pt x="11058" y="10696"/>
                    <a:pt x="11790" y="11319"/>
                  </a:cubicBezTo>
                  <a:cubicBezTo>
                    <a:pt x="12523" y="11943"/>
                    <a:pt x="13072" y="14019"/>
                    <a:pt x="14628" y="15889"/>
                  </a:cubicBezTo>
                  <a:cubicBezTo>
                    <a:pt x="16184" y="17758"/>
                    <a:pt x="18746" y="19419"/>
                    <a:pt x="21309" y="21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9818812" y="5205715"/>
              <a:ext cx="211502" cy="421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340" fill="norm" stroke="1" extrusionOk="0">
                  <a:moveTo>
                    <a:pt x="21031" y="4723"/>
                  </a:moveTo>
                  <a:cubicBezTo>
                    <a:pt x="20015" y="3430"/>
                    <a:pt x="18998" y="2136"/>
                    <a:pt x="18109" y="1231"/>
                  </a:cubicBezTo>
                  <a:cubicBezTo>
                    <a:pt x="17219" y="325"/>
                    <a:pt x="16457" y="-192"/>
                    <a:pt x="14424" y="67"/>
                  </a:cubicBezTo>
                  <a:cubicBezTo>
                    <a:pt x="12391" y="325"/>
                    <a:pt x="9087" y="1360"/>
                    <a:pt x="7182" y="2201"/>
                  </a:cubicBezTo>
                  <a:cubicBezTo>
                    <a:pt x="5276" y="3042"/>
                    <a:pt x="4767" y="3688"/>
                    <a:pt x="4386" y="4335"/>
                  </a:cubicBezTo>
                  <a:cubicBezTo>
                    <a:pt x="4005" y="4982"/>
                    <a:pt x="3751" y="5628"/>
                    <a:pt x="4259" y="6016"/>
                  </a:cubicBezTo>
                  <a:cubicBezTo>
                    <a:pt x="4767" y="6404"/>
                    <a:pt x="6038" y="6534"/>
                    <a:pt x="7309" y="6404"/>
                  </a:cubicBezTo>
                  <a:cubicBezTo>
                    <a:pt x="8579" y="6275"/>
                    <a:pt x="9850" y="5887"/>
                    <a:pt x="11120" y="5628"/>
                  </a:cubicBezTo>
                  <a:cubicBezTo>
                    <a:pt x="12391" y="5370"/>
                    <a:pt x="13662" y="5240"/>
                    <a:pt x="14424" y="5564"/>
                  </a:cubicBezTo>
                  <a:cubicBezTo>
                    <a:pt x="15186" y="5887"/>
                    <a:pt x="15440" y="6663"/>
                    <a:pt x="15186" y="8474"/>
                  </a:cubicBezTo>
                  <a:cubicBezTo>
                    <a:pt x="14932" y="10285"/>
                    <a:pt x="14170" y="13130"/>
                    <a:pt x="12899" y="15458"/>
                  </a:cubicBezTo>
                  <a:cubicBezTo>
                    <a:pt x="11629" y="17786"/>
                    <a:pt x="9850" y="19597"/>
                    <a:pt x="8325" y="20503"/>
                  </a:cubicBezTo>
                  <a:cubicBezTo>
                    <a:pt x="6800" y="21408"/>
                    <a:pt x="5530" y="21408"/>
                    <a:pt x="4259" y="21279"/>
                  </a:cubicBezTo>
                  <a:cubicBezTo>
                    <a:pt x="2989" y="21149"/>
                    <a:pt x="1718" y="20891"/>
                    <a:pt x="829" y="20050"/>
                  </a:cubicBezTo>
                  <a:cubicBezTo>
                    <a:pt x="-61" y="19209"/>
                    <a:pt x="-569" y="17786"/>
                    <a:pt x="1083" y="15846"/>
                  </a:cubicBezTo>
                  <a:cubicBezTo>
                    <a:pt x="2735" y="13906"/>
                    <a:pt x="6546" y="11449"/>
                    <a:pt x="9215" y="9832"/>
                  </a:cubicBezTo>
                  <a:cubicBezTo>
                    <a:pt x="11883" y="8215"/>
                    <a:pt x="13407" y="7439"/>
                    <a:pt x="14932" y="6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10053313" y="5153363"/>
              <a:ext cx="61336" cy="198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5" fill="norm" stroke="1" extrusionOk="0">
                  <a:moveTo>
                    <a:pt x="0" y="12960"/>
                  </a:moveTo>
                  <a:cubicBezTo>
                    <a:pt x="0" y="17280"/>
                    <a:pt x="0" y="21600"/>
                    <a:pt x="900" y="20925"/>
                  </a:cubicBezTo>
                  <a:cubicBezTo>
                    <a:pt x="1800" y="20250"/>
                    <a:pt x="3600" y="14580"/>
                    <a:pt x="7200" y="10260"/>
                  </a:cubicBezTo>
                  <a:cubicBezTo>
                    <a:pt x="10800" y="5940"/>
                    <a:pt x="16200" y="297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10145316" y="5199364"/>
              <a:ext cx="409576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600" fill="norm" stroke="1" extrusionOk="0">
                  <a:moveTo>
                    <a:pt x="0" y="0"/>
                  </a:moveTo>
                  <a:cubicBezTo>
                    <a:pt x="134" y="3000"/>
                    <a:pt x="268" y="6000"/>
                    <a:pt x="268" y="8550"/>
                  </a:cubicBezTo>
                  <a:cubicBezTo>
                    <a:pt x="268" y="11100"/>
                    <a:pt x="134" y="13200"/>
                    <a:pt x="268" y="14850"/>
                  </a:cubicBezTo>
                  <a:cubicBezTo>
                    <a:pt x="402" y="16500"/>
                    <a:pt x="805" y="17700"/>
                    <a:pt x="1275" y="17700"/>
                  </a:cubicBezTo>
                  <a:cubicBezTo>
                    <a:pt x="1744" y="17700"/>
                    <a:pt x="2281" y="16500"/>
                    <a:pt x="3287" y="14100"/>
                  </a:cubicBezTo>
                  <a:cubicBezTo>
                    <a:pt x="4293" y="11700"/>
                    <a:pt x="5769" y="8100"/>
                    <a:pt x="6842" y="6150"/>
                  </a:cubicBezTo>
                  <a:cubicBezTo>
                    <a:pt x="7916" y="4200"/>
                    <a:pt x="8586" y="3900"/>
                    <a:pt x="8653" y="4200"/>
                  </a:cubicBezTo>
                  <a:cubicBezTo>
                    <a:pt x="8720" y="4500"/>
                    <a:pt x="8184" y="5400"/>
                    <a:pt x="7714" y="6450"/>
                  </a:cubicBezTo>
                  <a:cubicBezTo>
                    <a:pt x="7245" y="7500"/>
                    <a:pt x="6842" y="8700"/>
                    <a:pt x="6574" y="10050"/>
                  </a:cubicBezTo>
                  <a:cubicBezTo>
                    <a:pt x="6306" y="11400"/>
                    <a:pt x="6171" y="12900"/>
                    <a:pt x="6708" y="14100"/>
                  </a:cubicBezTo>
                  <a:cubicBezTo>
                    <a:pt x="7245" y="15300"/>
                    <a:pt x="8452" y="16200"/>
                    <a:pt x="9660" y="15750"/>
                  </a:cubicBezTo>
                  <a:cubicBezTo>
                    <a:pt x="10867" y="15300"/>
                    <a:pt x="12075" y="13500"/>
                    <a:pt x="13014" y="11400"/>
                  </a:cubicBezTo>
                  <a:cubicBezTo>
                    <a:pt x="13953" y="9300"/>
                    <a:pt x="14624" y="6900"/>
                    <a:pt x="14758" y="6300"/>
                  </a:cubicBezTo>
                  <a:cubicBezTo>
                    <a:pt x="14892" y="5700"/>
                    <a:pt x="14489" y="6900"/>
                    <a:pt x="14154" y="9000"/>
                  </a:cubicBezTo>
                  <a:cubicBezTo>
                    <a:pt x="13819" y="11100"/>
                    <a:pt x="13550" y="14100"/>
                    <a:pt x="13416" y="16350"/>
                  </a:cubicBezTo>
                  <a:cubicBezTo>
                    <a:pt x="13282" y="18600"/>
                    <a:pt x="13282" y="20100"/>
                    <a:pt x="13282" y="20100"/>
                  </a:cubicBezTo>
                  <a:cubicBezTo>
                    <a:pt x="13282" y="20100"/>
                    <a:pt x="13282" y="18600"/>
                    <a:pt x="13819" y="15900"/>
                  </a:cubicBezTo>
                  <a:cubicBezTo>
                    <a:pt x="14355" y="13200"/>
                    <a:pt x="15429" y="9300"/>
                    <a:pt x="16234" y="6900"/>
                  </a:cubicBezTo>
                  <a:cubicBezTo>
                    <a:pt x="17038" y="4500"/>
                    <a:pt x="17575" y="3600"/>
                    <a:pt x="18179" y="3000"/>
                  </a:cubicBezTo>
                  <a:cubicBezTo>
                    <a:pt x="18783" y="2400"/>
                    <a:pt x="19453" y="2100"/>
                    <a:pt x="20057" y="2400"/>
                  </a:cubicBezTo>
                  <a:cubicBezTo>
                    <a:pt x="20661" y="2700"/>
                    <a:pt x="21198" y="3600"/>
                    <a:pt x="21399" y="6900"/>
                  </a:cubicBezTo>
                  <a:cubicBezTo>
                    <a:pt x="21600" y="10200"/>
                    <a:pt x="21466" y="15900"/>
                    <a:pt x="21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11099729" y="5168696"/>
              <a:ext cx="218614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21485" y="0"/>
                  </a:moveTo>
                  <a:cubicBezTo>
                    <a:pt x="19727" y="4080"/>
                    <a:pt x="17969" y="8160"/>
                    <a:pt x="15332" y="11400"/>
                  </a:cubicBezTo>
                  <a:cubicBezTo>
                    <a:pt x="12694" y="14640"/>
                    <a:pt x="9178" y="17040"/>
                    <a:pt x="6792" y="18240"/>
                  </a:cubicBezTo>
                  <a:cubicBezTo>
                    <a:pt x="4406" y="19440"/>
                    <a:pt x="3150" y="19440"/>
                    <a:pt x="2020" y="18360"/>
                  </a:cubicBezTo>
                  <a:cubicBezTo>
                    <a:pt x="890" y="17280"/>
                    <a:pt x="-115" y="15120"/>
                    <a:pt x="11" y="13560"/>
                  </a:cubicBezTo>
                  <a:cubicBezTo>
                    <a:pt x="136" y="12000"/>
                    <a:pt x="1392" y="11040"/>
                    <a:pt x="4280" y="11520"/>
                  </a:cubicBezTo>
                  <a:cubicBezTo>
                    <a:pt x="7169" y="12000"/>
                    <a:pt x="11690" y="13920"/>
                    <a:pt x="14704" y="15840"/>
                  </a:cubicBezTo>
                  <a:cubicBezTo>
                    <a:pt x="17718" y="17760"/>
                    <a:pt x="19225" y="19680"/>
                    <a:pt x="207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11395011" y="5421702"/>
              <a:ext cx="4106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19059" y="0"/>
                  </a:moveTo>
                  <a:cubicBezTo>
                    <a:pt x="20329" y="2769"/>
                    <a:pt x="21600" y="5538"/>
                    <a:pt x="18424" y="9138"/>
                  </a:cubicBezTo>
                  <a:cubicBezTo>
                    <a:pt x="15247" y="12738"/>
                    <a:pt x="7624" y="171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8316669" y="5706018"/>
              <a:ext cx="1238301" cy="434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364" fill="norm" stroke="1" extrusionOk="0">
                  <a:moveTo>
                    <a:pt x="2474" y="7880"/>
                  </a:moveTo>
                  <a:cubicBezTo>
                    <a:pt x="2474" y="7252"/>
                    <a:pt x="2474" y="6624"/>
                    <a:pt x="2363" y="6185"/>
                  </a:cubicBezTo>
                  <a:cubicBezTo>
                    <a:pt x="2251" y="5745"/>
                    <a:pt x="2029" y="5494"/>
                    <a:pt x="1695" y="5557"/>
                  </a:cubicBezTo>
                  <a:cubicBezTo>
                    <a:pt x="1361" y="5620"/>
                    <a:pt x="915" y="5996"/>
                    <a:pt x="581" y="6750"/>
                  </a:cubicBezTo>
                  <a:cubicBezTo>
                    <a:pt x="247" y="7503"/>
                    <a:pt x="25" y="8634"/>
                    <a:pt x="2" y="9827"/>
                  </a:cubicBezTo>
                  <a:cubicBezTo>
                    <a:pt x="-20" y="11020"/>
                    <a:pt x="158" y="12276"/>
                    <a:pt x="626" y="13594"/>
                  </a:cubicBezTo>
                  <a:cubicBezTo>
                    <a:pt x="1093" y="14913"/>
                    <a:pt x="1851" y="16294"/>
                    <a:pt x="2251" y="17299"/>
                  </a:cubicBezTo>
                  <a:cubicBezTo>
                    <a:pt x="2652" y="18303"/>
                    <a:pt x="2697" y="18931"/>
                    <a:pt x="2519" y="19559"/>
                  </a:cubicBezTo>
                  <a:cubicBezTo>
                    <a:pt x="2340" y="20187"/>
                    <a:pt x="1940" y="20815"/>
                    <a:pt x="1628" y="21129"/>
                  </a:cubicBezTo>
                  <a:cubicBezTo>
                    <a:pt x="1316" y="21443"/>
                    <a:pt x="1093" y="21443"/>
                    <a:pt x="915" y="21129"/>
                  </a:cubicBezTo>
                  <a:cubicBezTo>
                    <a:pt x="737" y="20815"/>
                    <a:pt x="604" y="20187"/>
                    <a:pt x="848" y="18806"/>
                  </a:cubicBezTo>
                  <a:cubicBezTo>
                    <a:pt x="1093" y="17424"/>
                    <a:pt x="1717" y="15290"/>
                    <a:pt x="2385" y="13720"/>
                  </a:cubicBezTo>
                  <a:cubicBezTo>
                    <a:pt x="3053" y="12150"/>
                    <a:pt x="3766" y="11145"/>
                    <a:pt x="4233" y="10706"/>
                  </a:cubicBezTo>
                  <a:cubicBezTo>
                    <a:pt x="4701" y="10266"/>
                    <a:pt x="4924" y="10392"/>
                    <a:pt x="5035" y="10957"/>
                  </a:cubicBezTo>
                  <a:cubicBezTo>
                    <a:pt x="5146" y="11522"/>
                    <a:pt x="5146" y="12527"/>
                    <a:pt x="5146" y="13343"/>
                  </a:cubicBezTo>
                  <a:cubicBezTo>
                    <a:pt x="5146" y="14159"/>
                    <a:pt x="5146" y="14787"/>
                    <a:pt x="5079" y="15541"/>
                  </a:cubicBezTo>
                  <a:cubicBezTo>
                    <a:pt x="5013" y="16294"/>
                    <a:pt x="4879" y="17173"/>
                    <a:pt x="4812" y="17299"/>
                  </a:cubicBezTo>
                  <a:cubicBezTo>
                    <a:pt x="4745" y="17424"/>
                    <a:pt x="4745" y="16797"/>
                    <a:pt x="4857" y="15792"/>
                  </a:cubicBezTo>
                  <a:cubicBezTo>
                    <a:pt x="4968" y="14787"/>
                    <a:pt x="5191" y="13406"/>
                    <a:pt x="5369" y="12464"/>
                  </a:cubicBezTo>
                  <a:cubicBezTo>
                    <a:pt x="5547" y="11522"/>
                    <a:pt x="5681" y="11020"/>
                    <a:pt x="5814" y="11020"/>
                  </a:cubicBezTo>
                  <a:cubicBezTo>
                    <a:pt x="5948" y="11020"/>
                    <a:pt x="6081" y="11522"/>
                    <a:pt x="6171" y="12213"/>
                  </a:cubicBezTo>
                  <a:cubicBezTo>
                    <a:pt x="6260" y="12903"/>
                    <a:pt x="6304" y="13783"/>
                    <a:pt x="6326" y="14536"/>
                  </a:cubicBezTo>
                  <a:cubicBezTo>
                    <a:pt x="6349" y="15290"/>
                    <a:pt x="6349" y="15917"/>
                    <a:pt x="6326" y="15917"/>
                  </a:cubicBezTo>
                  <a:cubicBezTo>
                    <a:pt x="6304" y="15917"/>
                    <a:pt x="6260" y="15290"/>
                    <a:pt x="6304" y="14662"/>
                  </a:cubicBezTo>
                  <a:cubicBezTo>
                    <a:pt x="6349" y="14034"/>
                    <a:pt x="6482" y="13406"/>
                    <a:pt x="6616" y="12778"/>
                  </a:cubicBezTo>
                  <a:cubicBezTo>
                    <a:pt x="6749" y="12150"/>
                    <a:pt x="6883" y="11522"/>
                    <a:pt x="7061" y="11083"/>
                  </a:cubicBezTo>
                  <a:cubicBezTo>
                    <a:pt x="7239" y="10643"/>
                    <a:pt x="7462" y="10392"/>
                    <a:pt x="7618" y="10580"/>
                  </a:cubicBezTo>
                  <a:cubicBezTo>
                    <a:pt x="7774" y="10769"/>
                    <a:pt x="7863" y="11397"/>
                    <a:pt x="7930" y="12338"/>
                  </a:cubicBezTo>
                  <a:cubicBezTo>
                    <a:pt x="7996" y="13280"/>
                    <a:pt x="8041" y="14536"/>
                    <a:pt x="8086" y="15478"/>
                  </a:cubicBezTo>
                  <a:cubicBezTo>
                    <a:pt x="8130" y="16420"/>
                    <a:pt x="8175" y="17048"/>
                    <a:pt x="8375" y="17613"/>
                  </a:cubicBezTo>
                  <a:cubicBezTo>
                    <a:pt x="8575" y="18178"/>
                    <a:pt x="8932" y="18680"/>
                    <a:pt x="9333" y="18178"/>
                  </a:cubicBezTo>
                  <a:cubicBezTo>
                    <a:pt x="9733" y="17676"/>
                    <a:pt x="10179" y="16169"/>
                    <a:pt x="10446" y="15101"/>
                  </a:cubicBezTo>
                  <a:cubicBezTo>
                    <a:pt x="10713" y="14034"/>
                    <a:pt x="10802" y="13406"/>
                    <a:pt x="10847" y="12778"/>
                  </a:cubicBezTo>
                  <a:cubicBezTo>
                    <a:pt x="10891" y="12150"/>
                    <a:pt x="10891" y="11522"/>
                    <a:pt x="10780" y="11334"/>
                  </a:cubicBezTo>
                  <a:cubicBezTo>
                    <a:pt x="10669" y="11145"/>
                    <a:pt x="10446" y="11396"/>
                    <a:pt x="10268" y="11773"/>
                  </a:cubicBezTo>
                  <a:cubicBezTo>
                    <a:pt x="10090" y="12150"/>
                    <a:pt x="9956" y="12652"/>
                    <a:pt x="9822" y="13217"/>
                  </a:cubicBezTo>
                  <a:cubicBezTo>
                    <a:pt x="9689" y="13783"/>
                    <a:pt x="9555" y="14410"/>
                    <a:pt x="9533" y="15038"/>
                  </a:cubicBezTo>
                  <a:cubicBezTo>
                    <a:pt x="9511" y="15666"/>
                    <a:pt x="9600" y="16294"/>
                    <a:pt x="9756" y="16608"/>
                  </a:cubicBezTo>
                  <a:cubicBezTo>
                    <a:pt x="9912" y="16922"/>
                    <a:pt x="10134" y="16922"/>
                    <a:pt x="10268" y="17236"/>
                  </a:cubicBezTo>
                  <a:cubicBezTo>
                    <a:pt x="10401" y="17550"/>
                    <a:pt x="10446" y="18178"/>
                    <a:pt x="10513" y="18806"/>
                  </a:cubicBezTo>
                  <a:cubicBezTo>
                    <a:pt x="10580" y="19434"/>
                    <a:pt x="10669" y="20062"/>
                    <a:pt x="10825" y="20250"/>
                  </a:cubicBezTo>
                  <a:cubicBezTo>
                    <a:pt x="10980" y="20438"/>
                    <a:pt x="11203" y="20187"/>
                    <a:pt x="11515" y="18869"/>
                  </a:cubicBezTo>
                  <a:cubicBezTo>
                    <a:pt x="11827" y="17550"/>
                    <a:pt x="12227" y="15164"/>
                    <a:pt x="12628" y="12213"/>
                  </a:cubicBezTo>
                  <a:cubicBezTo>
                    <a:pt x="13029" y="9262"/>
                    <a:pt x="13430" y="5745"/>
                    <a:pt x="13653" y="3485"/>
                  </a:cubicBezTo>
                  <a:cubicBezTo>
                    <a:pt x="13875" y="1224"/>
                    <a:pt x="13920" y="220"/>
                    <a:pt x="13875" y="31"/>
                  </a:cubicBezTo>
                  <a:cubicBezTo>
                    <a:pt x="13831" y="-157"/>
                    <a:pt x="13697" y="471"/>
                    <a:pt x="13452" y="2920"/>
                  </a:cubicBezTo>
                  <a:cubicBezTo>
                    <a:pt x="13207" y="5369"/>
                    <a:pt x="12851" y="9638"/>
                    <a:pt x="12673" y="12590"/>
                  </a:cubicBezTo>
                  <a:cubicBezTo>
                    <a:pt x="12495" y="15541"/>
                    <a:pt x="12495" y="17173"/>
                    <a:pt x="12517" y="18303"/>
                  </a:cubicBezTo>
                  <a:cubicBezTo>
                    <a:pt x="12539" y="19434"/>
                    <a:pt x="12584" y="20062"/>
                    <a:pt x="12717" y="20438"/>
                  </a:cubicBezTo>
                  <a:cubicBezTo>
                    <a:pt x="12851" y="20815"/>
                    <a:pt x="13074" y="20941"/>
                    <a:pt x="13341" y="20501"/>
                  </a:cubicBezTo>
                  <a:cubicBezTo>
                    <a:pt x="13608" y="20062"/>
                    <a:pt x="13920" y="19057"/>
                    <a:pt x="14321" y="16671"/>
                  </a:cubicBezTo>
                  <a:cubicBezTo>
                    <a:pt x="14721" y="14285"/>
                    <a:pt x="15211" y="10517"/>
                    <a:pt x="15568" y="7755"/>
                  </a:cubicBezTo>
                  <a:cubicBezTo>
                    <a:pt x="15924" y="4992"/>
                    <a:pt x="16147" y="3234"/>
                    <a:pt x="16258" y="2041"/>
                  </a:cubicBezTo>
                  <a:cubicBezTo>
                    <a:pt x="16369" y="848"/>
                    <a:pt x="16369" y="220"/>
                    <a:pt x="16302" y="157"/>
                  </a:cubicBezTo>
                  <a:cubicBezTo>
                    <a:pt x="16236" y="94"/>
                    <a:pt x="16102" y="596"/>
                    <a:pt x="15902" y="2543"/>
                  </a:cubicBezTo>
                  <a:cubicBezTo>
                    <a:pt x="15701" y="4490"/>
                    <a:pt x="15434" y="7880"/>
                    <a:pt x="15300" y="10015"/>
                  </a:cubicBezTo>
                  <a:cubicBezTo>
                    <a:pt x="15167" y="12150"/>
                    <a:pt x="15167" y="13029"/>
                    <a:pt x="15211" y="13783"/>
                  </a:cubicBezTo>
                  <a:cubicBezTo>
                    <a:pt x="15256" y="14536"/>
                    <a:pt x="15345" y="15164"/>
                    <a:pt x="15501" y="15603"/>
                  </a:cubicBezTo>
                  <a:cubicBezTo>
                    <a:pt x="15657" y="16043"/>
                    <a:pt x="15879" y="16294"/>
                    <a:pt x="16080" y="16231"/>
                  </a:cubicBezTo>
                  <a:cubicBezTo>
                    <a:pt x="16280" y="16169"/>
                    <a:pt x="16458" y="15792"/>
                    <a:pt x="16592" y="15290"/>
                  </a:cubicBezTo>
                  <a:cubicBezTo>
                    <a:pt x="16726" y="14787"/>
                    <a:pt x="16815" y="14159"/>
                    <a:pt x="16859" y="13469"/>
                  </a:cubicBezTo>
                  <a:cubicBezTo>
                    <a:pt x="16904" y="12778"/>
                    <a:pt x="16904" y="12024"/>
                    <a:pt x="16792" y="11710"/>
                  </a:cubicBezTo>
                  <a:cubicBezTo>
                    <a:pt x="16681" y="11396"/>
                    <a:pt x="16458" y="11522"/>
                    <a:pt x="16258" y="12024"/>
                  </a:cubicBezTo>
                  <a:cubicBezTo>
                    <a:pt x="16058" y="12527"/>
                    <a:pt x="15879" y="13406"/>
                    <a:pt x="15790" y="14222"/>
                  </a:cubicBezTo>
                  <a:cubicBezTo>
                    <a:pt x="15701" y="15038"/>
                    <a:pt x="15701" y="15792"/>
                    <a:pt x="15790" y="16420"/>
                  </a:cubicBezTo>
                  <a:cubicBezTo>
                    <a:pt x="15879" y="17048"/>
                    <a:pt x="16058" y="17550"/>
                    <a:pt x="16347" y="17613"/>
                  </a:cubicBezTo>
                  <a:cubicBezTo>
                    <a:pt x="16636" y="17676"/>
                    <a:pt x="17037" y="17299"/>
                    <a:pt x="17349" y="16483"/>
                  </a:cubicBezTo>
                  <a:cubicBezTo>
                    <a:pt x="17661" y="15666"/>
                    <a:pt x="17884" y="14410"/>
                    <a:pt x="18039" y="13406"/>
                  </a:cubicBezTo>
                  <a:cubicBezTo>
                    <a:pt x="18195" y="12401"/>
                    <a:pt x="18284" y="11648"/>
                    <a:pt x="18440" y="11208"/>
                  </a:cubicBezTo>
                  <a:cubicBezTo>
                    <a:pt x="18596" y="10769"/>
                    <a:pt x="18819" y="10643"/>
                    <a:pt x="18997" y="10957"/>
                  </a:cubicBezTo>
                  <a:cubicBezTo>
                    <a:pt x="19175" y="11271"/>
                    <a:pt x="19309" y="12024"/>
                    <a:pt x="19531" y="13343"/>
                  </a:cubicBezTo>
                  <a:cubicBezTo>
                    <a:pt x="19754" y="14662"/>
                    <a:pt x="20066" y="16545"/>
                    <a:pt x="20222" y="17927"/>
                  </a:cubicBezTo>
                  <a:cubicBezTo>
                    <a:pt x="20378" y="19308"/>
                    <a:pt x="20378" y="20187"/>
                    <a:pt x="20311" y="20313"/>
                  </a:cubicBezTo>
                  <a:cubicBezTo>
                    <a:pt x="20244" y="20438"/>
                    <a:pt x="20110" y="19810"/>
                    <a:pt x="20133" y="18178"/>
                  </a:cubicBezTo>
                  <a:cubicBezTo>
                    <a:pt x="20155" y="16545"/>
                    <a:pt x="20333" y="13908"/>
                    <a:pt x="20600" y="12087"/>
                  </a:cubicBezTo>
                  <a:cubicBezTo>
                    <a:pt x="20867" y="10266"/>
                    <a:pt x="21224" y="9262"/>
                    <a:pt x="21580" y="8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9936492" y="5705375"/>
              <a:ext cx="553832" cy="42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39" fill="norm" stroke="1" extrusionOk="0">
                  <a:moveTo>
                    <a:pt x="5718" y="2342"/>
                  </a:moveTo>
                  <a:cubicBezTo>
                    <a:pt x="6015" y="1171"/>
                    <a:pt x="6312" y="0"/>
                    <a:pt x="6411" y="0"/>
                  </a:cubicBezTo>
                  <a:cubicBezTo>
                    <a:pt x="6511" y="0"/>
                    <a:pt x="6411" y="1171"/>
                    <a:pt x="6015" y="3969"/>
                  </a:cubicBezTo>
                  <a:cubicBezTo>
                    <a:pt x="5619" y="6766"/>
                    <a:pt x="4925" y="11190"/>
                    <a:pt x="4578" y="14118"/>
                  </a:cubicBezTo>
                  <a:cubicBezTo>
                    <a:pt x="4232" y="17046"/>
                    <a:pt x="4232" y="18477"/>
                    <a:pt x="4331" y="19583"/>
                  </a:cubicBezTo>
                  <a:cubicBezTo>
                    <a:pt x="4430" y="20689"/>
                    <a:pt x="4628" y="21470"/>
                    <a:pt x="4777" y="21535"/>
                  </a:cubicBezTo>
                  <a:cubicBezTo>
                    <a:pt x="4925" y="21600"/>
                    <a:pt x="5024" y="20949"/>
                    <a:pt x="4727" y="19583"/>
                  </a:cubicBezTo>
                  <a:cubicBezTo>
                    <a:pt x="4430" y="18217"/>
                    <a:pt x="3736" y="16135"/>
                    <a:pt x="3142" y="14964"/>
                  </a:cubicBezTo>
                  <a:cubicBezTo>
                    <a:pt x="2547" y="13793"/>
                    <a:pt x="2052" y="13533"/>
                    <a:pt x="1507" y="13337"/>
                  </a:cubicBezTo>
                  <a:cubicBezTo>
                    <a:pt x="962" y="13142"/>
                    <a:pt x="367" y="13012"/>
                    <a:pt x="120" y="12622"/>
                  </a:cubicBezTo>
                  <a:cubicBezTo>
                    <a:pt x="-128" y="12231"/>
                    <a:pt x="-29" y="11581"/>
                    <a:pt x="764" y="10410"/>
                  </a:cubicBezTo>
                  <a:cubicBezTo>
                    <a:pt x="1556" y="9239"/>
                    <a:pt x="3043" y="7547"/>
                    <a:pt x="4479" y="6246"/>
                  </a:cubicBezTo>
                  <a:cubicBezTo>
                    <a:pt x="5916" y="4945"/>
                    <a:pt x="7303" y="4034"/>
                    <a:pt x="8244" y="3708"/>
                  </a:cubicBezTo>
                  <a:cubicBezTo>
                    <a:pt x="9186" y="3383"/>
                    <a:pt x="9681" y="3643"/>
                    <a:pt x="9929" y="4619"/>
                  </a:cubicBezTo>
                  <a:cubicBezTo>
                    <a:pt x="10177" y="5595"/>
                    <a:pt x="10177" y="7287"/>
                    <a:pt x="9830" y="9239"/>
                  </a:cubicBezTo>
                  <a:cubicBezTo>
                    <a:pt x="9483" y="11190"/>
                    <a:pt x="8789" y="13402"/>
                    <a:pt x="8244" y="14769"/>
                  </a:cubicBezTo>
                  <a:cubicBezTo>
                    <a:pt x="7700" y="16135"/>
                    <a:pt x="7303" y="16655"/>
                    <a:pt x="7254" y="16655"/>
                  </a:cubicBezTo>
                  <a:cubicBezTo>
                    <a:pt x="7204" y="16655"/>
                    <a:pt x="7501" y="16135"/>
                    <a:pt x="7898" y="15810"/>
                  </a:cubicBezTo>
                  <a:cubicBezTo>
                    <a:pt x="8294" y="15484"/>
                    <a:pt x="8789" y="15354"/>
                    <a:pt x="9483" y="15745"/>
                  </a:cubicBezTo>
                  <a:cubicBezTo>
                    <a:pt x="10177" y="16135"/>
                    <a:pt x="11068" y="17046"/>
                    <a:pt x="11712" y="17696"/>
                  </a:cubicBezTo>
                  <a:cubicBezTo>
                    <a:pt x="12356" y="18347"/>
                    <a:pt x="12753" y="18737"/>
                    <a:pt x="13298" y="18933"/>
                  </a:cubicBezTo>
                  <a:cubicBezTo>
                    <a:pt x="13843" y="19128"/>
                    <a:pt x="14536" y="19128"/>
                    <a:pt x="15131" y="18802"/>
                  </a:cubicBezTo>
                  <a:cubicBezTo>
                    <a:pt x="15725" y="18477"/>
                    <a:pt x="16221" y="17827"/>
                    <a:pt x="16617" y="17241"/>
                  </a:cubicBezTo>
                  <a:cubicBezTo>
                    <a:pt x="17013" y="16655"/>
                    <a:pt x="17311" y="16135"/>
                    <a:pt x="17509" y="15549"/>
                  </a:cubicBezTo>
                  <a:cubicBezTo>
                    <a:pt x="17707" y="14964"/>
                    <a:pt x="17806" y="14313"/>
                    <a:pt x="17608" y="14053"/>
                  </a:cubicBezTo>
                  <a:cubicBezTo>
                    <a:pt x="17410" y="13793"/>
                    <a:pt x="16914" y="13923"/>
                    <a:pt x="16419" y="14378"/>
                  </a:cubicBezTo>
                  <a:cubicBezTo>
                    <a:pt x="15923" y="14834"/>
                    <a:pt x="15428" y="15614"/>
                    <a:pt x="15131" y="16460"/>
                  </a:cubicBezTo>
                  <a:cubicBezTo>
                    <a:pt x="14833" y="17306"/>
                    <a:pt x="14734" y="18217"/>
                    <a:pt x="15180" y="18802"/>
                  </a:cubicBezTo>
                  <a:cubicBezTo>
                    <a:pt x="15626" y="19388"/>
                    <a:pt x="16617" y="19648"/>
                    <a:pt x="17756" y="19648"/>
                  </a:cubicBezTo>
                  <a:cubicBezTo>
                    <a:pt x="18896" y="19648"/>
                    <a:pt x="20184" y="19388"/>
                    <a:pt x="21472" y="19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10960078" y="5923205"/>
              <a:ext cx="151260" cy="215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175" fill="norm" stroke="1" extrusionOk="0">
                  <a:moveTo>
                    <a:pt x="20958" y="4964"/>
                  </a:moveTo>
                  <a:cubicBezTo>
                    <a:pt x="20250" y="3206"/>
                    <a:pt x="19542" y="1448"/>
                    <a:pt x="18302" y="569"/>
                  </a:cubicBezTo>
                  <a:cubicBezTo>
                    <a:pt x="17063" y="-310"/>
                    <a:pt x="15292" y="-310"/>
                    <a:pt x="12283" y="1574"/>
                  </a:cubicBezTo>
                  <a:cubicBezTo>
                    <a:pt x="9273" y="3457"/>
                    <a:pt x="5024" y="7225"/>
                    <a:pt x="2545" y="10490"/>
                  </a:cubicBezTo>
                  <a:cubicBezTo>
                    <a:pt x="66" y="13755"/>
                    <a:pt x="-642" y="16518"/>
                    <a:pt x="597" y="18402"/>
                  </a:cubicBezTo>
                  <a:cubicBezTo>
                    <a:pt x="1837" y="20285"/>
                    <a:pt x="5024" y="21290"/>
                    <a:pt x="8210" y="21164"/>
                  </a:cubicBezTo>
                  <a:cubicBezTo>
                    <a:pt x="11397" y="21039"/>
                    <a:pt x="14584" y="19783"/>
                    <a:pt x="17771" y="18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11165005" y="5912380"/>
              <a:ext cx="69002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865"/>
                    <a:pt x="7200" y="9730"/>
                    <a:pt x="3600" y="12746"/>
                  </a:cubicBezTo>
                  <a:cubicBezTo>
                    <a:pt x="0" y="15762"/>
                    <a:pt x="0" y="16930"/>
                    <a:pt x="0" y="18000"/>
                  </a:cubicBezTo>
                  <a:cubicBezTo>
                    <a:pt x="0" y="19070"/>
                    <a:pt x="0" y="20043"/>
                    <a:pt x="400" y="20627"/>
                  </a:cubicBezTo>
                  <a:cubicBezTo>
                    <a:pt x="800" y="21211"/>
                    <a:pt x="1600" y="21405"/>
                    <a:pt x="2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11134338" y="5960937"/>
              <a:ext cx="184005" cy="2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00" y="10800"/>
                    <a:pt x="7800" y="0"/>
                    <a:pt x="11400" y="0"/>
                  </a:cubicBezTo>
                  <a:cubicBezTo>
                    <a:pt x="15000" y="0"/>
                    <a:pt x="183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11080670" y="6188386"/>
              <a:ext cx="222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11372010" y="6226720"/>
              <a:ext cx="9200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8398235" y="6426058"/>
              <a:ext cx="120571" cy="389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382" fill="norm" stroke="1" extrusionOk="0">
                  <a:moveTo>
                    <a:pt x="16031" y="0"/>
                  </a:moveTo>
                  <a:cubicBezTo>
                    <a:pt x="11531" y="4068"/>
                    <a:pt x="7031" y="8135"/>
                    <a:pt x="4331" y="11221"/>
                  </a:cubicBezTo>
                  <a:cubicBezTo>
                    <a:pt x="1631" y="14306"/>
                    <a:pt x="731" y="16410"/>
                    <a:pt x="281" y="17883"/>
                  </a:cubicBezTo>
                  <a:cubicBezTo>
                    <a:pt x="-169" y="19356"/>
                    <a:pt x="-169" y="20197"/>
                    <a:pt x="956" y="20758"/>
                  </a:cubicBezTo>
                  <a:cubicBezTo>
                    <a:pt x="2081" y="21319"/>
                    <a:pt x="4331" y="21600"/>
                    <a:pt x="7481" y="21179"/>
                  </a:cubicBezTo>
                  <a:cubicBezTo>
                    <a:pt x="10631" y="20758"/>
                    <a:pt x="14681" y="19636"/>
                    <a:pt x="17381" y="18234"/>
                  </a:cubicBezTo>
                  <a:cubicBezTo>
                    <a:pt x="20081" y="16831"/>
                    <a:pt x="21431" y="15148"/>
                    <a:pt x="21206" y="14026"/>
                  </a:cubicBezTo>
                  <a:cubicBezTo>
                    <a:pt x="20981" y="12904"/>
                    <a:pt x="19181" y="12343"/>
                    <a:pt x="16256" y="12062"/>
                  </a:cubicBezTo>
                  <a:cubicBezTo>
                    <a:pt x="13331" y="11782"/>
                    <a:pt x="9281" y="11782"/>
                    <a:pt x="8381" y="12203"/>
                  </a:cubicBezTo>
                  <a:cubicBezTo>
                    <a:pt x="7481" y="12623"/>
                    <a:pt x="9731" y="13465"/>
                    <a:pt x="11981" y="14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8535279" y="6424695"/>
              <a:ext cx="429989" cy="428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47" fill="norm" stroke="1" extrusionOk="0">
                  <a:moveTo>
                    <a:pt x="0" y="13105"/>
                  </a:moveTo>
                  <a:cubicBezTo>
                    <a:pt x="1278" y="12849"/>
                    <a:pt x="2556" y="12593"/>
                    <a:pt x="3451" y="12210"/>
                  </a:cubicBezTo>
                  <a:cubicBezTo>
                    <a:pt x="4346" y="11826"/>
                    <a:pt x="4857" y="11315"/>
                    <a:pt x="5304" y="10740"/>
                  </a:cubicBezTo>
                  <a:cubicBezTo>
                    <a:pt x="5751" y="10165"/>
                    <a:pt x="6135" y="9526"/>
                    <a:pt x="6007" y="9334"/>
                  </a:cubicBezTo>
                  <a:cubicBezTo>
                    <a:pt x="5879" y="9142"/>
                    <a:pt x="5240" y="9398"/>
                    <a:pt x="4409" y="10420"/>
                  </a:cubicBezTo>
                  <a:cubicBezTo>
                    <a:pt x="3579" y="11443"/>
                    <a:pt x="2556" y="13232"/>
                    <a:pt x="2045" y="15022"/>
                  </a:cubicBezTo>
                  <a:cubicBezTo>
                    <a:pt x="1534" y="16811"/>
                    <a:pt x="1534" y="18600"/>
                    <a:pt x="1789" y="19687"/>
                  </a:cubicBezTo>
                  <a:cubicBezTo>
                    <a:pt x="2045" y="20773"/>
                    <a:pt x="2556" y="21157"/>
                    <a:pt x="3579" y="21029"/>
                  </a:cubicBezTo>
                  <a:cubicBezTo>
                    <a:pt x="4601" y="20901"/>
                    <a:pt x="6135" y="20262"/>
                    <a:pt x="7924" y="18089"/>
                  </a:cubicBezTo>
                  <a:cubicBezTo>
                    <a:pt x="9714" y="15916"/>
                    <a:pt x="11759" y="12210"/>
                    <a:pt x="13101" y="9206"/>
                  </a:cubicBezTo>
                  <a:cubicBezTo>
                    <a:pt x="14443" y="6203"/>
                    <a:pt x="15082" y="3902"/>
                    <a:pt x="15337" y="2368"/>
                  </a:cubicBezTo>
                  <a:cubicBezTo>
                    <a:pt x="15593" y="835"/>
                    <a:pt x="15465" y="68"/>
                    <a:pt x="15209" y="4"/>
                  </a:cubicBezTo>
                  <a:cubicBezTo>
                    <a:pt x="14954" y="-60"/>
                    <a:pt x="14570" y="579"/>
                    <a:pt x="13804" y="3071"/>
                  </a:cubicBezTo>
                  <a:cubicBezTo>
                    <a:pt x="13037" y="5564"/>
                    <a:pt x="11886" y="9909"/>
                    <a:pt x="11311" y="12785"/>
                  </a:cubicBezTo>
                  <a:cubicBezTo>
                    <a:pt x="10736" y="15661"/>
                    <a:pt x="10736" y="17067"/>
                    <a:pt x="10800" y="18153"/>
                  </a:cubicBezTo>
                  <a:cubicBezTo>
                    <a:pt x="10864" y="19239"/>
                    <a:pt x="10992" y="20006"/>
                    <a:pt x="11375" y="20390"/>
                  </a:cubicBezTo>
                  <a:cubicBezTo>
                    <a:pt x="11759" y="20773"/>
                    <a:pt x="12398" y="20773"/>
                    <a:pt x="13612" y="19815"/>
                  </a:cubicBezTo>
                  <a:cubicBezTo>
                    <a:pt x="14826" y="18856"/>
                    <a:pt x="16615" y="16939"/>
                    <a:pt x="17957" y="14702"/>
                  </a:cubicBezTo>
                  <a:cubicBezTo>
                    <a:pt x="19299" y="12465"/>
                    <a:pt x="20194" y="9909"/>
                    <a:pt x="20769" y="7864"/>
                  </a:cubicBezTo>
                  <a:cubicBezTo>
                    <a:pt x="21344" y="5819"/>
                    <a:pt x="21600" y="4286"/>
                    <a:pt x="21472" y="3774"/>
                  </a:cubicBezTo>
                  <a:cubicBezTo>
                    <a:pt x="21344" y="3263"/>
                    <a:pt x="20833" y="3774"/>
                    <a:pt x="20002" y="5947"/>
                  </a:cubicBezTo>
                  <a:cubicBezTo>
                    <a:pt x="19172" y="8120"/>
                    <a:pt x="18021" y="11954"/>
                    <a:pt x="17446" y="14638"/>
                  </a:cubicBezTo>
                  <a:cubicBezTo>
                    <a:pt x="16871" y="17322"/>
                    <a:pt x="16871" y="18856"/>
                    <a:pt x="17127" y="19815"/>
                  </a:cubicBezTo>
                  <a:cubicBezTo>
                    <a:pt x="17382" y="20773"/>
                    <a:pt x="17894" y="21157"/>
                    <a:pt x="18469" y="21348"/>
                  </a:cubicBezTo>
                  <a:cubicBezTo>
                    <a:pt x="19044" y="21540"/>
                    <a:pt x="19683" y="21540"/>
                    <a:pt x="20194" y="20518"/>
                  </a:cubicBezTo>
                  <a:cubicBezTo>
                    <a:pt x="20705" y="19495"/>
                    <a:pt x="21089" y="17450"/>
                    <a:pt x="21089" y="16236"/>
                  </a:cubicBezTo>
                  <a:cubicBezTo>
                    <a:pt x="21089" y="15022"/>
                    <a:pt x="20705" y="14638"/>
                    <a:pt x="20322" y="14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8752237" y="6617729"/>
              <a:ext cx="28905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3241" y="21600"/>
                  </a:moveTo>
                  <a:cubicBezTo>
                    <a:pt x="1726" y="19800"/>
                    <a:pt x="210" y="18000"/>
                    <a:pt x="20" y="17100"/>
                  </a:cubicBezTo>
                  <a:cubicBezTo>
                    <a:pt x="-169" y="16200"/>
                    <a:pt x="968" y="16200"/>
                    <a:pt x="4284" y="14400"/>
                  </a:cubicBezTo>
                  <a:cubicBezTo>
                    <a:pt x="7599" y="12600"/>
                    <a:pt x="13094" y="9000"/>
                    <a:pt x="16315" y="6300"/>
                  </a:cubicBezTo>
                  <a:cubicBezTo>
                    <a:pt x="19536" y="3600"/>
                    <a:pt x="20484" y="1800"/>
                    <a:pt x="214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9041291" y="6624030"/>
              <a:ext cx="276007" cy="148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56" fill="norm" stroke="1" extrusionOk="0">
                  <a:moveTo>
                    <a:pt x="0" y="8687"/>
                  </a:moveTo>
                  <a:cubicBezTo>
                    <a:pt x="1200" y="8687"/>
                    <a:pt x="2400" y="8687"/>
                    <a:pt x="3500" y="7979"/>
                  </a:cubicBezTo>
                  <a:cubicBezTo>
                    <a:pt x="4600" y="7271"/>
                    <a:pt x="5600" y="5855"/>
                    <a:pt x="6300" y="4261"/>
                  </a:cubicBezTo>
                  <a:cubicBezTo>
                    <a:pt x="7000" y="2668"/>
                    <a:pt x="7400" y="897"/>
                    <a:pt x="7000" y="366"/>
                  </a:cubicBezTo>
                  <a:cubicBezTo>
                    <a:pt x="6600" y="-165"/>
                    <a:pt x="5400" y="543"/>
                    <a:pt x="4300" y="2491"/>
                  </a:cubicBezTo>
                  <a:cubicBezTo>
                    <a:pt x="3200" y="4438"/>
                    <a:pt x="2200" y="7625"/>
                    <a:pt x="1700" y="10104"/>
                  </a:cubicBezTo>
                  <a:cubicBezTo>
                    <a:pt x="1200" y="12583"/>
                    <a:pt x="1200" y="14353"/>
                    <a:pt x="1500" y="15946"/>
                  </a:cubicBezTo>
                  <a:cubicBezTo>
                    <a:pt x="1800" y="17540"/>
                    <a:pt x="2400" y="18956"/>
                    <a:pt x="3200" y="19133"/>
                  </a:cubicBezTo>
                  <a:cubicBezTo>
                    <a:pt x="4000" y="19310"/>
                    <a:pt x="5000" y="18248"/>
                    <a:pt x="6400" y="15592"/>
                  </a:cubicBezTo>
                  <a:cubicBezTo>
                    <a:pt x="7800" y="12937"/>
                    <a:pt x="9600" y="8688"/>
                    <a:pt x="10700" y="5501"/>
                  </a:cubicBezTo>
                  <a:cubicBezTo>
                    <a:pt x="11800" y="2314"/>
                    <a:pt x="12200" y="189"/>
                    <a:pt x="12300" y="12"/>
                  </a:cubicBezTo>
                  <a:cubicBezTo>
                    <a:pt x="12400" y="-165"/>
                    <a:pt x="12200" y="1606"/>
                    <a:pt x="12200" y="3553"/>
                  </a:cubicBezTo>
                  <a:cubicBezTo>
                    <a:pt x="12200" y="5501"/>
                    <a:pt x="12400" y="7625"/>
                    <a:pt x="13400" y="10989"/>
                  </a:cubicBezTo>
                  <a:cubicBezTo>
                    <a:pt x="14400" y="14353"/>
                    <a:pt x="16200" y="18956"/>
                    <a:pt x="16900" y="20196"/>
                  </a:cubicBezTo>
                  <a:cubicBezTo>
                    <a:pt x="17600" y="21435"/>
                    <a:pt x="17200" y="19310"/>
                    <a:pt x="17100" y="16301"/>
                  </a:cubicBezTo>
                  <a:cubicBezTo>
                    <a:pt x="17000" y="13291"/>
                    <a:pt x="17200" y="9396"/>
                    <a:pt x="18000" y="6917"/>
                  </a:cubicBezTo>
                  <a:cubicBezTo>
                    <a:pt x="18800" y="4438"/>
                    <a:pt x="20200" y="3376"/>
                    <a:pt x="21600" y="2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9647484" y="6594729"/>
              <a:ext cx="37822" cy="190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464" fill="norm" stroke="1" extrusionOk="0">
                  <a:moveTo>
                    <a:pt x="4031" y="6912"/>
                  </a:moveTo>
                  <a:cubicBezTo>
                    <a:pt x="2591" y="10368"/>
                    <a:pt x="1151" y="13824"/>
                    <a:pt x="431" y="16560"/>
                  </a:cubicBezTo>
                  <a:cubicBezTo>
                    <a:pt x="-289" y="19296"/>
                    <a:pt x="-289" y="21312"/>
                    <a:pt x="1871" y="21456"/>
                  </a:cubicBezTo>
                  <a:cubicBezTo>
                    <a:pt x="4031" y="21600"/>
                    <a:pt x="8351" y="19872"/>
                    <a:pt x="11951" y="15984"/>
                  </a:cubicBezTo>
                  <a:cubicBezTo>
                    <a:pt x="15551" y="12096"/>
                    <a:pt x="18431" y="6048"/>
                    <a:pt x="213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9695623" y="6601716"/>
              <a:ext cx="127686" cy="218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185" fill="norm" stroke="1" extrusionOk="0">
                  <a:moveTo>
                    <a:pt x="21161" y="811"/>
                  </a:moveTo>
                  <a:cubicBezTo>
                    <a:pt x="16926" y="315"/>
                    <a:pt x="12690" y="-182"/>
                    <a:pt x="9090" y="66"/>
                  </a:cubicBezTo>
                  <a:cubicBezTo>
                    <a:pt x="5490" y="315"/>
                    <a:pt x="2526" y="1308"/>
                    <a:pt x="1043" y="2425"/>
                  </a:cubicBezTo>
                  <a:cubicBezTo>
                    <a:pt x="-439" y="3542"/>
                    <a:pt x="-439" y="4783"/>
                    <a:pt x="1679" y="6521"/>
                  </a:cubicBezTo>
                  <a:cubicBezTo>
                    <a:pt x="3796" y="8259"/>
                    <a:pt x="8032" y="10494"/>
                    <a:pt x="10573" y="12480"/>
                  </a:cubicBezTo>
                  <a:cubicBezTo>
                    <a:pt x="13114" y="14466"/>
                    <a:pt x="13961" y="16204"/>
                    <a:pt x="13537" y="17570"/>
                  </a:cubicBezTo>
                  <a:cubicBezTo>
                    <a:pt x="13114" y="18935"/>
                    <a:pt x="11420" y="19928"/>
                    <a:pt x="9090" y="20549"/>
                  </a:cubicBezTo>
                  <a:cubicBezTo>
                    <a:pt x="6761" y="21170"/>
                    <a:pt x="3796" y="21418"/>
                    <a:pt x="2949" y="20921"/>
                  </a:cubicBezTo>
                  <a:cubicBezTo>
                    <a:pt x="2102" y="20425"/>
                    <a:pt x="3373" y="19184"/>
                    <a:pt x="4643" y="17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9985271" y="6616072"/>
              <a:ext cx="390051" cy="211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0810" fill="norm" stroke="1" extrusionOk="0">
                  <a:moveTo>
                    <a:pt x="9265" y="8451"/>
                  </a:moveTo>
                  <a:cubicBezTo>
                    <a:pt x="8841" y="5939"/>
                    <a:pt x="8418" y="3428"/>
                    <a:pt x="7923" y="1795"/>
                  </a:cubicBezTo>
                  <a:cubicBezTo>
                    <a:pt x="7429" y="162"/>
                    <a:pt x="6865" y="-591"/>
                    <a:pt x="5665" y="539"/>
                  </a:cubicBezTo>
                  <a:cubicBezTo>
                    <a:pt x="4465" y="1669"/>
                    <a:pt x="2629" y="4683"/>
                    <a:pt x="1571" y="6944"/>
                  </a:cubicBezTo>
                  <a:cubicBezTo>
                    <a:pt x="512" y="9204"/>
                    <a:pt x="229" y="10711"/>
                    <a:pt x="88" y="12469"/>
                  </a:cubicBezTo>
                  <a:cubicBezTo>
                    <a:pt x="-53" y="14228"/>
                    <a:pt x="-53" y="16237"/>
                    <a:pt x="300" y="17367"/>
                  </a:cubicBezTo>
                  <a:cubicBezTo>
                    <a:pt x="653" y="18497"/>
                    <a:pt x="1359" y="18748"/>
                    <a:pt x="2418" y="17116"/>
                  </a:cubicBezTo>
                  <a:cubicBezTo>
                    <a:pt x="3476" y="15483"/>
                    <a:pt x="4888" y="11967"/>
                    <a:pt x="5594" y="9456"/>
                  </a:cubicBezTo>
                  <a:cubicBezTo>
                    <a:pt x="6300" y="6944"/>
                    <a:pt x="6300" y="5437"/>
                    <a:pt x="6088" y="4056"/>
                  </a:cubicBezTo>
                  <a:cubicBezTo>
                    <a:pt x="5876" y="2674"/>
                    <a:pt x="5453" y="1418"/>
                    <a:pt x="4888" y="1042"/>
                  </a:cubicBezTo>
                  <a:cubicBezTo>
                    <a:pt x="4323" y="665"/>
                    <a:pt x="3618" y="1167"/>
                    <a:pt x="3053" y="2800"/>
                  </a:cubicBezTo>
                  <a:cubicBezTo>
                    <a:pt x="2488" y="4432"/>
                    <a:pt x="2065" y="7195"/>
                    <a:pt x="1923" y="9330"/>
                  </a:cubicBezTo>
                  <a:cubicBezTo>
                    <a:pt x="1782" y="11465"/>
                    <a:pt x="1923" y="12972"/>
                    <a:pt x="2418" y="13851"/>
                  </a:cubicBezTo>
                  <a:cubicBezTo>
                    <a:pt x="2912" y="14730"/>
                    <a:pt x="3759" y="14981"/>
                    <a:pt x="4818" y="14479"/>
                  </a:cubicBezTo>
                  <a:cubicBezTo>
                    <a:pt x="5876" y="13976"/>
                    <a:pt x="7147" y="12721"/>
                    <a:pt x="7994" y="11214"/>
                  </a:cubicBezTo>
                  <a:cubicBezTo>
                    <a:pt x="8841" y="9707"/>
                    <a:pt x="9265" y="7949"/>
                    <a:pt x="9265" y="7823"/>
                  </a:cubicBezTo>
                  <a:cubicBezTo>
                    <a:pt x="9265" y="7697"/>
                    <a:pt x="8841" y="9204"/>
                    <a:pt x="8629" y="10711"/>
                  </a:cubicBezTo>
                  <a:cubicBezTo>
                    <a:pt x="8418" y="12218"/>
                    <a:pt x="8418" y="13725"/>
                    <a:pt x="8982" y="15107"/>
                  </a:cubicBezTo>
                  <a:cubicBezTo>
                    <a:pt x="9547" y="16488"/>
                    <a:pt x="10676" y="17744"/>
                    <a:pt x="11523" y="17995"/>
                  </a:cubicBezTo>
                  <a:cubicBezTo>
                    <a:pt x="12371" y="18246"/>
                    <a:pt x="12935" y="17493"/>
                    <a:pt x="13571" y="16739"/>
                  </a:cubicBezTo>
                  <a:cubicBezTo>
                    <a:pt x="14206" y="15986"/>
                    <a:pt x="14912" y="15232"/>
                    <a:pt x="15547" y="13725"/>
                  </a:cubicBezTo>
                  <a:cubicBezTo>
                    <a:pt x="16182" y="12218"/>
                    <a:pt x="16747" y="9958"/>
                    <a:pt x="17100" y="8200"/>
                  </a:cubicBezTo>
                  <a:cubicBezTo>
                    <a:pt x="17453" y="6442"/>
                    <a:pt x="17594" y="5186"/>
                    <a:pt x="17594" y="5186"/>
                  </a:cubicBezTo>
                  <a:cubicBezTo>
                    <a:pt x="17594" y="5186"/>
                    <a:pt x="17453" y="6442"/>
                    <a:pt x="17312" y="8702"/>
                  </a:cubicBezTo>
                  <a:cubicBezTo>
                    <a:pt x="17171" y="10963"/>
                    <a:pt x="17029" y="14228"/>
                    <a:pt x="17171" y="16363"/>
                  </a:cubicBezTo>
                  <a:cubicBezTo>
                    <a:pt x="17312" y="18497"/>
                    <a:pt x="17735" y="19502"/>
                    <a:pt x="18300" y="20130"/>
                  </a:cubicBezTo>
                  <a:cubicBezTo>
                    <a:pt x="18865" y="20758"/>
                    <a:pt x="19571" y="21009"/>
                    <a:pt x="20135" y="20632"/>
                  </a:cubicBezTo>
                  <a:cubicBezTo>
                    <a:pt x="20700" y="20255"/>
                    <a:pt x="21123" y="19251"/>
                    <a:pt x="21547" y="18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10405988" y="6633063"/>
              <a:ext cx="161004" cy="20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5532"/>
                  </a:moveTo>
                  <a:cubicBezTo>
                    <a:pt x="686" y="4215"/>
                    <a:pt x="1371" y="2898"/>
                    <a:pt x="2400" y="2766"/>
                  </a:cubicBezTo>
                  <a:cubicBezTo>
                    <a:pt x="3429" y="2634"/>
                    <a:pt x="4800" y="3688"/>
                    <a:pt x="6514" y="5795"/>
                  </a:cubicBezTo>
                  <a:cubicBezTo>
                    <a:pt x="8229" y="7902"/>
                    <a:pt x="10286" y="11063"/>
                    <a:pt x="11314" y="13434"/>
                  </a:cubicBezTo>
                  <a:cubicBezTo>
                    <a:pt x="12343" y="15805"/>
                    <a:pt x="12343" y="17385"/>
                    <a:pt x="11829" y="18702"/>
                  </a:cubicBezTo>
                  <a:cubicBezTo>
                    <a:pt x="11314" y="20020"/>
                    <a:pt x="10286" y="21073"/>
                    <a:pt x="8914" y="21337"/>
                  </a:cubicBezTo>
                  <a:cubicBezTo>
                    <a:pt x="7543" y="21600"/>
                    <a:pt x="5829" y="21073"/>
                    <a:pt x="4800" y="18702"/>
                  </a:cubicBezTo>
                  <a:cubicBezTo>
                    <a:pt x="3771" y="16332"/>
                    <a:pt x="3429" y="12117"/>
                    <a:pt x="6343" y="8693"/>
                  </a:cubicBezTo>
                  <a:cubicBezTo>
                    <a:pt x="9257" y="5268"/>
                    <a:pt x="15429" y="263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10873666" y="6689267"/>
              <a:ext cx="153337" cy="181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fill="norm" stroke="1" extrusionOk="0">
                  <a:moveTo>
                    <a:pt x="0" y="6902"/>
                  </a:moveTo>
                  <a:cubicBezTo>
                    <a:pt x="3600" y="7202"/>
                    <a:pt x="7200" y="7502"/>
                    <a:pt x="10260" y="7202"/>
                  </a:cubicBezTo>
                  <a:cubicBezTo>
                    <a:pt x="13320" y="6902"/>
                    <a:pt x="15840" y="6002"/>
                    <a:pt x="17280" y="4652"/>
                  </a:cubicBezTo>
                  <a:cubicBezTo>
                    <a:pt x="18720" y="3302"/>
                    <a:pt x="19080" y="1502"/>
                    <a:pt x="18180" y="602"/>
                  </a:cubicBezTo>
                  <a:cubicBezTo>
                    <a:pt x="17280" y="-298"/>
                    <a:pt x="15120" y="-298"/>
                    <a:pt x="12420" y="1352"/>
                  </a:cubicBezTo>
                  <a:cubicBezTo>
                    <a:pt x="9720" y="3002"/>
                    <a:pt x="6480" y="6302"/>
                    <a:pt x="4680" y="8702"/>
                  </a:cubicBezTo>
                  <a:cubicBezTo>
                    <a:pt x="2880" y="11102"/>
                    <a:pt x="2520" y="12602"/>
                    <a:pt x="2340" y="14252"/>
                  </a:cubicBezTo>
                  <a:cubicBezTo>
                    <a:pt x="2160" y="15902"/>
                    <a:pt x="2160" y="17702"/>
                    <a:pt x="5400" y="18902"/>
                  </a:cubicBezTo>
                  <a:cubicBezTo>
                    <a:pt x="8640" y="20102"/>
                    <a:pt x="15120" y="20702"/>
                    <a:pt x="21600" y="21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11086192" y="6676345"/>
              <a:ext cx="102460" cy="223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9" h="21216" fill="norm" stroke="1" extrusionOk="0">
                  <a:moveTo>
                    <a:pt x="18946" y="3171"/>
                  </a:moveTo>
                  <a:cubicBezTo>
                    <a:pt x="16889" y="2200"/>
                    <a:pt x="14832" y="1229"/>
                    <a:pt x="11746" y="622"/>
                  </a:cubicBezTo>
                  <a:cubicBezTo>
                    <a:pt x="8660" y="16"/>
                    <a:pt x="4546" y="-227"/>
                    <a:pt x="2232" y="258"/>
                  </a:cubicBezTo>
                  <a:cubicBezTo>
                    <a:pt x="-83" y="744"/>
                    <a:pt x="-597" y="1957"/>
                    <a:pt x="689" y="3535"/>
                  </a:cubicBezTo>
                  <a:cubicBezTo>
                    <a:pt x="1974" y="5112"/>
                    <a:pt x="5060" y="7054"/>
                    <a:pt x="8403" y="8995"/>
                  </a:cubicBezTo>
                  <a:cubicBezTo>
                    <a:pt x="11746" y="10937"/>
                    <a:pt x="15346" y="12879"/>
                    <a:pt x="17660" y="14578"/>
                  </a:cubicBezTo>
                  <a:cubicBezTo>
                    <a:pt x="19974" y="16276"/>
                    <a:pt x="21003" y="17733"/>
                    <a:pt x="20489" y="18825"/>
                  </a:cubicBezTo>
                  <a:cubicBezTo>
                    <a:pt x="19974" y="19917"/>
                    <a:pt x="17917" y="20645"/>
                    <a:pt x="15603" y="21009"/>
                  </a:cubicBezTo>
                  <a:cubicBezTo>
                    <a:pt x="13289" y="21373"/>
                    <a:pt x="10717" y="21373"/>
                    <a:pt x="9174" y="20038"/>
                  </a:cubicBezTo>
                  <a:cubicBezTo>
                    <a:pt x="7632" y="18703"/>
                    <a:pt x="7117" y="16034"/>
                    <a:pt x="7374" y="13971"/>
                  </a:cubicBezTo>
                  <a:cubicBezTo>
                    <a:pt x="7632" y="11908"/>
                    <a:pt x="8660" y="10452"/>
                    <a:pt x="9689" y="89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11177783" y="6535468"/>
              <a:ext cx="232562" cy="336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5222" y="5715"/>
                  </a:moveTo>
                  <a:cubicBezTo>
                    <a:pt x="7358" y="4091"/>
                    <a:pt x="9495" y="2466"/>
                    <a:pt x="11037" y="1411"/>
                  </a:cubicBezTo>
                  <a:cubicBezTo>
                    <a:pt x="12580" y="355"/>
                    <a:pt x="13530" y="-132"/>
                    <a:pt x="14004" y="30"/>
                  </a:cubicBezTo>
                  <a:cubicBezTo>
                    <a:pt x="14479" y="193"/>
                    <a:pt x="14479" y="1005"/>
                    <a:pt x="13530" y="3847"/>
                  </a:cubicBezTo>
                  <a:cubicBezTo>
                    <a:pt x="12580" y="6689"/>
                    <a:pt x="10681" y="11561"/>
                    <a:pt x="9732" y="14485"/>
                  </a:cubicBezTo>
                  <a:cubicBezTo>
                    <a:pt x="8782" y="17408"/>
                    <a:pt x="8782" y="18382"/>
                    <a:pt x="8782" y="19357"/>
                  </a:cubicBezTo>
                  <a:cubicBezTo>
                    <a:pt x="8782" y="20331"/>
                    <a:pt x="8782" y="21306"/>
                    <a:pt x="8901" y="21387"/>
                  </a:cubicBezTo>
                  <a:cubicBezTo>
                    <a:pt x="9020" y="21468"/>
                    <a:pt x="9257" y="20656"/>
                    <a:pt x="8189" y="19194"/>
                  </a:cubicBezTo>
                  <a:cubicBezTo>
                    <a:pt x="7121" y="17733"/>
                    <a:pt x="4747" y="15621"/>
                    <a:pt x="2967" y="14322"/>
                  </a:cubicBezTo>
                  <a:cubicBezTo>
                    <a:pt x="1187" y="13023"/>
                    <a:pt x="0" y="12536"/>
                    <a:pt x="0" y="12211"/>
                  </a:cubicBezTo>
                  <a:cubicBezTo>
                    <a:pt x="0" y="11886"/>
                    <a:pt x="1187" y="11724"/>
                    <a:pt x="3442" y="11967"/>
                  </a:cubicBezTo>
                  <a:cubicBezTo>
                    <a:pt x="5697" y="12211"/>
                    <a:pt x="9020" y="12860"/>
                    <a:pt x="11156" y="14160"/>
                  </a:cubicBezTo>
                  <a:cubicBezTo>
                    <a:pt x="13292" y="15459"/>
                    <a:pt x="14242" y="17408"/>
                    <a:pt x="15191" y="17164"/>
                  </a:cubicBezTo>
                  <a:cubicBezTo>
                    <a:pt x="16141" y="16921"/>
                    <a:pt x="17090" y="14485"/>
                    <a:pt x="18158" y="12860"/>
                  </a:cubicBezTo>
                  <a:cubicBezTo>
                    <a:pt x="19226" y="11236"/>
                    <a:pt x="20413" y="10424"/>
                    <a:pt x="21600" y="96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11425678" y="6551681"/>
              <a:ext cx="644015" cy="3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fill="norm" stroke="1" extrusionOk="0">
                  <a:moveTo>
                    <a:pt x="0" y="9278"/>
                  </a:moveTo>
                  <a:cubicBezTo>
                    <a:pt x="257" y="10855"/>
                    <a:pt x="514" y="12431"/>
                    <a:pt x="686" y="13692"/>
                  </a:cubicBezTo>
                  <a:cubicBezTo>
                    <a:pt x="857" y="14954"/>
                    <a:pt x="943" y="15900"/>
                    <a:pt x="943" y="16767"/>
                  </a:cubicBezTo>
                  <a:cubicBezTo>
                    <a:pt x="943" y="17634"/>
                    <a:pt x="857" y="18422"/>
                    <a:pt x="814" y="18422"/>
                  </a:cubicBezTo>
                  <a:cubicBezTo>
                    <a:pt x="771" y="18422"/>
                    <a:pt x="771" y="17634"/>
                    <a:pt x="986" y="16373"/>
                  </a:cubicBezTo>
                  <a:cubicBezTo>
                    <a:pt x="1200" y="15111"/>
                    <a:pt x="1629" y="13377"/>
                    <a:pt x="2014" y="12195"/>
                  </a:cubicBezTo>
                  <a:cubicBezTo>
                    <a:pt x="2400" y="11012"/>
                    <a:pt x="2743" y="10381"/>
                    <a:pt x="3086" y="10303"/>
                  </a:cubicBezTo>
                  <a:cubicBezTo>
                    <a:pt x="3429" y="10224"/>
                    <a:pt x="3771" y="10697"/>
                    <a:pt x="3943" y="11327"/>
                  </a:cubicBezTo>
                  <a:cubicBezTo>
                    <a:pt x="4114" y="11958"/>
                    <a:pt x="4114" y="12746"/>
                    <a:pt x="4071" y="13929"/>
                  </a:cubicBezTo>
                  <a:cubicBezTo>
                    <a:pt x="4029" y="15111"/>
                    <a:pt x="3943" y="16688"/>
                    <a:pt x="4029" y="17082"/>
                  </a:cubicBezTo>
                  <a:cubicBezTo>
                    <a:pt x="4114" y="17476"/>
                    <a:pt x="4371" y="16688"/>
                    <a:pt x="4671" y="15821"/>
                  </a:cubicBezTo>
                  <a:cubicBezTo>
                    <a:pt x="4971" y="14954"/>
                    <a:pt x="5314" y="14008"/>
                    <a:pt x="5657" y="13298"/>
                  </a:cubicBezTo>
                  <a:cubicBezTo>
                    <a:pt x="6000" y="12589"/>
                    <a:pt x="6343" y="12116"/>
                    <a:pt x="6600" y="12273"/>
                  </a:cubicBezTo>
                  <a:cubicBezTo>
                    <a:pt x="6857" y="12431"/>
                    <a:pt x="7029" y="13219"/>
                    <a:pt x="7114" y="14087"/>
                  </a:cubicBezTo>
                  <a:cubicBezTo>
                    <a:pt x="7200" y="14954"/>
                    <a:pt x="7200" y="15900"/>
                    <a:pt x="7286" y="16767"/>
                  </a:cubicBezTo>
                  <a:cubicBezTo>
                    <a:pt x="7371" y="17634"/>
                    <a:pt x="7543" y="18422"/>
                    <a:pt x="7886" y="18817"/>
                  </a:cubicBezTo>
                  <a:cubicBezTo>
                    <a:pt x="8229" y="19211"/>
                    <a:pt x="8743" y="19211"/>
                    <a:pt x="9343" y="18659"/>
                  </a:cubicBezTo>
                  <a:cubicBezTo>
                    <a:pt x="9943" y="18107"/>
                    <a:pt x="10629" y="17003"/>
                    <a:pt x="11057" y="16057"/>
                  </a:cubicBezTo>
                  <a:cubicBezTo>
                    <a:pt x="11486" y="15111"/>
                    <a:pt x="11657" y="14323"/>
                    <a:pt x="11871" y="13535"/>
                  </a:cubicBezTo>
                  <a:cubicBezTo>
                    <a:pt x="12086" y="12746"/>
                    <a:pt x="12343" y="11958"/>
                    <a:pt x="12300" y="11327"/>
                  </a:cubicBezTo>
                  <a:cubicBezTo>
                    <a:pt x="12257" y="10697"/>
                    <a:pt x="11914" y="10224"/>
                    <a:pt x="11571" y="10224"/>
                  </a:cubicBezTo>
                  <a:cubicBezTo>
                    <a:pt x="11229" y="10224"/>
                    <a:pt x="10886" y="10697"/>
                    <a:pt x="10457" y="11879"/>
                  </a:cubicBezTo>
                  <a:cubicBezTo>
                    <a:pt x="10029" y="13062"/>
                    <a:pt x="9514" y="14954"/>
                    <a:pt x="9300" y="16294"/>
                  </a:cubicBezTo>
                  <a:cubicBezTo>
                    <a:pt x="9086" y="17634"/>
                    <a:pt x="9171" y="18422"/>
                    <a:pt x="9429" y="18817"/>
                  </a:cubicBezTo>
                  <a:cubicBezTo>
                    <a:pt x="9686" y="19211"/>
                    <a:pt x="10114" y="19211"/>
                    <a:pt x="10500" y="18895"/>
                  </a:cubicBezTo>
                  <a:cubicBezTo>
                    <a:pt x="10886" y="18580"/>
                    <a:pt x="11229" y="17949"/>
                    <a:pt x="11443" y="18028"/>
                  </a:cubicBezTo>
                  <a:cubicBezTo>
                    <a:pt x="11657" y="18107"/>
                    <a:pt x="11743" y="18895"/>
                    <a:pt x="12000" y="19290"/>
                  </a:cubicBezTo>
                  <a:cubicBezTo>
                    <a:pt x="12257" y="19684"/>
                    <a:pt x="12686" y="19684"/>
                    <a:pt x="13329" y="18895"/>
                  </a:cubicBezTo>
                  <a:cubicBezTo>
                    <a:pt x="13971" y="18107"/>
                    <a:pt x="14829" y="16530"/>
                    <a:pt x="15771" y="13614"/>
                  </a:cubicBezTo>
                  <a:cubicBezTo>
                    <a:pt x="16714" y="10697"/>
                    <a:pt x="17743" y="6440"/>
                    <a:pt x="18300" y="3838"/>
                  </a:cubicBezTo>
                  <a:cubicBezTo>
                    <a:pt x="18857" y="1237"/>
                    <a:pt x="18943" y="291"/>
                    <a:pt x="18814" y="54"/>
                  </a:cubicBezTo>
                  <a:cubicBezTo>
                    <a:pt x="18686" y="-182"/>
                    <a:pt x="18343" y="291"/>
                    <a:pt x="17743" y="2735"/>
                  </a:cubicBezTo>
                  <a:cubicBezTo>
                    <a:pt x="17143" y="5179"/>
                    <a:pt x="16286" y="9593"/>
                    <a:pt x="15814" y="12273"/>
                  </a:cubicBezTo>
                  <a:cubicBezTo>
                    <a:pt x="15343" y="14954"/>
                    <a:pt x="15257" y="15900"/>
                    <a:pt x="15343" y="16767"/>
                  </a:cubicBezTo>
                  <a:cubicBezTo>
                    <a:pt x="15429" y="17634"/>
                    <a:pt x="15686" y="18422"/>
                    <a:pt x="16114" y="18817"/>
                  </a:cubicBezTo>
                  <a:cubicBezTo>
                    <a:pt x="16543" y="19211"/>
                    <a:pt x="17143" y="19211"/>
                    <a:pt x="17657" y="18895"/>
                  </a:cubicBezTo>
                  <a:cubicBezTo>
                    <a:pt x="18171" y="18580"/>
                    <a:pt x="18600" y="17949"/>
                    <a:pt x="18943" y="17319"/>
                  </a:cubicBezTo>
                  <a:cubicBezTo>
                    <a:pt x="19286" y="16688"/>
                    <a:pt x="19543" y="16057"/>
                    <a:pt x="19500" y="15506"/>
                  </a:cubicBezTo>
                  <a:cubicBezTo>
                    <a:pt x="19457" y="14954"/>
                    <a:pt x="19114" y="14481"/>
                    <a:pt x="18686" y="14796"/>
                  </a:cubicBezTo>
                  <a:cubicBezTo>
                    <a:pt x="18257" y="15111"/>
                    <a:pt x="17743" y="16215"/>
                    <a:pt x="17443" y="17240"/>
                  </a:cubicBezTo>
                  <a:cubicBezTo>
                    <a:pt x="17143" y="18265"/>
                    <a:pt x="17057" y="19211"/>
                    <a:pt x="17271" y="19920"/>
                  </a:cubicBezTo>
                  <a:cubicBezTo>
                    <a:pt x="17486" y="20630"/>
                    <a:pt x="18000" y="21103"/>
                    <a:pt x="18771" y="21260"/>
                  </a:cubicBezTo>
                  <a:cubicBezTo>
                    <a:pt x="19543" y="21418"/>
                    <a:pt x="20571" y="21260"/>
                    <a:pt x="21600" y="211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11824353" y="6633063"/>
              <a:ext cx="214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0" y="7222747"/>
              <a:ext cx="213857" cy="520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6" h="21352" fill="norm" stroke="1" extrusionOk="0">
                  <a:moveTo>
                    <a:pt x="1692" y="4431"/>
                  </a:moveTo>
                  <a:cubicBezTo>
                    <a:pt x="1940" y="7681"/>
                    <a:pt x="2189" y="10932"/>
                    <a:pt x="2437" y="13343"/>
                  </a:cubicBezTo>
                  <a:cubicBezTo>
                    <a:pt x="2685" y="15755"/>
                    <a:pt x="2934" y="17328"/>
                    <a:pt x="2934" y="18376"/>
                  </a:cubicBezTo>
                  <a:cubicBezTo>
                    <a:pt x="2934" y="19425"/>
                    <a:pt x="2685" y="19949"/>
                    <a:pt x="2189" y="19897"/>
                  </a:cubicBezTo>
                  <a:cubicBezTo>
                    <a:pt x="1692" y="19844"/>
                    <a:pt x="947" y="19215"/>
                    <a:pt x="451" y="17328"/>
                  </a:cubicBezTo>
                  <a:cubicBezTo>
                    <a:pt x="-46" y="15440"/>
                    <a:pt x="-294" y="12295"/>
                    <a:pt x="575" y="9516"/>
                  </a:cubicBezTo>
                  <a:cubicBezTo>
                    <a:pt x="1444" y="6737"/>
                    <a:pt x="3430" y="4326"/>
                    <a:pt x="5044" y="2805"/>
                  </a:cubicBezTo>
                  <a:cubicBezTo>
                    <a:pt x="6658" y="1285"/>
                    <a:pt x="7899" y="656"/>
                    <a:pt x="9265" y="289"/>
                  </a:cubicBezTo>
                  <a:cubicBezTo>
                    <a:pt x="10630" y="-78"/>
                    <a:pt x="12120" y="-183"/>
                    <a:pt x="13982" y="499"/>
                  </a:cubicBezTo>
                  <a:cubicBezTo>
                    <a:pt x="15844" y="1180"/>
                    <a:pt x="18078" y="2648"/>
                    <a:pt x="19444" y="4798"/>
                  </a:cubicBezTo>
                  <a:cubicBezTo>
                    <a:pt x="20809" y="6947"/>
                    <a:pt x="21306" y="9778"/>
                    <a:pt x="20065" y="12400"/>
                  </a:cubicBezTo>
                  <a:cubicBezTo>
                    <a:pt x="18823" y="15021"/>
                    <a:pt x="15844" y="17433"/>
                    <a:pt x="13113" y="18900"/>
                  </a:cubicBezTo>
                  <a:cubicBezTo>
                    <a:pt x="10382" y="20368"/>
                    <a:pt x="7899" y="20893"/>
                    <a:pt x="5913" y="21155"/>
                  </a:cubicBezTo>
                  <a:cubicBezTo>
                    <a:pt x="3927" y="21417"/>
                    <a:pt x="2437" y="21417"/>
                    <a:pt x="1940" y="21155"/>
                  </a:cubicBezTo>
                  <a:cubicBezTo>
                    <a:pt x="1444" y="20893"/>
                    <a:pt x="1940" y="20368"/>
                    <a:pt x="2934" y="19792"/>
                  </a:cubicBezTo>
                  <a:cubicBezTo>
                    <a:pt x="3927" y="19215"/>
                    <a:pt x="5416" y="18586"/>
                    <a:pt x="6906" y="17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326417" y="7440989"/>
              <a:ext cx="181682" cy="20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0664" fill="norm" stroke="1" extrusionOk="0">
                  <a:moveTo>
                    <a:pt x="4227" y="14196"/>
                  </a:moveTo>
                  <a:cubicBezTo>
                    <a:pt x="5727" y="10638"/>
                    <a:pt x="7227" y="7080"/>
                    <a:pt x="8127" y="4539"/>
                  </a:cubicBezTo>
                  <a:cubicBezTo>
                    <a:pt x="9027" y="1998"/>
                    <a:pt x="9327" y="473"/>
                    <a:pt x="8727" y="92"/>
                  </a:cubicBezTo>
                  <a:cubicBezTo>
                    <a:pt x="8127" y="-289"/>
                    <a:pt x="6627" y="473"/>
                    <a:pt x="4977" y="3142"/>
                  </a:cubicBezTo>
                  <a:cubicBezTo>
                    <a:pt x="3327" y="5810"/>
                    <a:pt x="1527" y="10384"/>
                    <a:pt x="627" y="13306"/>
                  </a:cubicBezTo>
                  <a:cubicBezTo>
                    <a:pt x="-273" y="16229"/>
                    <a:pt x="-273" y="17499"/>
                    <a:pt x="1077" y="18770"/>
                  </a:cubicBezTo>
                  <a:cubicBezTo>
                    <a:pt x="2427" y="20040"/>
                    <a:pt x="5127" y="21311"/>
                    <a:pt x="8727" y="20295"/>
                  </a:cubicBezTo>
                  <a:cubicBezTo>
                    <a:pt x="12327" y="19278"/>
                    <a:pt x="16827" y="15975"/>
                    <a:pt x="21327" y="12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412086" y="7307745"/>
              <a:ext cx="180348" cy="361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395" fill="norm" stroke="1" extrusionOk="0">
                  <a:moveTo>
                    <a:pt x="21171" y="0"/>
                  </a:moveTo>
                  <a:cubicBezTo>
                    <a:pt x="18171" y="1208"/>
                    <a:pt x="15171" y="2417"/>
                    <a:pt x="13521" y="5060"/>
                  </a:cubicBezTo>
                  <a:cubicBezTo>
                    <a:pt x="11871" y="7704"/>
                    <a:pt x="11571" y="11782"/>
                    <a:pt x="11571" y="14199"/>
                  </a:cubicBezTo>
                  <a:cubicBezTo>
                    <a:pt x="11571" y="16615"/>
                    <a:pt x="11871" y="17371"/>
                    <a:pt x="11871" y="18352"/>
                  </a:cubicBezTo>
                  <a:cubicBezTo>
                    <a:pt x="11871" y="19334"/>
                    <a:pt x="11571" y="20543"/>
                    <a:pt x="10521" y="21071"/>
                  </a:cubicBezTo>
                  <a:cubicBezTo>
                    <a:pt x="9471" y="21600"/>
                    <a:pt x="7671" y="21449"/>
                    <a:pt x="5721" y="20845"/>
                  </a:cubicBezTo>
                  <a:cubicBezTo>
                    <a:pt x="3771" y="20241"/>
                    <a:pt x="1671" y="19183"/>
                    <a:pt x="621" y="18201"/>
                  </a:cubicBezTo>
                  <a:cubicBezTo>
                    <a:pt x="-429" y="17220"/>
                    <a:pt x="-429" y="16313"/>
                    <a:pt x="2871" y="14576"/>
                  </a:cubicBezTo>
                  <a:cubicBezTo>
                    <a:pt x="6171" y="12839"/>
                    <a:pt x="12771" y="10271"/>
                    <a:pt x="19371" y="7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669102" y="7284744"/>
              <a:ext cx="9112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55" fill="norm" stroke="1" extrusionOk="0">
                  <a:moveTo>
                    <a:pt x="3600" y="0"/>
                  </a:moveTo>
                  <a:cubicBezTo>
                    <a:pt x="2400" y="2455"/>
                    <a:pt x="1200" y="4910"/>
                    <a:pt x="600" y="6996"/>
                  </a:cubicBezTo>
                  <a:cubicBezTo>
                    <a:pt x="0" y="9082"/>
                    <a:pt x="0" y="10800"/>
                    <a:pt x="0" y="11046"/>
                  </a:cubicBezTo>
                  <a:cubicBezTo>
                    <a:pt x="0" y="11291"/>
                    <a:pt x="0" y="10064"/>
                    <a:pt x="1500" y="8100"/>
                  </a:cubicBezTo>
                  <a:cubicBezTo>
                    <a:pt x="3000" y="6137"/>
                    <a:pt x="6000" y="3437"/>
                    <a:pt x="9000" y="1841"/>
                  </a:cubicBezTo>
                  <a:cubicBezTo>
                    <a:pt x="12000" y="246"/>
                    <a:pt x="15000" y="-245"/>
                    <a:pt x="17100" y="123"/>
                  </a:cubicBezTo>
                  <a:cubicBezTo>
                    <a:pt x="19200" y="491"/>
                    <a:pt x="20400" y="1719"/>
                    <a:pt x="21000" y="4541"/>
                  </a:cubicBezTo>
                  <a:cubicBezTo>
                    <a:pt x="21600" y="7364"/>
                    <a:pt x="21600" y="11782"/>
                    <a:pt x="20400" y="14850"/>
                  </a:cubicBezTo>
                  <a:cubicBezTo>
                    <a:pt x="19200" y="17919"/>
                    <a:pt x="16800" y="19637"/>
                    <a:pt x="14400" y="21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124756" y="7752422"/>
              <a:ext cx="398677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62" y="17100"/>
                    <a:pt x="6923" y="12600"/>
                    <a:pt x="10523" y="9000"/>
                  </a:cubicBezTo>
                  <a:cubicBezTo>
                    <a:pt x="14123" y="5400"/>
                    <a:pt x="17862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262759" y="7790756"/>
              <a:ext cx="23000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906774" y="7530083"/>
              <a:ext cx="38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960442" y="7675754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1494565" y="7458526"/>
              <a:ext cx="247895" cy="26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3" y="11534"/>
                  </a:moveTo>
                  <a:cubicBezTo>
                    <a:pt x="668" y="8388"/>
                    <a:pt x="1113" y="5243"/>
                    <a:pt x="1447" y="3146"/>
                  </a:cubicBezTo>
                  <a:cubicBezTo>
                    <a:pt x="1781" y="1049"/>
                    <a:pt x="2004" y="0"/>
                    <a:pt x="1893" y="0"/>
                  </a:cubicBezTo>
                  <a:cubicBezTo>
                    <a:pt x="1781" y="0"/>
                    <a:pt x="1336" y="1049"/>
                    <a:pt x="891" y="3880"/>
                  </a:cubicBezTo>
                  <a:cubicBezTo>
                    <a:pt x="445" y="6711"/>
                    <a:pt x="0" y="11324"/>
                    <a:pt x="0" y="14365"/>
                  </a:cubicBezTo>
                  <a:cubicBezTo>
                    <a:pt x="0" y="17406"/>
                    <a:pt x="445" y="18874"/>
                    <a:pt x="1113" y="19922"/>
                  </a:cubicBezTo>
                  <a:cubicBezTo>
                    <a:pt x="1781" y="20971"/>
                    <a:pt x="2672" y="21600"/>
                    <a:pt x="3563" y="21600"/>
                  </a:cubicBezTo>
                  <a:cubicBezTo>
                    <a:pt x="4454" y="21600"/>
                    <a:pt x="5344" y="20971"/>
                    <a:pt x="6012" y="20027"/>
                  </a:cubicBezTo>
                  <a:cubicBezTo>
                    <a:pt x="6680" y="19084"/>
                    <a:pt x="7126" y="17825"/>
                    <a:pt x="7571" y="16672"/>
                  </a:cubicBezTo>
                  <a:cubicBezTo>
                    <a:pt x="8017" y="15518"/>
                    <a:pt x="8462" y="14470"/>
                    <a:pt x="9019" y="14470"/>
                  </a:cubicBezTo>
                  <a:cubicBezTo>
                    <a:pt x="9575" y="14470"/>
                    <a:pt x="10243" y="15518"/>
                    <a:pt x="10800" y="16672"/>
                  </a:cubicBezTo>
                  <a:cubicBezTo>
                    <a:pt x="11357" y="17825"/>
                    <a:pt x="11802" y="19084"/>
                    <a:pt x="12581" y="19817"/>
                  </a:cubicBezTo>
                  <a:cubicBezTo>
                    <a:pt x="13361" y="20551"/>
                    <a:pt x="14474" y="20761"/>
                    <a:pt x="15922" y="19503"/>
                  </a:cubicBezTo>
                  <a:cubicBezTo>
                    <a:pt x="17369" y="18245"/>
                    <a:pt x="19151" y="15518"/>
                    <a:pt x="20153" y="12268"/>
                  </a:cubicBezTo>
                  <a:cubicBezTo>
                    <a:pt x="21155" y="9017"/>
                    <a:pt x="21377" y="5243"/>
                    <a:pt x="21600" y="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1803794" y="7637419"/>
              <a:ext cx="1533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1803794" y="7523919"/>
              <a:ext cx="92003" cy="5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28" fill="norm" stroke="1" extrusionOk="0">
                  <a:moveTo>
                    <a:pt x="0" y="20228"/>
                  </a:moveTo>
                  <a:cubicBezTo>
                    <a:pt x="600" y="12452"/>
                    <a:pt x="1200" y="4676"/>
                    <a:pt x="3300" y="1652"/>
                  </a:cubicBezTo>
                  <a:cubicBezTo>
                    <a:pt x="5400" y="-1372"/>
                    <a:pt x="9000" y="356"/>
                    <a:pt x="12300" y="2084"/>
                  </a:cubicBezTo>
                  <a:cubicBezTo>
                    <a:pt x="15600" y="3812"/>
                    <a:pt x="18600" y="5540"/>
                    <a:pt x="21600" y="7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1895796" y="7352382"/>
              <a:ext cx="544347" cy="383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3651" y="12950"/>
                  </a:moveTo>
                  <a:cubicBezTo>
                    <a:pt x="3448" y="12235"/>
                    <a:pt x="3245" y="11520"/>
                    <a:pt x="2890" y="11091"/>
                  </a:cubicBezTo>
                  <a:cubicBezTo>
                    <a:pt x="2535" y="10661"/>
                    <a:pt x="2028" y="10518"/>
                    <a:pt x="1623" y="10805"/>
                  </a:cubicBezTo>
                  <a:cubicBezTo>
                    <a:pt x="1217" y="11091"/>
                    <a:pt x="913" y="11806"/>
                    <a:pt x="608" y="13451"/>
                  </a:cubicBezTo>
                  <a:cubicBezTo>
                    <a:pt x="304" y="15096"/>
                    <a:pt x="0" y="17671"/>
                    <a:pt x="0" y="19244"/>
                  </a:cubicBezTo>
                  <a:cubicBezTo>
                    <a:pt x="0" y="20818"/>
                    <a:pt x="304" y="21390"/>
                    <a:pt x="710" y="21461"/>
                  </a:cubicBezTo>
                  <a:cubicBezTo>
                    <a:pt x="1115" y="21533"/>
                    <a:pt x="1623" y="21104"/>
                    <a:pt x="2231" y="19387"/>
                  </a:cubicBezTo>
                  <a:cubicBezTo>
                    <a:pt x="2839" y="17671"/>
                    <a:pt x="3549" y="14667"/>
                    <a:pt x="4006" y="12450"/>
                  </a:cubicBezTo>
                  <a:cubicBezTo>
                    <a:pt x="4462" y="10232"/>
                    <a:pt x="4665" y="8802"/>
                    <a:pt x="4817" y="7729"/>
                  </a:cubicBezTo>
                  <a:cubicBezTo>
                    <a:pt x="4969" y="6656"/>
                    <a:pt x="5070" y="5941"/>
                    <a:pt x="5070" y="6012"/>
                  </a:cubicBezTo>
                  <a:cubicBezTo>
                    <a:pt x="5070" y="6084"/>
                    <a:pt x="4969" y="6942"/>
                    <a:pt x="4868" y="8730"/>
                  </a:cubicBezTo>
                  <a:cubicBezTo>
                    <a:pt x="4766" y="10518"/>
                    <a:pt x="4665" y="13236"/>
                    <a:pt x="4665" y="15024"/>
                  </a:cubicBezTo>
                  <a:cubicBezTo>
                    <a:pt x="4665" y="16812"/>
                    <a:pt x="4766" y="17671"/>
                    <a:pt x="5070" y="18100"/>
                  </a:cubicBezTo>
                  <a:cubicBezTo>
                    <a:pt x="5375" y="18529"/>
                    <a:pt x="5882" y="18529"/>
                    <a:pt x="6490" y="17814"/>
                  </a:cubicBezTo>
                  <a:cubicBezTo>
                    <a:pt x="7099" y="17099"/>
                    <a:pt x="7808" y="15668"/>
                    <a:pt x="8620" y="12807"/>
                  </a:cubicBezTo>
                  <a:cubicBezTo>
                    <a:pt x="9431" y="9946"/>
                    <a:pt x="10344" y="5655"/>
                    <a:pt x="10851" y="3152"/>
                  </a:cubicBezTo>
                  <a:cubicBezTo>
                    <a:pt x="11358" y="648"/>
                    <a:pt x="11459" y="-67"/>
                    <a:pt x="11408" y="5"/>
                  </a:cubicBezTo>
                  <a:cubicBezTo>
                    <a:pt x="11358" y="76"/>
                    <a:pt x="11155" y="934"/>
                    <a:pt x="10901" y="3366"/>
                  </a:cubicBezTo>
                  <a:cubicBezTo>
                    <a:pt x="10648" y="5798"/>
                    <a:pt x="10344" y="9803"/>
                    <a:pt x="10192" y="12235"/>
                  </a:cubicBezTo>
                  <a:cubicBezTo>
                    <a:pt x="10039" y="14667"/>
                    <a:pt x="10039" y="15525"/>
                    <a:pt x="10141" y="16312"/>
                  </a:cubicBezTo>
                  <a:cubicBezTo>
                    <a:pt x="10242" y="17099"/>
                    <a:pt x="10445" y="17814"/>
                    <a:pt x="10800" y="18171"/>
                  </a:cubicBezTo>
                  <a:cubicBezTo>
                    <a:pt x="11155" y="18529"/>
                    <a:pt x="11662" y="18529"/>
                    <a:pt x="12118" y="18100"/>
                  </a:cubicBezTo>
                  <a:cubicBezTo>
                    <a:pt x="12575" y="17671"/>
                    <a:pt x="12980" y="16812"/>
                    <a:pt x="13183" y="15525"/>
                  </a:cubicBezTo>
                  <a:cubicBezTo>
                    <a:pt x="13386" y="14238"/>
                    <a:pt x="13386" y="12521"/>
                    <a:pt x="13234" y="11305"/>
                  </a:cubicBezTo>
                  <a:cubicBezTo>
                    <a:pt x="13082" y="10089"/>
                    <a:pt x="12777" y="9374"/>
                    <a:pt x="12321" y="8873"/>
                  </a:cubicBezTo>
                  <a:cubicBezTo>
                    <a:pt x="11865" y="8373"/>
                    <a:pt x="11256" y="8087"/>
                    <a:pt x="10648" y="7944"/>
                  </a:cubicBezTo>
                  <a:cubicBezTo>
                    <a:pt x="10039" y="7801"/>
                    <a:pt x="9431" y="7801"/>
                    <a:pt x="9330" y="7371"/>
                  </a:cubicBezTo>
                  <a:cubicBezTo>
                    <a:pt x="9228" y="6942"/>
                    <a:pt x="9634" y="6084"/>
                    <a:pt x="10496" y="4797"/>
                  </a:cubicBezTo>
                  <a:cubicBezTo>
                    <a:pt x="11358" y="3509"/>
                    <a:pt x="12676" y="1793"/>
                    <a:pt x="13589" y="1006"/>
                  </a:cubicBezTo>
                  <a:cubicBezTo>
                    <a:pt x="14501" y="219"/>
                    <a:pt x="15008" y="362"/>
                    <a:pt x="15363" y="1363"/>
                  </a:cubicBezTo>
                  <a:cubicBezTo>
                    <a:pt x="15718" y="2365"/>
                    <a:pt x="15921" y="4224"/>
                    <a:pt x="15972" y="6299"/>
                  </a:cubicBezTo>
                  <a:cubicBezTo>
                    <a:pt x="16023" y="8373"/>
                    <a:pt x="15921" y="10661"/>
                    <a:pt x="15769" y="12378"/>
                  </a:cubicBezTo>
                  <a:cubicBezTo>
                    <a:pt x="15617" y="14095"/>
                    <a:pt x="15414" y="15239"/>
                    <a:pt x="15363" y="15382"/>
                  </a:cubicBezTo>
                  <a:cubicBezTo>
                    <a:pt x="15313" y="15525"/>
                    <a:pt x="15414" y="14667"/>
                    <a:pt x="15617" y="13880"/>
                  </a:cubicBezTo>
                  <a:cubicBezTo>
                    <a:pt x="15820" y="13093"/>
                    <a:pt x="16124" y="12378"/>
                    <a:pt x="16530" y="11877"/>
                  </a:cubicBezTo>
                  <a:cubicBezTo>
                    <a:pt x="16935" y="11377"/>
                    <a:pt x="17442" y="11091"/>
                    <a:pt x="18304" y="11877"/>
                  </a:cubicBezTo>
                  <a:cubicBezTo>
                    <a:pt x="19166" y="12664"/>
                    <a:pt x="20383" y="14524"/>
                    <a:pt x="21600" y="16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2794417" y="7270628"/>
              <a:ext cx="374075" cy="688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459" fill="norm" stroke="1" extrusionOk="0">
                  <a:moveTo>
                    <a:pt x="7402" y="9048"/>
                  </a:moveTo>
                  <a:cubicBezTo>
                    <a:pt x="7255" y="8650"/>
                    <a:pt x="7108" y="8251"/>
                    <a:pt x="6594" y="7972"/>
                  </a:cubicBezTo>
                  <a:cubicBezTo>
                    <a:pt x="6079" y="7693"/>
                    <a:pt x="5198" y="7534"/>
                    <a:pt x="4022" y="7853"/>
                  </a:cubicBezTo>
                  <a:cubicBezTo>
                    <a:pt x="2847" y="8172"/>
                    <a:pt x="1377" y="8969"/>
                    <a:pt x="643" y="9606"/>
                  </a:cubicBezTo>
                  <a:cubicBezTo>
                    <a:pt x="-92" y="10244"/>
                    <a:pt x="-92" y="10722"/>
                    <a:pt x="128" y="11121"/>
                  </a:cubicBezTo>
                  <a:cubicBezTo>
                    <a:pt x="349" y="11519"/>
                    <a:pt x="790" y="11838"/>
                    <a:pt x="1818" y="11679"/>
                  </a:cubicBezTo>
                  <a:cubicBezTo>
                    <a:pt x="2847" y="11519"/>
                    <a:pt x="4463" y="10882"/>
                    <a:pt x="5712" y="9487"/>
                  </a:cubicBezTo>
                  <a:cubicBezTo>
                    <a:pt x="6961" y="8092"/>
                    <a:pt x="7843" y="5940"/>
                    <a:pt x="8871" y="4346"/>
                  </a:cubicBezTo>
                  <a:cubicBezTo>
                    <a:pt x="9900" y="2752"/>
                    <a:pt x="11075" y="1715"/>
                    <a:pt x="12030" y="1078"/>
                  </a:cubicBezTo>
                  <a:cubicBezTo>
                    <a:pt x="12986" y="440"/>
                    <a:pt x="13720" y="201"/>
                    <a:pt x="14455" y="82"/>
                  </a:cubicBezTo>
                  <a:cubicBezTo>
                    <a:pt x="15190" y="-38"/>
                    <a:pt x="15924" y="-38"/>
                    <a:pt x="16365" y="161"/>
                  </a:cubicBezTo>
                  <a:cubicBezTo>
                    <a:pt x="16806" y="361"/>
                    <a:pt x="16953" y="759"/>
                    <a:pt x="16586" y="1875"/>
                  </a:cubicBezTo>
                  <a:cubicBezTo>
                    <a:pt x="16218" y="2991"/>
                    <a:pt x="15337" y="4824"/>
                    <a:pt x="14088" y="7096"/>
                  </a:cubicBezTo>
                  <a:cubicBezTo>
                    <a:pt x="12839" y="9367"/>
                    <a:pt x="11222" y="12077"/>
                    <a:pt x="10194" y="14349"/>
                  </a:cubicBezTo>
                  <a:cubicBezTo>
                    <a:pt x="9165" y="16620"/>
                    <a:pt x="8724" y="18454"/>
                    <a:pt x="8577" y="19609"/>
                  </a:cubicBezTo>
                  <a:cubicBezTo>
                    <a:pt x="8430" y="20765"/>
                    <a:pt x="8577" y="21243"/>
                    <a:pt x="9018" y="21403"/>
                  </a:cubicBezTo>
                  <a:cubicBezTo>
                    <a:pt x="9459" y="21562"/>
                    <a:pt x="10194" y="21403"/>
                    <a:pt x="11002" y="20685"/>
                  </a:cubicBezTo>
                  <a:cubicBezTo>
                    <a:pt x="11810" y="19968"/>
                    <a:pt x="12692" y="18693"/>
                    <a:pt x="13132" y="17696"/>
                  </a:cubicBezTo>
                  <a:cubicBezTo>
                    <a:pt x="13573" y="16700"/>
                    <a:pt x="13573" y="15983"/>
                    <a:pt x="13279" y="15345"/>
                  </a:cubicBezTo>
                  <a:cubicBezTo>
                    <a:pt x="12986" y="14707"/>
                    <a:pt x="12398" y="14149"/>
                    <a:pt x="12545" y="13791"/>
                  </a:cubicBezTo>
                  <a:cubicBezTo>
                    <a:pt x="12692" y="13432"/>
                    <a:pt x="13573" y="13273"/>
                    <a:pt x="15190" y="13034"/>
                  </a:cubicBezTo>
                  <a:cubicBezTo>
                    <a:pt x="16806" y="12794"/>
                    <a:pt x="19157" y="12476"/>
                    <a:pt x="21508" y="12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3816678" y="7486939"/>
              <a:ext cx="248835" cy="141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008" fill="norm" stroke="1" extrusionOk="0">
                  <a:moveTo>
                    <a:pt x="8898" y="10944"/>
                  </a:moveTo>
                  <a:cubicBezTo>
                    <a:pt x="8898" y="9050"/>
                    <a:pt x="8898" y="7155"/>
                    <a:pt x="8788" y="5071"/>
                  </a:cubicBezTo>
                  <a:cubicBezTo>
                    <a:pt x="8677" y="2987"/>
                    <a:pt x="8457" y="713"/>
                    <a:pt x="7685" y="144"/>
                  </a:cubicBezTo>
                  <a:cubicBezTo>
                    <a:pt x="6914" y="-424"/>
                    <a:pt x="5592" y="713"/>
                    <a:pt x="4269" y="2987"/>
                  </a:cubicBezTo>
                  <a:cubicBezTo>
                    <a:pt x="2947" y="5260"/>
                    <a:pt x="1624" y="8671"/>
                    <a:pt x="853" y="11323"/>
                  </a:cubicBezTo>
                  <a:cubicBezTo>
                    <a:pt x="81" y="13976"/>
                    <a:pt x="-139" y="15871"/>
                    <a:pt x="81" y="17576"/>
                  </a:cubicBezTo>
                  <a:cubicBezTo>
                    <a:pt x="302" y="19281"/>
                    <a:pt x="963" y="20797"/>
                    <a:pt x="1845" y="20987"/>
                  </a:cubicBezTo>
                  <a:cubicBezTo>
                    <a:pt x="2726" y="21176"/>
                    <a:pt x="3828" y="20039"/>
                    <a:pt x="5922" y="18713"/>
                  </a:cubicBezTo>
                  <a:cubicBezTo>
                    <a:pt x="8016" y="17387"/>
                    <a:pt x="11102" y="15871"/>
                    <a:pt x="13857" y="14734"/>
                  </a:cubicBezTo>
                  <a:cubicBezTo>
                    <a:pt x="16612" y="13597"/>
                    <a:pt x="19037" y="12839"/>
                    <a:pt x="21461" y="12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4693554" y="7382175"/>
              <a:ext cx="169310" cy="281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065" fill="norm" stroke="1" extrusionOk="0">
                  <a:moveTo>
                    <a:pt x="14588" y="2461"/>
                  </a:moveTo>
                  <a:cubicBezTo>
                    <a:pt x="14265" y="1505"/>
                    <a:pt x="13943" y="550"/>
                    <a:pt x="12976" y="167"/>
                  </a:cubicBezTo>
                  <a:cubicBezTo>
                    <a:pt x="12009" y="-215"/>
                    <a:pt x="10397" y="-24"/>
                    <a:pt x="8301" y="1601"/>
                  </a:cubicBezTo>
                  <a:cubicBezTo>
                    <a:pt x="6206" y="3226"/>
                    <a:pt x="3627" y="6284"/>
                    <a:pt x="2015" y="9629"/>
                  </a:cubicBezTo>
                  <a:cubicBezTo>
                    <a:pt x="403" y="12974"/>
                    <a:pt x="-242" y="16606"/>
                    <a:pt x="80" y="18709"/>
                  </a:cubicBezTo>
                  <a:cubicBezTo>
                    <a:pt x="403" y="20812"/>
                    <a:pt x="1692" y="21385"/>
                    <a:pt x="5400" y="20907"/>
                  </a:cubicBezTo>
                  <a:cubicBezTo>
                    <a:pt x="9107" y="20429"/>
                    <a:pt x="15233" y="18900"/>
                    <a:pt x="21358" y="17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4941277" y="7396163"/>
              <a:ext cx="182260" cy="259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3" fill="norm" stroke="1" extrusionOk="0">
                  <a:moveTo>
                    <a:pt x="10595" y="932"/>
                  </a:moveTo>
                  <a:cubicBezTo>
                    <a:pt x="8195" y="4744"/>
                    <a:pt x="5795" y="8555"/>
                    <a:pt x="4595" y="11626"/>
                  </a:cubicBezTo>
                  <a:cubicBezTo>
                    <a:pt x="3395" y="14697"/>
                    <a:pt x="3395" y="17026"/>
                    <a:pt x="3395" y="18720"/>
                  </a:cubicBezTo>
                  <a:cubicBezTo>
                    <a:pt x="3395" y="20414"/>
                    <a:pt x="3395" y="21473"/>
                    <a:pt x="3695" y="21473"/>
                  </a:cubicBezTo>
                  <a:cubicBezTo>
                    <a:pt x="3995" y="21473"/>
                    <a:pt x="4595" y="20414"/>
                    <a:pt x="3995" y="17449"/>
                  </a:cubicBezTo>
                  <a:cubicBezTo>
                    <a:pt x="3395" y="14485"/>
                    <a:pt x="1595" y="9614"/>
                    <a:pt x="695" y="6649"/>
                  </a:cubicBezTo>
                  <a:cubicBezTo>
                    <a:pt x="-205" y="3685"/>
                    <a:pt x="-205" y="2626"/>
                    <a:pt x="545" y="1885"/>
                  </a:cubicBezTo>
                  <a:cubicBezTo>
                    <a:pt x="1295" y="1144"/>
                    <a:pt x="2795" y="720"/>
                    <a:pt x="5795" y="402"/>
                  </a:cubicBezTo>
                  <a:cubicBezTo>
                    <a:pt x="8795" y="85"/>
                    <a:pt x="13295" y="-127"/>
                    <a:pt x="16145" y="85"/>
                  </a:cubicBezTo>
                  <a:cubicBezTo>
                    <a:pt x="18995" y="297"/>
                    <a:pt x="20195" y="932"/>
                    <a:pt x="21395" y="1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4908864" y="7652753"/>
              <a:ext cx="22234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79" y="21600"/>
                    <a:pt x="5959" y="21600"/>
                    <a:pt x="9559" y="18000"/>
                  </a:cubicBezTo>
                  <a:cubicBezTo>
                    <a:pt x="13159" y="14400"/>
                    <a:pt x="17379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5877234" y="7376082"/>
              <a:ext cx="135656" cy="268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6" h="20853" fill="norm" stroke="1" extrusionOk="0">
                  <a:moveTo>
                    <a:pt x="17312" y="4807"/>
                  </a:moveTo>
                  <a:cubicBezTo>
                    <a:pt x="17704" y="3024"/>
                    <a:pt x="18097" y="1240"/>
                    <a:pt x="17312" y="448"/>
                  </a:cubicBezTo>
                  <a:cubicBezTo>
                    <a:pt x="16526" y="-345"/>
                    <a:pt x="14562" y="-147"/>
                    <a:pt x="11617" y="1538"/>
                  </a:cubicBezTo>
                  <a:cubicBezTo>
                    <a:pt x="8672" y="3222"/>
                    <a:pt x="4744" y="6393"/>
                    <a:pt x="2388" y="9662"/>
                  </a:cubicBezTo>
                  <a:cubicBezTo>
                    <a:pt x="31" y="12932"/>
                    <a:pt x="-754" y="16301"/>
                    <a:pt x="817" y="18382"/>
                  </a:cubicBezTo>
                  <a:cubicBezTo>
                    <a:pt x="2388" y="20462"/>
                    <a:pt x="6315" y="21255"/>
                    <a:pt x="10046" y="20661"/>
                  </a:cubicBezTo>
                  <a:cubicBezTo>
                    <a:pt x="13777" y="20066"/>
                    <a:pt x="17311" y="18084"/>
                    <a:pt x="20846" y="161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6024638" y="7313322"/>
              <a:ext cx="141075" cy="317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318" fill="norm" stroke="1" extrusionOk="0">
                  <a:moveTo>
                    <a:pt x="13270" y="7340"/>
                  </a:moveTo>
                  <a:cubicBezTo>
                    <a:pt x="9799" y="10083"/>
                    <a:pt x="6327" y="12826"/>
                    <a:pt x="4206" y="14883"/>
                  </a:cubicBezTo>
                  <a:cubicBezTo>
                    <a:pt x="2084" y="16940"/>
                    <a:pt x="1313" y="18311"/>
                    <a:pt x="734" y="19426"/>
                  </a:cubicBezTo>
                  <a:cubicBezTo>
                    <a:pt x="156" y="20540"/>
                    <a:pt x="-230" y="21397"/>
                    <a:pt x="156" y="21311"/>
                  </a:cubicBezTo>
                  <a:cubicBezTo>
                    <a:pt x="541" y="21226"/>
                    <a:pt x="1699" y="20197"/>
                    <a:pt x="4206" y="17283"/>
                  </a:cubicBezTo>
                  <a:cubicBezTo>
                    <a:pt x="6713" y="14368"/>
                    <a:pt x="10570" y="9568"/>
                    <a:pt x="13077" y="6568"/>
                  </a:cubicBezTo>
                  <a:cubicBezTo>
                    <a:pt x="15584" y="3568"/>
                    <a:pt x="16741" y="2368"/>
                    <a:pt x="17899" y="1426"/>
                  </a:cubicBezTo>
                  <a:cubicBezTo>
                    <a:pt x="19056" y="483"/>
                    <a:pt x="20213" y="-203"/>
                    <a:pt x="20791" y="54"/>
                  </a:cubicBezTo>
                  <a:cubicBezTo>
                    <a:pt x="21370" y="311"/>
                    <a:pt x="21370" y="1511"/>
                    <a:pt x="21177" y="4597"/>
                  </a:cubicBezTo>
                  <a:cubicBezTo>
                    <a:pt x="20984" y="7683"/>
                    <a:pt x="20599" y="12654"/>
                    <a:pt x="20213" y="17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6058890" y="7517305"/>
              <a:ext cx="207006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67" y="10800"/>
                    <a:pt x="8533" y="0"/>
                    <a:pt x="12133" y="0"/>
                  </a:cubicBezTo>
                  <a:cubicBezTo>
                    <a:pt x="15733" y="0"/>
                    <a:pt x="18667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6235227" y="7568417"/>
              <a:ext cx="76670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6334896" y="7320040"/>
              <a:ext cx="165133" cy="242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313" fill="norm" stroke="1" extrusionOk="0">
                  <a:moveTo>
                    <a:pt x="12960" y="2968"/>
                  </a:moveTo>
                  <a:cubicBezTo>
                    <a:pt x="10966" y="6568"/>
                    <a:pt x="8972" y="10168"/>
                    <a:pt x="7975" y="12755"/>
                  </a:cubicBezTo>
                  <a:cubicBezTo>
                    <a:pt x="6978" y="15343"/>
                    <a:pt x="6978" y="16918"/>
                    <a:pt x="6646" y="18380"/>
                  </a:cubicBezTo>
                  <a:cubicBezTo>
                    <a:pt x="6314" y="19843"/>
                    <a:pt x="5649" y="21193"/>
                    <a:pt x="5317" y="21305"/>
                  </a:cubicBezTo>
                  <a:cubicBezTo>
                    <a:pt x="4985" y="21418"/>
                    <a:pt x="4985" y="20293"/>
                    <a:pt x="5815" y="16918"/>
                  </a:cubicBezTo>
                  <a:cubicBezTo>
                    <a:pt x="6646" y="13543"/>
                    <a:pt x="8308" y="7918"/>
                    <a:pt x="9969" y="4655"/>
                  </a:cubicBezTo>
                  <a:cubicBezTo>
                    <a:pt x="11631" y="1393"/>
                    <a:pt x="13292" y="493"/>
                    <a:pt x="14954" y="155"/>
                  </a:cubicBezTo>
                  <a:cubicBezTo>
                    <a:pt x="16615" y="-182"/>
                    <a:pt x="18277" y="43"/>
                    <a:pt x="19108" y="718"/>
                  </a:cubicBezTo>
                  <a:cubicBezTo>
                    <a:pt x="19939" y="1393"/>
                    <a:pt x="19939" y="2518"/>
                    <a:pt x="19274" y="4318"/>
                  </a:cubicBezTo>
                  <a:cubicBezTo>
                    <a:pt x="18609" y="6118"/>
                    <a:pt x="17280" y="8593"/>
                    <a:pt x="16117" y="10280"/>
                  </a:cubicBezTo>
                  <a:cubicBezTo>
                    <a:pt x="14954" y="11968"/>
                    <a:pt x="13957" y="12868"/>
                    <a:pt x="14622" y="13093"/>
                  </a:cubicBezTo>
                  <a:cubicBezTo>
                    <a:pt x="15286" y="13318"/>
                    <a:pt x="17612" y="12868"/>
                    <a:pt x="19108" y="13205"/>
                  </a:cubicBezTo>
                  <a:cubicBezTo>
                    <a:pt x="20603" y="13543"/>
                    <a:pt x="21268" y="14668"/>
                    <a:pt x="21434" y="15793"/>
                  </a:cubicBezTo>
                  <a:cubicBezTo>
                    <a:pt x="21600" y="16918"/>
                    <a:pt x="21268" y="18043"/>
                    <a:pt x="19606" y="19168"/>
                  </a:cubicBezTo>
                  <a:cubicBezTo>
                    <a:pt x="17945" y="20293"/>
                    <a:pt x="14954" y="21418"/>
                    <a:pt x="11963" y="21305"/>
                  </a:cubicBezTo>
                  <a:cubicBezTo>
                    <a:pt x="8972" y="21193"/>
                    <a:pt x="5982" y="19843"/>
                    <a:pt x="3988" y="18155"/>
                  </a:cubicBezTo>
                  <a:cubicBezTo>
                    <a:pt x="1994" y="16468"/>
                    <a:pt x="997" y="14443"/>
                    <a:pt x="0" y="12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6472899" y="7292411"/>
              <a:ext cx="143353" cy="38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6" h="21600" fill="norm" stroke="1" extrusionOk="0">
                  <a:moveTo>
                    <a:pt x="8786" y="0"/>
                  </a:moveTo>
                  <a:cubicBezTo>
                    <a:pt x="12081" y="1008"/>
                    <a:pt x="15376" y="2016"/>
                    <a:pt x="17756" y="4104"/>
                  </a:cubicBezTo>
                  <a:cubicBezTo>
                    <a:pt x="20136" y="6192"/>
                    <a:pt x="21600" y="9360"/>
                    <a:pt x="19586" y="12312"/>
                  </a:cubicBezTo>
                  <a:cubicBezTo>
                    <a:pt x="17573" y="15264"/>
                    <a:pt x="12081" y="18000"/>
                    <a:pt x="8237" y="19512"/>
                  </a:cubicBezTo>
                  <a:cubicBezTo>
                    <a:pt x="4393" y="21024"/>
                    <a:pt x="2197" y="213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7202277" y="7399747"/>
              <a:ext cx="44974" cy="213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77" fill="norm" stroke="1" extrusionOk="0">
                  <a:moveTo>
                    <a:pt x="10318" y="12343"/>
                  </a:moveTo>
                  <a:cubicBezTo>
                    <a:pt x="10318" y="13629"/>
                    <a:pt x="10318" y="14914"/>
                    <a:pt x="9718" y="16843"/>
                  </a:cubicBezTo>
                  <a:cubicBezTo>
                    <a:pt x="9118" y="18771"/>
                    <a:pt x="7918" y="21343"/>
                    <a:pt x="6118" y="21471"/>
                  </a:cubicBezTo>
                  <a:cubicBezTo>
                    <a:pt x="4318" y="21600"/>
                    <a:pt x="1918" y="19286"/>
                    <a:pt x="718" y="16329"/>
                  </a:cubicBezTo>
                  <a:cubicBezTo>
                    <a:pt x="-482" y="13371"/>
                    <a:pt x="-482" y="9771"/>
                    <a:pt x="3118" y="6943"/>
                  </a:cubicBezTo>
                  <a:cubicBezTo>
                    <a:pt x="6718" y="4114"/>
                    <a:pt x="13918" y="2057"/>
                    <a:pt x="211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7270251" y="7434467"/>
              <a:ext cx="99670" cy="198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259" fill="norm" stroke="1" extrusionOk="0">
                  <a:moveTo>
                    <a:pt x="21060" y="387"/>
                  </a:moveTo>
                  <a:cubicBezTo>
                    <a:pt x="18360" y="113"/>
                    <a:pt x="15660" y="-160"/>
                    <a:pt x="13230" y="113"/>
                  </a:cubicBezTo>
                  <a:cubicBezTo>
                    <a:pt x="10800" y="387"/>
                    <a:pt x="8640" y="1207"/>
                    <a:pt x="7560" y="2301"/>
                  </a:cubicBezTo>
                  <a:cubicBezTo>
                    <a:pt x="6480" y="3394"/>
                    <a:pt x="6480" y="4762"/>
                    <a:pt x="8640" y="6402"/>
                  </a:cubicBezTo>
                  <a:cubicBezTo>
                    <a:pt x="10800" y="8043"/>
                    <a:pt x="15120" y="9956"/>
                    <a:pt x="17820" y="12417"/>
                  </a:cubicBezTo>
                  <a:cubicBezTo>
                    <a:pt x="20520" y="14878"/>
                    <a:pt x="21600" y="17886"/>
                    <a:pt x="20790" y="19526"/>
                  </a:cubicBezTo>
                  <a:cubicBezTo>
                    <a:pt x="19980" y="21167"/>
                    <a:pt x="17280" y="21440"/>
                    <a:pt x="13500" y="21167"/>
                  </a:cubicBezTo>
                  <a:cubicBezTo>
                    <a:pt x="9720" y="20893"/>
                    <a:pt x="4860" y="20073"/>
                    <a:pt x="0" y="19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8086662" y="7358475"/>
              <a:ext cx="136700" cy="30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447" fill="norm" stroke="1" extrusionOk="0">
                  <a:moveTo>
                    <a:pt x="5318" y="7227"/>
                  </a:moveTo>
                  <a:cubicBezTo>
                    <a:pt x="4140" y="10107"/>
                    <a:pt x="2962" y="12987"/>
                    <a:pt x="2176" y="13347"/>
                  </a:cubicBezTo>
                  <a:cubicBezTo>
                    <a:pt x="1391" y="13707"/>
                    <a:pt x="998" y="11547"/>
                    <a:pt x="1587" y="9117"/>
                  </a:cubicBezTo>
                  <a:cubicBezTo>
                    <a:pt x="2176" y="6687"/>
                    <a:pt x="3747" y="3987"/>
                    <a:pt x="5318" y="2277"/>
                  </a:cubicBezTo>
                  <a:cubicBezTo>
                    <a:pt x="6889" y="567"/>
                    <a:pt x="8460" y="-153"/>
                    <a:pt x="10816" y="27"/>
                  </a:cubicBezTo>
                  <a:cubicBezTo>
                    <a:pt x="13173" y="207"/>
                    <a:pt x="16315" y="1287"/>
                    <a:pt x="17493" y="3177"/>
                  </a:cubicBezTo>
                  <a:cubicBezTo>
                    <a:pt x="18671" y="5067"/>
                    <a:pt x="17886" y="7767"/>
                    <a:pt x="16118" y="9657"/>
                  </a:cubicBezTo>
                  <a:cubicBezTo>
                    <a:pt x="14351" y="11547"/>
                    <a:pt x="11602" y="12627"/>
                    <a:pt x="11405" y="13167"/>
                  </a:cubicBezTo>
                  <a:cubicBezTo>
                    <a:pt x="11209" y="13707"/>
                    <a:pt x="13565" y="13707"/>
                    <a:pt x="15529" y="13977"/>
                  </a:cubicBezTo>
                  <a:cubicBezTo>
                    <a:pt x="17493" y="14247"/>
                    <a:pt x="19064" y="14787"/>
                    <a:pt x="20045" y="15957"/>
                  </a:cubicBezTo>
                  <a:cubicBezTo>
                    <a:pt x="21027" y="17127"/>
                    <a:pt x="21420" y="18927"/>
                    <a:pt x="20438" y="20007"/>
                  </a:cubicBezTo>
                  <a:cubicBezTo>
                    <a:pt x="19456" y="21087"/>
                    <a:pt x="17100" y="21447"/>
                    <a:pt x="13958" y="21447"/>
                  </a:cubicBezTo>
                  <a:cubicBezTo>
                    <a:pt x="10816" y="21447"/>
                    <a:pt x="6889" y="21087"/>
                    <a:pt x="4140" y="20637"/>
                  </a:cubicBezTo>
                  <a:cubicBezTo>
                    <a:pt x="1391" y="20187"/>
                    <a:pt x="-180" y="19647"/>
                    <a:pt x="16" y="19377"/>
                  </a:cubicBezTo>
                  <a:cubicBezTo>
                    <a:pt x="213" y="19107"/>
                    <a:pt x="2176" y="19107"/>
                    <a:pt x="3551" y="19017"/>
                  </a:cubicBezTo>
                  <a:cubicBezTo>
                    <a:pt x="4925" y="18927"/>
                    <a:pt x="5711" y="18747"/>
                    <a:pt x="6496" y="18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8090602" y="7545417"/>
              <a:ext cx="23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8320608" y="7576084"/>
              <a:ext cx="191672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4" y="15840"/>
                    <a:pt x="1728" y="10080"/>
                    <a:pt x="5328" y="6480"/>
                  </a:cubicBezTo>
                  <a:cubicBezTo>
                    <a:pt x="8928" y="2880"/>
                    <a:pt x="15264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8593182" y="7356596"/>
              <a:ext cx="152182" cy="30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318" fill="norm" stroke="1" extrusionOk="0">
                  <a:moveTo>
                    <a:pt x="11098" y="7298"/>
                  </a:moveTo>
                  <a:cubicBezTo>
                    <a:pt x="8265" y="11226"/>
                    <a:pt x="5433" y="15153"/>
                    <a:pt x="3485" y="17652"/>
                  </a:cubicBezTo>
                  <a:cubicBezTo>
                    <a:pt x="1538" y="20151"/>
                    <a:pt x="475" y="21223"/>
                    <a:pt x="121" y="21312"/>
                  </a:cubicBezTo>
                  <a:cubicBezTo>
                    <a:pt x="-233" y="21401"/>
                    <a:pt x="121" y="20508"/>
                    <a:pt x="2069" y="17652"/>
                  </a:cubicBezTo>
                  <a:cubicBezTo>
                    <a:pt x="4016" y="14796"/>
                    <a:pt x="7557" y="9976"/>
                    <a:pt x="10213" y="6852"/>
                  </a:cubicBezTo>
                  <a:cubicBezTo>
                    <a:pt x="12869" y="3728"/>
                    <a:pt x="14639" y="2300"/>
                    <a:pt x="16233" y="1318"/>
                  </a:cubicBezTo>
                  <a:cubicBezTo>
                    <a:pt x="17826" y="337"/>
                    <a:pt x="19242" y="-199"/>
                    <a:pt x="20128" y="69"/>
                  </a:cubicBezTo>
                  <a:cubicBezTo>
                    <a:pt x="21013" y="337"/>
                    <a:pt x="21367" y="1408"/>
                    <a:pt x="20836" y="3907"/>
                  </a:cubicBezTo>
                  <a:cubicBezTo>
                    <a:pt x="20305" y="6406"/>
                    <a:pt x="18888" y="10333"/>
                    <a:pt x="17649" y="13100"/>
                  </a:cubicBezTo>
                  <a:cubicBezTo>
                    <a:pt x="16410" y="15867"/>
                    <a:pt x="15347" y="17474"/>
                    <a:pt x="14285" y="19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8604281" y="7545417"/>
              <a:ext cx="199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1819128" y="8135763"/>
              <a:ext cx="15334" cy="10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1903463" y="8143430"/>
              <a:ext cx="1533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2869485" y="8204765"/>
              <a:ext cx="3066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280"/>
                    <a:pt x="3600" y="10560"/>
                    <a:pt x="7200" y="14160"/>
                  </a:cubicBezTo>
                  <a:cubicBezTo>
                    <a:pt x="10800" y="17760"/>
                    <a:pt x="16200" y="196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2969154" y="8235433"/>
              <a:ext cx="766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3858507" y="8189431"/>
              <a:ext cx="1533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3927509" y="8197098"/>
              <a:ext cx="2300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4893530" y="8212432"/>
              <a:ext cx="1184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4500"/>
                    <a:pt x="21600" y="9000"/>
                    <a:pt x="19440" y="12600"/>
                  </a:cubicBezTo>
                  <a:cubicBezTo>
                    <a:pt x="17280" y="16200"/>
                    <a:pt x="864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4993199" y="8220099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5781540" y="8112763"/>
              <a:ext cx="116347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600" fill="norm" stroke="1" extrusionOk="0">
                  <a:moveTo>
                    <a:pt x="20923" y="0"/>
                  </a:moveTo>
                  <a:cubicBezTo>
                    <a:pt x="17706" y="0"/>
                    <a:pt x="14489" y="0"/>
                    <a:pt x="11502" y="808"/>
                  </a:cubicBezTo>
                  <a:cubicBezTo>
                    <a:pt x="8514" y="1616"/>
                    <a:pt x="5757" y="3233"/>
                    <a:pt x="3459" y="5731"/>
                  </a:cubicBezTo>
                  <a:cubicBezTo>
                    <a:pt x="1161" y="8229"/>
                    <a:pt x="-677" y="11608"/>
                    <a:pt x="242" y="14327"/>
                  </a:cubicBezTo>
                  <a:cubicBezTo>
                    <a:pt x="1161" y="17045"/>
                    <a:pt x="4838" y="19102"/>
                    <a:pt x="7825" y="20204"/>
                  </a:cubicBezTo>
                  <a:cubicBezTo>
                    <a:pt x="10812" y="21306"/>
                    <a:pt x="13110" y="21453"/>
                    <a:pt x="154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5937179" y="8164964"/>
              <a:ext cx="221381" cy="351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378" fill="norm" stroke="1" extrusionOk="0">
                  <a:moveTo>
                    <a:pt x="18528" y="3819"/>
                  </a:moveTo>
                  <a:cubicBezTo>
                    <a:pt x="18279" y="3042"/>
                    <a:pt x="18031" y="2265"/>
                    <a:pt x="17410" y="1643"/>
                  </a:cubicBezTo>
                  <a:cubicBezTo>
                    <a:pt x="16790" y="1022"/>
                    <a:pt x="15797" y="556"/>
                    <a:pt x="14679" y="400"/>
                  </a:cubicBezTo>
                  <a:cubicBezTo>
                    <a:pt x="13562" y="245"/>
                    <a:pt x="12321" y="400"/>
                    <a:pt x="10459" y="1721"/>
                  </a:cubicBezTo>
                  <a:cubicBezTo>
                    <a:pt x="8597" y="3042"/>
                    <a:pt x="6114" y="5528"/>
                    <a:pt x="4252" y="8092"/>
                  </a:cubicBezTo>
                  <a:cubicBezTo>
                    <a:pt x="2390" y="10656"/>
                    <a:pt x="1148" y="13298"/>
                    <a:pt x="528" y="15163"/>
                  </a:cubicBezTo>
                  <a:cubicBezTo>
                    <a:pt x="-93" y="17028"/>
                    <a:pt x="-93" y="18115"/>
                    <a:pt x="155" y="19048"/>
                  </a:cubicBezTo>
                  <a:cubicBezTo>
                    <a:pt x="404" y="19980"/>
                    <a:pt x="900" y="20757"/>
                    <a:pt x="1893" y="21146"/>
                  </a:cubicBezTo>
                  <a:cubicBezTo>
                    <a:pt x="2886" y="21534"/>
                    <a:pt x="4376" y="21534"/>
                    <a:pt x="7107" y="20369"/>
                  </a:cubicBezTo>
                  <a:cubicBezTo>
                    <a:pt x="9838" y="19203"/>
                    <a:pt x="13810" y="16872"/>
                    <a:pt x="16417" y="13920"/>
                  </a:cubicBezTo>
                  <a:cubicBezTo>
                    <a:pt x="19024" y="10967"/>
                    <a:pt x="20266" y="7393"/>
                    <a:pt x="20762" y="5140"/>
                  </a:cubicBezTo>
                  <a:cubicBezTo>
                    <a:pt x="21259" y="2887"/>
                    <a:pt x="21010" y="1954"/>
                    <a:pt x="20390" y="1255"/>
                  </a:cubicBezTo>
                  <a:cubicBezTo>
                    <a:pt x="19769" y="556"/>
                    <a:pt x="18776" y="89"/>
                    <a:pt x="16666" y="12"/>
                  </a:cubicBezTo>
                  <a:cubicBezTo>
                    <a:pt x="14555" y="-66"/>
                    <a:pt x="11328" y="245"/>
                    <a:pt x="8721" y="1099"/>
                  </a:cubicBezTo>
                  <a:cubicBezTo>
                    <a:pt x="6114" y="1954"/>
                    <a:pt x="4128" y="3353"/>
                    <a:pt x="3135" y="4440"/>
                  </a:cubicBezTo>
                  <a:cubicBezTo>
                    <a:pt x="2142" y="5528"/>
                    <a:pt x="2142" y="6305"/>
                    <a:pt x="2266" y="7082"/>
                  </a:cubicBezTo>
                  <a:cubicBezTo>
                    <a:pt x="2390" y="7859"/>
                    <a:pt x="2638" y="8636"/>
                    <a:pt x="3383" y="9102"/>
                  </a:cubicBezTo>
                  <a:cubicBezTo>
                    <a:pt x="4128" y="9569"/>
                    <a:pt x="5369" y="9724"/>
                    <a:pt x="7852" y="9724"/>
                  </a:cubicBezTo>
                  <a:cubicBezTo>
                    <a:pt x="10335" y="9724"/>
                    <a:pt x="14059" y="9569"/>
                    <a:pt x="16541" y="9180"/>
                  </a:cubicBezTo>
                  <a:cubicBezTo>
                    <a:pt x="19024" y="8792"/>
                    <a:pt x="20266" y="8170"/>
                    <a:pt x="21507" y="7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6034421" y="7992649"/>
              <a:ext cx="147140" cy="124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0598" fill="norm" stroke="1" extrusionOk="0">
                  <a:moveTo>
                    <a:pt x="6918" y="4659"/>
                  </a:moveTo>
                  <a:cubicBezTo>
                    <a:pt x="5428" y="5929"/>
                    <a:pt x="3939" y="7200"/>
                    <a:pt x="2635" y="10376"/>
                  </a:cubicBezTo>
                  <a:cubicBezTo>
                    <a:pt x="1332" y="13553"/>
                    <a:pt x="214" y="18635"/>
                    <a:pt x="28" y="20118"/>
                  </a:cubicBezTo>
                  <a:cubicBezTo>
                    <a:pt x="-158" y="21600"/>
                    <a:pt x="587" y="19482"/>
                    <a:pt x="2449" y="16094"/>
                  </a:cubicBezTo>
                  <a:cubicBezTo>
                    <a:pt x="4311" y="12706"/>
                    <a:pt x="7290" y="8047"/>
                    <a:pt x="9525" y="4871"/>
                  </a:cubicBezTo>
                  <a:cubicBezTo>
                    <a:pt x="11759" y="1694"/>
                    <a:pt x="13249" y="0"/>
                    <a:pt x="14552" y="0"/>
                  </a:cubicBezTo>
                  <a:cubicBezTo>
                    <a:pt x="15856" y="0"/>
                    <a:pt x="16973" y="1694"/>
                    <a:pt x="18090" y="4447"/>
                  </a:cubicBezTo>
                  <a:cubicBezTo>
                    <a:pt x="19207" y="7200"/>
                    <a:pt x="20325" y="11012"/>
                    <a:pt x="21442" y="14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6281228" y="8373436"/>
              <a:ext cx="176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6653409" y="8089762"/>
              <a:ext cx="256501" cy="364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531" fill="norm" stroke="1" extrusionOk="0">
                  <a:moveTo>
                    <a:pt x="9275" y="12235"/>
                  </a:moveTo>
                  <a:cubicBezTo>
                    <a:pt x="8419" y="11782"/>
                    <a:pt x="7564" y="11329"/>
                    <a:pt x="6709" y="11404"/>
                  </a:cubicBezTo>
                  <a:cubicBezTo>
                    <a:pt x="5853" y="11480"/>
                    <a:pt x="4998" y="12084"/>
                    <a:pt x="3928" y="13217"/>
                  </a:cubicBezTo>
                  <a:cubicBezTo>
                    <a:pt x="2859" y="14350"/>
                    <a:pt x="1576" y="16011"/>
                    <a:pt x="827" y="17295"/>
                  </a:cubicBezTo>
                  <a:cubicBezTo>
                    <a:pt x="79" y="18579"/>
                    <a:pt x="-135" y="19485"/>
                    <a:pt x="79" y="20241"/>
                  </a:cubicBezTo>
                  <a:cubicBezTo>
                    <a:pt x="293" y="20996"/>
                    <a:pt x="934" y="21600"/>
                    <a:pt x="2217" y="21524"/>
                  </a:cubicBezTo>
                  <a:cubicBezTo>
                    <a:pt x="3501" y="21449"/>
                    <a:pt x="5425" y="20694"/>
                    <a:pt x="6495" y="18504"/>
                  </a:cubicBezTo>
                  <a:cubicBezTo>
                    <a:pt x="7564" y="16313"/>
                    <a:pt x="7778" y="12688"/>
                    <a:pt x="6816" y="9894"/>
                  </a:cubicBezTo>
                  <a:cubicBezTo>
                    <a:pt x="5853" y="7099"/>
                    <a:pt x="3714" y="5136"/>
                    <a:pt x="2431" y="3776"/>
                  </a:cubicBezTo>
                  <a:cubicBezTo>
                    <a:pt x="1148" y="2417"/>
                    <a:pt x="720" y="1662"/>
                    <a:pt x="1469" y="1057"/>
                  </a:cubicBezTo>
                  <a:cubicBezTo>
                    <a:pt x="2217" y="453"/>
                    <a:pt x="4142" y="0"/>
                    <a:pt x="7671" y="0"/>
                  </a:cubicBezTo>
                  <a:cubicBezTo>
                    <a:pt x="11200" y="0"/>
                    <a:pt x="16332" y="453"/>
                    <a:pt x="21465" y="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6848574" y="8442437"/>
              <a:ext cx="6900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7151220" y="8198239"/>
              <a:ext cx="218701" cy="274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109" fill="norm" stroke="1" extrusionOk="0">
                  <a:moveTo>
                    <a:pt x="15850" y="5214"/>
                  </a:moveTo>
                  <a:cubicBezTo>
                    <a:pt x="14869" y="4232"/>
                    <a:pt x="13887" y="3250"/>
                    <a:pt x="12660" y="2759"/>
                  </a:cubicBezTo>
                  <a:cubicBezTo>
                    <a:pt x="11432" y="2268"/>
                    <a:pt x="9960" y="2268"/>
                    <a:pt x="7628" y="4625"/>
                  </a:cubicBezTo>
                  <a:cubicBezTo>
                    <a:pt x="5296" y="6981"/>
                    <a:pt x="2105" y="11694"/>
                    <a:pt x="755" y="15032"/>
                  </a:cubicBezTo>
                  <a:cubicBezTo>
                    <a:pt x="-595" y="18370"/>
                    <a:pt x="-104" y="20334"/>
                    <a:pt x="1982" y="20923"/>
                  </a:cubicBezTo>
                  <a:cubicBezTo>
                    <a:pt x="4069" y="21512"/>
                    <a:pt x="7750" y="20727"/>
                    <a:pt x="10819" y="18174"/>
                  </a:cubicBezTo>
                  <a:cubicBezTo>
                    <a:pt x="13887" y="15621"/>
                    <a:pt x="16341" y="11301"/>
                    <a:pt x="17078" y="8159"/>
                  </a:cubicBezTo>
                  <a:cubicBezTo>
                    <a:pt x="17814" y="5017"/>
                    <a:pt x="16832" y="3054"/>
                    <a:pt x="14746" y="1777"/>
                  </a:cubicBezTo>
                  <a:cubicBezTo>
                    <a:pt x="12660" y="501"/>
                    <a:pt x="9469" y="-88"/>
                    <a:pt x="7014" y="10"/>
                  </a:cubicBezTo>
                  <a:cubicBezTo>
                    <a:pt x="4560" y="108"/>
                    <a:pt x="2841" y="894"/>
                    <a:pt x="1860" y="1876"/>
                  </a:cubicBezTo>
                  <a:cubicBezTo>
                    <a:pt x="878" y="2857"/>
                    <a:pt x="632" y="4036"/>
                    <a:pt x="2719" y="4919"/>
                  </a:cubicBezTo>
                  <a:cubicBezTo>
                    <a:pt x="4805" y="5803"/>
                    <a:pt x="9223" y="6392"/>
                    <a:pt x="12660" y="6294"/>
                  </a:cubicBezTo>
                  <a:cubicBezTo>
                    <a:pt x="16096" y="6196"/>
                    <a:pt x="18550" y="5410"/>
                    <a:pt x="21005" y="4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7230446" y="8023317"/>
              <a:ext cx="116474" cy="110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163" fill="norm" stroke="1" extrusionOk="0">
                  <a:moveTo>
                    <a:pt x="7314" y="3927"/>
                  </a:moveTo>
                  <a:cubicBezTo>
                    <a:pt x="5905" y="6873"/>
                    <a:pt x="4497" y="9818"/>
                    <a:pt x="3088" y="13255"/>
                  </a:cubicBezTo>
                  <a:cubicBezTo>
                    <a:pt x="1679" y="16691"/>
                    <a:pt x="271" y="20618"/>
                    <a:pt x="36" y="21109"/>
                  </a:cubicBezTo>
                  <a:cubicBezTo>
                    <a:pt x="-199" y="21600"/>
                    <a:pt x="740" y="18655"/>
                    <a:pt x="2618" y="15218"/>
                  </a:cubicBezTo>
                  <a:cubicBezTo>
                    <a:pt x="4497" y="11782"/>
                    <a:pt x="7314" y="7855"/>
                    <a:pt x="9662" y="4909"/>
                  </a:cubicBezTo>
                  <a:cubicBezTo>
                    <a:pt x="12010" y="1964"/>
                    <a:pt x="13888" y="0"/>
                    <a:pt x="15531" y="0"/>
                  </a:cubicBezTo>
                  <a:cubicBezTo>
                    <a:pt x="17175" y="0"/>
                    <a:pt x="18584" y="1964"/>
                    <a:pt x="19523" y="5400"/>
                  </a:cubicBezTo>
                  <a:cubicBezTo>
                    <a:pt x="20462" y="8836"/>
                    <a:pt x="20931" y="13745"/>
                    <a:pt x="21401" y="18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7446588" y="8327435"/>
              <a:ext cx="130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7515589" y="8243100"/>
              <a:ext cx="30669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7610762" y="8086204"/>
              <a:ext cx="188502" cy="33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369" fill="norm" stroke="1" extrusionOk="0">
                  <a:moveTo>
                    <a:pt x="13467" y="13281"/>
                  </a:moveTo>
                  <a:cubicBezTo>
                    <a:pt x="12027" y="12959"/>
                    <a:pt x="10587" y="12636"/>
                    <a:pt x="8283" y="13281"/>
                  </a:cubicBezTo>
                  <a:cubicBezTo>
                    <a:pt x="5979" y="13926"/>
                    <a:pt x="2811" y="15538"/>
                    <a:pt x="1227" y="16747"/>
                  </a:cubicBezTo>
                  <a:cubicBezTo>
                    <a:pt x="-357" y="17956"/>
                    <a:pt x="-357" y="18762"/>
                    <a:pt x="939" y="19568"/>
                  </a:cubicBezTo>
                  <a:cubicBezTo>
                    <a:pt x="2235" y="20374"/>
                    <a:pt x="4827" y="21180"/>
                    <a:pt x="7707" y="21341"/>
                  </a:cubicBezTo>
                  <a:cubicBezTo>
                    <a:pt x="10587" y="21502"/>
                    <a:pt x="13755" y="21018"/>
                    <a:pt x="14907" y="18842"/>
                  </a:cubicBezTo>
                  <a:cubicBezTo>
                    <a:pt x="16059" y="16666"/>
                    <a:pt x="15195" y="12798"/>
                    <a:pt x="12747" y="9654"/>
                  </a:cubicBezTo>
                  <a:cubicBezTo>
                    <a:pt x="10299" y="6511"/>
                    <a:pt x="6267" y="4093"/>
                    <a:pt x="3675" y="2642"/>
                  </a:cubicBezTo>
                  <a:cubicBezTo>
                    <a:pt x="1083" y="1192"/>
                    <a:pt x="-69" y="708"/>
                    <a:pt x="75" y="386"/>
                  </a:cubicBezTo>
                  <a:cubicBezTo>
                    <a:pt x="219" y="63"/>
                    <a:pt x="1659" y="-98"/>
                    <a:pt x="5403" y="63"/>
                  </a:cubicBezTo>
                  <a:cubicBezTo>
                    <a:pt x="9147" y="224"/>
                    <a:pt x="15195" y="708"/>
                    <a:pt x="21243" y="1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7837597" y="8028428"/>
              <a:ext cx="106852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5" h="21600" fill="norm" stroke="1" extrusionOk="0">
                  <a:moveTo>
                    <a:pt x="0" y="0"/>
                  </a:moveTo>
                  <a:cubicBezTo>
                    <a:pt x="6873" y="2533"/>
                    <a:pt x="13745" y="5067"/>
                    <a:pt x="17427" y="7667"/>
                  </a:cubicBezTo>
                  <a:cubicBezTo>
                    <a:pt x="21109" y="10267"/>
                    <a:pt x="21600" y="12933"/>
                    <a:pt x="18409" y="15267"/>
                  </a:cubicBezTo>
                  <a:cubicBezTo>
                    <a:pt x="15218" y="17600"/>
                    <a:pt x="8345" y="19600"/>
                    <a:pt x="14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8328274" y="8250766"/>
              <a:ext cx="2300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8343608" y="8158764"/>
              <a:ext cx="38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8432673" y="8181765"/>
              <a:ext cx="142058" cy="231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1" h="21499" fill="norm" stroke="1" extrusionOk="0">
                  <a:moveTo>
                    <a:pt x="19421" y="0"/>
                  </a:moveTo>
                  <a:cubicBezTo>
                    <a:pt x="13835" y="237"/>
                    <a:pt x="8249" y="475"/>
                    <a:pt x="4711" y="1187"/>
                  </a:cubicBezTo>
                  <a:cubicBezTo>
                    <a:pt x="1173" y="1899"/>
                    <a:pt x="-317" y="3086"/>
                    <a:pt x="55" y="4629"/>
                  </a:cubicBezTo>
                  <a:cubicBezTo>
                    <a:pt x="428" y="6171"/>
                    <a:pt x="2662" y="8070"/>
                    <a:pt x="6386" y="10207"/>
                  </a:cubicBezTo>
                  <a:cubicBezTo>
                    <a:pt x="10111" y="12343"/>
                    <a:pt x="15324" y="14716"/>
                    <a:pt x="18117" y="16497"/>
                  </a:cubicBezTo>
                  <a:cubicBezTo>
                    <a:pt x="20911" y="18277"/>
                    <a:pt x="21283" y="19464"/>
                    <a:pt x="19980" y="20294"/>
                  </a:cubicBezTo>
                  <a:cubicBezTo>
                    <a:pt x="18676" y="21125"/>
                    <a:pt x="15697" y="21600"/>
                    <a:pt x="13276" y="21481"/>
                  </a:cubicBezTo>
                  <a:cubicBezTo>
                    <a:pt x="10855" y="21363"/>
                    <a:pt x="8993" y="20651"/>
                    <a:pt x="7131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8882843" y="8091755"/>
              <a:ext cx="273451" cy="288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2221" y="4399"/>
                  </a:moveTo>
                  <a:cubicBezTo>
                    <a:pt x="3634" y="2884"/>
                    <a:pt x="5047" y="1368"/>
                    <a:pt x="6864" y="610"/>
                  </a:cubicBezTo>
                  <a:cubicBezTo>
                    <a:pt x="8680" y="-148"/>
                    <a:pt x="10901" y="-148"/>
                    <a:pt x="12314" y="326"/>
                  </a:cubicBezTo>
                  <a:cubicBezTo>
                    <a:pt x="13727" y="799"/>
                    <a:pt x="14333" y="1747"/>
                    <a:pt x="13626" y="4589"/>
                  </a:cubicBezTo>
                  <a:cubicBezTo>
                    <a:pt x="12920" y="7431"/>
                    <a:pt x="10901" y="12168"/>
                    <a:pt x="8882" y="15105"/>
                  </a:cubicBezTo>
                  <a:cubicBezTo>
                    <a:pt x="6864" y="18041"/>
                    <a:pt x="4845" y="19178"/>
                    <a:pt x="3129" y="19936"/>
                  </a:cubicBezTo>
                  <a:cubicBezTo>
                    <a:pt x="1413" y="20694"/>
                    <a:pt x="0" y="21073"/>
                    <a:pt x="0" y="21263"/>
                  </a:cubicBezTo>
                  <a:cubicBezTo>
                    <a:pt x="0" y="21452"/>
                    <a:pt x="1413" y="21452"/>
                    <a:pt x="4744" y="21168"/>
                  </a:cubicBezTo>
                  <a:cubicBezTo>
                    <a:pt x="8075" y="20884"/>
                    <a:pt x="13323" y="20315"/>
                    <a:pt x="16452" y="19936"/>
                  </a:cubicBezTo>
                  <a:cubicBezTo>
                    <a:pt x="19581" y="19557"/>
                    <a:pt x="20591" y="19368"/>
                    <a:pt x="21600" y="19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9185003" y="8047870"/>
              <a:ext cx="293298" cy="369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391" fill="norm" stroke="1" extrusionOk="0">
                  <a:moveTo>
                    <a:pt x="11873" y="14852"/>
                  </a:moveTo>
                  <a:cubicBezTo>
                    <a:pt x="11501" y="13669"/>
                    <a:pt x="11129" y="12485"/>
                    <a:pt x="10477" y="11894"/>
                  </a:cubicBezTo>
                  <a:cubicBezTo>
                    <a:pt x="9825" y="11302"/>
                    <a:pt x="8894" y="11302"/>
                    <a:pt x="7311" y="12042"/>
                  </a:cubicBezTo>
                  <a:cubicBezTo>
                    <a:pt x="5729" y="12781"/>
                    <a:pt x="3494" y="14261"/>
                    <a:pt x="2191" y="15444"/>
                  </a:cubicBezTo>
                  <a:cubicBezTo>
                    <a:pt x="887" y="16628"/>
                    <a:pt x="515" y="17515"/>
                    <a:pt x="236" y="18329"/>
                  </a:cubicBezTo>
                  <a:cubicBezTo>
                    <a:pt x="-44" y="19143"/>
                    <a:pt x="-230" y="19883"/>
                    <a:pt x="608" y="20474"/>
                  </a:cubicBezTo>
                  <a:cubicBezTo>
                    <a:pt x="1446" y="21066"/>
                    <a:pt x="3308" y="21510"/>
                    <a:pt x="5170" y="21362"/>
                  </a:cubicBezTo>
                  <a:cubicBezTo>
                    <a:pt x="7032" y="21214"/>
                    <a:pt x="8894" y="20474"/>
                    <a:pt x="9918" y="18551"/>
                  </a:cubicBezTo>
                  <a:cubicBezTo>
                    <a:pt x="10942" y="16628"/>
                    <a:pt x="11129" y="13521"/>
                    <a:pt x="10477" y="10784"/>
                  </a:cubicBezTo>
                  <a:cubicBezTo>
                    <a:pt x="9825" y="8047"/>
                    <a:pt x="8336" y="5680"/>
                    <a:pt x="7032" y="4200"/>
                  </a:cubicBezTo>
                  <a:cubicBezTo>
                    <a:pt x="5729" y="2721"/>
                    <a:pt x="4611" y="2129"/>
                    <a:pt x="3401" y="1611"/>
                  </a:cubicBezTo>
                  <a:cubicBezTo>
                    <a:pt x="2191" y="1094"/>
                    <a:pt x="887" y="650"/>
                    <a:pt x="887" y="354"/>
                  </a:cubicBezTo>
                  <a:cubicBezTo>
                    <a:pt x="887" y="58"/>
                    <a:pt x="2191" y="-90"/>
                    <a:pt x="5822" y="58"/>
                  </a:cubicBezTo>
                  <a:cubicBezTo>
                    <a:pt x="9453" y="206"/>
                    <a:pt x="15411" y="650"/>
                    <a:pt x="21370" y="1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